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5"/>
  </p:notesMasterIdLst>
  <p:handoutMasterIdLst>
    <p:handoutMasterId r:id="rId36"/>
  </p:handoutMasterIdLst>
  <p:sldIdLst>
    <p:sldId id="256" r:id="rId5"/>
    <p:sldId id="264" r:id="rId6"/>
    <p:sldId id="1709" r:id="rId7"/>
    <p:sldId id="1737" r:id="rId8"/>
    <p:sldId id="278" r:id="rId9"/>
    <p:sldId id="1741" r:id="rId10"/>
    <p:sldId id="1754" r:id="rId11"/>
    <p:sldId id="1750" r:id="rId12"/>
    <p:sldId id="1749" r:id="rId13"/>
    <p:sldId id="262" r:id="rId14"/>
    <p:sldId id="258" r:id="rId15"/>
    <p:sldId id="261" r:id="rId16"/>
    <p:sldId id="1753" r:id="rId17"/>
    <p:sldId id="1756" r:id="rId18"/>
    <p:sldId id="1739" r:id="rId19"/>
    <p:sldId id="1740" r:id="rId20"/>
    <p:sldId id="1743" r:id="rId21"/>
    <p:sldId id="1745" r:id="rId22"/>
    <p:sldId id="1746" r:id="rId23"/>
    <p:sldId id="263" r:id="rId24"/>
    <p:sldId id="1747" r:id="rId25"/>
    <p:sldId id="1748" r:id="rId26"/>
    <p:sldId id="1742" r:id="rId27"/>
    <p:sldId id="1137" r:id="rId28"/>
    <p:sldId id="1744" r:id="rId29"/>
    <p:sldId id="1755" r:id="rId30"/>
    <p:sldId id="1752" r:id="rId31"/>
    <p:sldId id="270" r:id="rId32"/>
    <p:sldId id="1736" r:id="rId33"/>
    <p:sldId id="259"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559C752-2525-71CB-7807-7B9AB669AB9E}" name="Clare Vanderpool" initials="CV" userId="S::clare.vanderpool@safalpartners.com::e960daf4-3a69-4cc2-9c12-e5ed686c0160" providerId="AD"/>
  <p188:author id="{6C9E338E-3575-D922-8638-DBB3198D8DE7}" name="Katie Adams" initials="KA" userId="S::Katie.Adams@safalpartners.com::9f2e6d00-44bd-4c75-9c75-d813f6b933da" providerId="AD"/>
  <p188:author id="{F5CDE29B-3EFC-D5BE-8DDE-F756FF4E4250}" name="Jana Bauer" initials="JB" userId="S::jana.bauer@safalpartners.com::f18a3f3c-4c69-4a10-b4b6-ac99762a0cf5" providerId="AD"/>
  <p188:author id="{CE21EBCB-E5FB-F1E1-A17D-C1C739217AFE}" name="Katie Adams" initials="KA" userId="S::katie.adams@safalpartners.com::9f2e6d00-44bd-4c75-9c75-d813f6b933da" providerId="AD"/>
  <p188:author id="{BEA4BADA-3A62-75E9-1149-3637B0CB55BB}" name="Fleet, Abby" initials="FA" userId="S::afleet@bcm.edu::c878d58f-c565-41dc-a684-9d168b397a3f" providerId="AD"/>
  <p188:author id="{99D8F1DF-9179-D62F-B323-FB64596310B0}" name="Jennifer Cowns" initials="JC" userId="S::jennifer.cowns@safalpartners.com::c8959f4d-51a8-4bd9-b274-b156c9774b25" providerId="AD"/>
  <p188:author id="{8885EAF5-A2DF-7948-9D26-6EB82AE714C3}" name="Colleen Beck" initials="CB" userId="S::colleen.beck@safalpartners.com::ba75c042-afab-452f-9300-eeb2d9ca8f1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15E"/>
    <a:srgbClr val="FAAB1C"/>
    <a:srgbClr val="0092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7A6970-9838-458E-B361-496CC02A7069}" v="42" dt="2024-02-15T21:24:32.9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7" autoAdjust="0"/>
    <p:restoredTop sz="96071" autoAdjust="0"/>
  </p:normalViewPr>
  <p:slideViewPr>
    <p:cSldViewPr snapToGrid="0">
      <p:cViewPr>
        <p:scale>
          <a:sx n="75" d="100"/>
          <a:sy n="75" d="100"/>
        </p:scale>
        <p:origin x="222" y="384"/>
      </p:cViewPr>
      <p:guideLst/>
    </p:cSldViewPr>
  </p:slideViewPr>
  <p:outlineViewPr>
    <p:cViewPr>
      <p:scale>
        <a:sx n="33" d="100"/>
        <a:sy n="33" d="100"/>
      </p:scale>
      <p:origin x="0" y="-24330"/>
    </p:cViewPr>
  </p:outlineViewPr>
  <p:notesTextViewPr>
    <p:cViewPr>
      <p:scale>
        <a:sx n="1" d="1"/>
        <a:sy n="1" d="1"/>
      </p:scale>
      <p:origin x="0" y="0"/>
    </p:cViewPr>
  </p:notesTextViewPr>
  <p:notesViewPr>
    <p:cSldViewPr snapToGrid="0">
      <p:cViewPr varScale="1">
        <p:scale>
          <a:sx n="78" d="100"/>
          <a:sy n="78" d="100"/>
        </p:scale>
        <p:origin x="2700"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43"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lleen Beck" userId="ba75c042-afab-452f-9300-eeb2d9ca8f1b" providerId="ADAL" clId="{517A6970-9838-458E-B361-496CC02A7069}"/>
    <pc:docChg chg="undo redo custSel addSld delSld modSld modMainMaster">
      <pc:chgData name="Colleen Beck" userId="ba75c042-afab-452f-9300-eeb2d9ca8f1b" providerId="ADAL" clId="{517A6970-9838-458E-B361-496CC02A7069}" dt="2024-02-15T21:52:13.248" v="3057" actId="207"/>
      <pc:docMkLst>
        <pc:docMk/>
      </pc:docMkLst>
      <pc:sldChg chg="addSp delSp modSp mod">
        <pc:chgData name="Colleen Beck" userId="ba75c042-afab-452f-9300-eeb2d9ca8f1b" providerId="ADAL" clId="{517A6970-9838-458E-B361-496CC02A7069}" dt="2024-02-14T21:54:58.190" v="7" actId="478"/>
        <pc:sldMkLst>
          <pc:docMk/>
          <pc:sldMk cId="86813938" sldId="256"/>
        </pc:sldMkLst>
        <pc:spChg chg="del">
          <ac:chgData name="Colleen Beck" userId="ba75c042-afab-452f-9300-eeb2d9ca8f1b" providerId="ADAL" clId="{517A6970-9838-458E-B361-496CC02A7069}" dt="2024-02-14T21:54:52.282" v="6" actId="478"/>
          <ac:spMkLst>
            <pc:docMk/>
            <pc:sldMk cId="86813938" sldId="256"/>
            <ac:spMk id="3" creationId="{40DEF6B4-FE5D-D4CA-A718-E5FAB3D59A66}"/>
          </ac:spMkLst>
        </pc:spChg>
        <pc:spChg chg="add del mod">
          <ac:chgData name="Colleen Beck" userId="ba75c042-afab-452f-9300-eeb2d9ca8f1b" providerId="ADAL" clId="{517A6970-9838-458E-B361-496CC02A7069}" dt="2024-02-14T21:54:58.190" v="7" actId="478"/>
          <ac:spMkLst>
            <pc:docMk/>
            <pc:sldMk cId="86813938" sldId="256"/>
            <ac:spMk id="5" creationId="{482F4B9E-30DA-B5F3-5FDB-5448823B7575}"/>
          </ac:spMkLst>
        </pc:spChg>
      </pc:sldChg>
      <pc:sldChg chg="addSp delSp modSp mod modClrScheme chgLayout">
        <pc:chgData name="Colleen Beck" userId="ba75c042-afab-452f-9300-eeb2d9ca8f1b" providerId="ADAL" clId="{517A6970-9838-458E-B361-496CC02A7069}" dt="2024-02-15T21:35:01.063" v="2948"/>
        <pc:sldMkLst>
          <pc:docMk/>
          <pc:sldMk cId="3317287215" sldId="258"/>
        </pc:sldMkLst>
        <pc:spChg chg="add mod ord">
          <ac:chgData name="Colleen Beck" userId="ba75c042-afab-452f-9300-eeb2d9ca8f1b" providerId="ADAL" clId="{517A6970-9838-458E-B361-496CC02A7069}" dt="2024-02-15T19:56:03.625" v="2357" actId="207"/>
          <ac:spMkLst>
            <pc:docMk/>
            <pc:sldMk cId="3317287215" sldId="258"/>
            <ac:spMk id="4" creationId="{177FC905-42BF-8A92-FBEA-50B52CC4FB7C}"/>
          </ac:spMkLst>
        </pc:spChg>
        <pc:spChg chg="mod ord">
          <ac:chgData name="Colleen Beck" userId="ba75c042-afab-452f-9300-eeb2d9ca8f1b" providerId="ADAL" clId="{517A6970-9838-458E-B361-496CC02A7069}" dt="2024-02-15T19:51:07.899" v="2300" actId="700"/>
          <ac:spMkLst>
            <pc:docMk/>
            <pc:sldMk cId="3317287215" sldId="258"/>
            <ac:spMk id="5" creationId="{E6CCBB95-B87A-49FA-7B9B-39A4FA3F7A25}"/>
          </ac:spMkLst>
        </pc:spChg>
        <pc:spChg chg="mod ord">
          <ac:chgData name="Colleen Beck" userId="ba75c042-afab-452f-9300-eeb2d9ca8f1b" providerId="ADAL" clId="{517A6970-9838-458E-B361-496CC02A7069}" dt="2024-02-15T19:56:08.361" v="2358" actId="14100"/>
          <ac:spMkLst>
            <pc:docMk/>
            <pc:sldMk cId="3317287215" sldId="258"/>
            <ac:spMk id="6" creationId="{0F36AD27-B6B3-B044-09A3-3CA576989AC9}"/>
          </ac:spMkLst>
        </pc:spChg>
        <pc:spChg chg="mod ord">
          <ac:chgData name="Colleen Beck" userId="ba75c042-afab-452f-9300-eeb2d9ca8f1b" providerId="ADAL" clId="{517A6970-9838-458E-B361-496CC02A7069}" dt="2024-02-15T21:34:50.772" v="2945"/>
          <ac:spMkLst>
            <pc:docMk/>
            <pc:sldMk cId="3317287215" sldId="258"/>
            <ac:spMk id="7" creationId="{A13F6F62-5DCF-D109-3FA7-88E7446C3E01}"/>
          </ac:spMkLst>
        </pc:spChg>
        <pc:spChg chg="del mod ord">
          <ac:chgData name="Colleen Beck" userId="ba75c042-afab-452f-9300-eeb2d9ca8f1b" providerId="ADAL" clId="{517A6970-9838-458E-B361-496CC02A7069}" dt="2024-02-15T19:55:26.405" v="2355" actId="478"/>
          <ac:spMkLst>
            <pc:docMk/>
            <pc:sldMk cId="3317287215" sldId="258"/>
            <ac:spMk id="8" creationId="{90F1A201-CF6A-B831-86AA-770DC1EA425F}"/>
          </ac:spMkLst>
        </pc:spChg>
        <pc:spChg chg="mod ord">
          <ac:chgData name="Colleen Beck" userId="ba75c042-afab-452f-9300-eeb2d9ca8f1b" providerId="ADAL" clId="{517A6970-9838-458E-B361-496CC02A7069}" dt="2024-02-14T22:50:43.483" v="1971"/>
          <ac:spMkLst>
            <pc:docMk/>
            <pc:sldMk cId="3317287215" sldId="258"/>
            <ac:spMk id="9" creationId="{59DA08B0-2D5B-E1F6-07A4-16B7BEB9ACB9}"/>
          </ac:spMkLst>
        </pc:spChg>
        <pc:spChg chg="del ord">
          <ac:chgData name="Colleen Beck" userId="ba75c042-afab-452f-9300-eeb2d9ca8f1b" providerId="ADAL" clId="{517A6970-9838-458E-B361-496CC02A7069}" dt="2024-02-15T19:56:28.155" v="2367" actId="478"/>
          <ac:spMkLst>
            <pc:docMk/>
            <pc:sldMk cId="3317287215" sldId="258"/>
            <ac:spMk id="10" creationId="{4D7727E4-A4FC-7582-322E-BAE087E9CB5C}"/>
          </ac:spMkLst>
        </pc:spChg>
        <pc:spChg chg="del mod ord">
          <ac:chgData name="Colleen Beck" userId="ba75c042-afab-452f-9300-eeb2d9ca8f1b" providerId="ADAL" clId="{517A6970-9838-458E-B361-496CC02A7069}" dt="2024-02-15T19:52:00.694" v="2316" actId="478"/>
          <ac:spMkLst>
            <pc:docMk/>
            <pc:sldMk cId="3317287215" sldId="258"/>
            <ac:spMk id="11" creationId="{5DB75888-0280-73E0-9F9F-2504C70FAA73}"/>
          </ac:spMkLst>
        </pc:spChg>
        <pc:spChg chg="del ord">
          <ac:chgData name="Colleen Beck" userId="ba75c042-afab-452f-9300-eeb2d9ca8f1b" providerId="ADAL" clId="{517A6970-9838-458E-B361-496CC02A7069}" dt="2024-02-15T19:53:13.659" v="2334" actId="478"/>
          <ac:spMkLst>
            <pc:docMk/>
            <pc:sldMk cId="3317287215" sldId="258"/>
            <ac:spMk id="12" creationId="{E99FD86A-1170-B7BC-C716-F11C36477901}"/>
          </ac:spMkLst>
        </pc:spChg>
        <pc:spChg chg="add mod ord">
          <ac:chgData name="Colleen Beck" userId="ba75c042-afab-452f-9300-eeb2d9ca8f1b" providerId="ADAL" clId="{517A6970-9838-458E-B361-496CC02A7069}" dt="2024-02-15T21:34:39.313" v="2942"/>
          <ac:spMkLst>
            <pc:docMk/>
            <pc:sldMk cId="3317287215" sldId="258"/>
            <ac:spMk id="13" creationId="{7AC363DD-1C34-36BD-96F9-A9C90A0F766D}"/>
          </ac:spMkLst>
        </pc:spChg>
        <pc:spChg chg="add mod ord">
          <ac:chgData name="Colleen Beck" userId="ba75c042-afab-452f-9300-eeb2d9ca8f1b" providerId="ADAL" clId="{517A6970-9838-458E-B361-496CC02A7069}" dt="2024-02-15T21:34:45.485" v="2943"/>
          <ac:spMkLst>
            <pc:docMk/>
            <pc:sldMk cId="3317287215" sldId="258"/>
            <ac:spMk id="14" creationId="{C7F11974-9289-0F42-7A1B-C5417FA80D80}"/>
          </ac:spMkLst>
        </pc:spChg>
        <pc:spChg chg="add mod ord">
          <ac:chgData name="Colleen Beck" userId="ba75c042-afab-452f-9300-eeb2d9ca8f1b" providerId="ADAL" clId="{517A6970-9838-458E-B361-496CC02A7069}" dt="2024-02-15T21:35:01.063" v="2948"/>
          <ac:spMkLst>
            <pc:docMk/>
            <pc:sldMk cId="3317287215" sldId="258"/>
            <ac:spMk id="16" creationId="{B3605201-4EF5-6026-7B0A-2620FA11DAFD}"/>
          </ac:spMkLst>
        </pc:spChg>
        <pc:picChg chg="mod ord">
          <ac:chgData name="Colleen Beck" userId="ba75c042-afab-452f-9300-eeb2d9ca8f1b" providerId="ADAL" clId="{517A6970-9838-458E-B361-496CC02A7069}" dt="2024-02-14T22:50:34.888" v="1969"/>
          <ac:picMkLst>
            <pc:docMk/>
            <pc:sldMk cId="3317287215" sldId="258"/>
            <ac:picMk id="3" creationId="{3ADF3763-DA4A-20B9-C986-34035F5FD37C}"/>
          </ac:picMkLst>
        </pc:picChg>
      </pc:sldChg>
      <pc:sldChg chg="modSp mod">
        <pc:chgData name="Colleen Beck" userId="ba75c042-afab-452f-9300-eeb2d9ca8f1b" providerId="ADAL" clId="{517A6970-9838-458E-B361-496CC02A7069}" dt="2024-02-15T21:51:41.346" v="3053"/>
        <pc:sldMkLst>
          <pc:docMk/>
          <pc:sldMk cId="4127786770" sldId="259"/>
        </pc:sldMkLst>
        <pc:spChg chg="ord">
          <ac:chgData name="Colleen Beck" userId="ba75c042-afab-452f-9300-eeb2d9ca8f1b" providerId="ADAL" clId="{517A6970-9838-458E-B361-496CC02A7069}" dt="2024-02-15T21:51:41.346" v="3053"/>
          <ac:spMkLst>
            <pc:docMk/>
            <pc:sldMk cId="4127786770" sldId="259"/>
            <ac:spMk id="3" creationId="{EA884F70-E12F-6972-62F5-991C90F5C10E}"/>
          </ac:spMkLst>
        </pc:spChg>
      </pc:sldChg>
      <pc:sldChg chg="addSp delSp modSp mod delCm chgLayout">
        <pc:chgData name="Colleen Beck" userId="ba75c042-afab-452f-9300-eeb2d9ca8f1b" providerId="ADAL" clId="{517A6970-9838-458E-B361-496CC02A7069}" dt="2024-02-15T21:35:17.176" v="2951"/>
        <pc:sldMkLst>
          <pc:docMk/>
          <pc:sldMk cId="3882073733" sldId="261"/>
        </pc:sldMkLst>
        <pc:spChg chg="ord">
          <ac:chgData name="Colleen Beck" userId="ba75c042-afab-452f-9300-eeb2d9ca8f1b" providerId="ADAL" clId="{517A6970-9838-458E-B361-496CC02A7069}" dt="2024-02-14T22:52:18.409" v="1979"/>
          <ac:spMkLst>
            <pc:docMk/>
            <pc:sldMk cId="3882073733" sldId="261"/>
            <ac:spMk id="2" creationId="{11E5314E-0F62-A958-CC5B-1537952484C0}"/>
          </ac:spMkLst>
        </pc:spChg>
        <pc:spChg chg="del ord">
          <ac:chgData name="Colleen Beck" userId="ba75c042-afab-452f-9300-eeb2d9ca8f1b" providerId="ADAL" clId="{517A6970-9838-458E-B361-496CC02A7069}" dt="2024-02-15T19:58:19.228" v="2385" actId="478"/>
          <ac:spMkLst>
            <pc:docMk/>
            <pc:sldMk cId="3882073733" sldId="261"/>
            <ac:spMk id="3" creationId="{CF6DA92E-A5FE-6BB1-1435-FA1FF7D4915F}"/>
          </ac:spMkLst>
        </pc:spChg>
        <pc:spChg chg="add del mod ord">
          <ac:chgData name="Colleen Beck" userId="ba75c042-afab-452f-9300-eeb2d9ca8f1b" providerId="ADAL" clId="{517A6970-9838-458E-B361-496CC02A7069}" dt="2024-02-15T19:59:41.232" v="2409" actId="478"/>
          <ac:spMkLst>
            <pc:docMk/>
            <pc:sldMk cId="3882073733" sldId="261"/>
            <ac:spMk id="4" creationId="{D810C96B-6E83-97CA-6BEA-A2B623ECAEDD}"/>
          </ac:spMkLst>
        </pc:spChg>
        <pc:spChg chg="mod ord">
          <ac:chgData name="Colleen Beck" userId="ba75c042-afab-452f-9300-eeb2d9ca8f1b" providerId="ADAL" clId="{517A6970-9838-458E-B361-496CC02A7069}" dt="2024-02-15T19:57:35.529" v="2372" actId="700"/>
          <ac:spMkLst>
            <pc:docMk/>
            <pc:sldMk cId="3882073733" sldId="261"/>
            <ac:spMk id="5" creationId="{EB4101A6-8ABC-072C-20DE-7B3C752B8174}"/>
          </ac:spMkLst>
        </pc:spChg>
        <pc:spChg chg="mod ord">
          <ac:chgData name="Colleen Beck" userId="ba75c042-afab-452f-9300-eeb2d9ca8f1b" providerId="ADAL" clId="{517A6970-9838-458E-B361-496CC02A7069}" dt="2024-02-15T19:59:55.348" v="2410" actId="14100"/>
          <ac:spMkLst>
            <pc:docMk/>
            <pc:sldMk cId="3882073733" sldId="261"/>
            <ac:spMk id="6" creationId="{31643AC2-A737-46FC-6F57-1C459ADF7DD1}"/>
          </ac:spMkLst>
        </pc:spChg>
        <pc:spChg chg="mod ord">
          <ac:chgData name="Colleen Beck" userId="ba75c042-afab-452f-9300-eeb2d9ca8f1b" providerId="ADAL" clId="{517A6970-9838-458E-B361-496CC02A7069}" dt="2024-02-15T19:59:58.274" v="2411" actId="14100"/>
          <ac:spMkLst>
            <pc:docMk/>
            <pc:sldMk cId="3882073733" sldId="261"/>
            <ac:spMk id="7" creationId="{52AAFCB3-40B5-8F32-B120-A02A4E7EA756}"/>
          </ac:spMkLst>
        </pc:spChg>
        <pc:spChg chg="del ord">
          <ac:chgData name="Colleen Beck" userId="ba75c042-afab-452f-9300-eeb2d9ca8f1b" providerId="ADAL" clId="{517A6970-9838-458E-B361-496CC02A7069}" dt="2024-02-15T19:59:23.998" v="2403" actId="478"/>
          <ac:spMkLst>
            <pc:docMk/>
            <pc:sldMk cId="3882073733" sldId="261"/>
            <ac:spMk id="8" creationId="{5E21B6EA-2A94-C4D5-0EF0-00C6BAD9388A}"/>
          </ac:spMkLst>
        </pc:spChg>
        <pc:spChg chg="add mod ord">
          <ac:chgData name="Colleen Beck" userId="ba75c042-afab-452f-9300-eeb2d9ca8f1b" providerId="ADAL" clId="{517A6970-9838-458E-B361-496CC02A7069}" dt="2024-02-15T21:35:14.075" v="2950"/>
          <ac:spMkLst>
            <pc:docMk/>
            <pc:sldMk cId="3882073733" sldId="261"/>
            <ac:spMk id="9" creationId="{1E403C35-278D-48DF-1F7D-7A006BBD1FE8}"/>
          </ac:spMkLst>
        </pc:spChg>
        <pc:spChg chg="add mod ord">
          <ac:chgData name="Colleen Beck" userId="ba75c042-afab-452f-9300-eeb2d9ca8f1b" providerId="ADAL" clId="{517A6970-9838-458E-B361-496CC02A7069}" dt="2024-02-15T21:35:17.176" v="2951"/>
          <ac:spMkLst>
            <pc:docMk/>
            <pc:sldMk cId="3882073733" sldId="261"/>
            <ac:spMk id="10" creationId="{E5D33879-82A7-CC08-4993-C0EDCFF6D52D}"/>
          </ac:spMkLst>
        </pc:spChg>
        <pc:extLst>
          <p:ext xmlns:p="http://schemas.openxmlformats.org/presentationml/2006/main" uri="{D6D511B9-2390-475A-947B-AFAB55BFBCF1}">
            <pc226:cmChg xmlns:pc226="http://schemas.microsoft.com/office/powerpoint/2022/06/main/command" chg="del">
              <pc226:chgData name="Colleen Beck" userId="ba75c042-afab-452f-9300-eeb2d9ca8f1b" providerId="ADAL" clId="{517A6970-9838-458E-B361-496CC02A7069}" dt="2024-02-14T21:10:10.896" v="3"/>
              <pc2:cmMkLst xmlns:pc2="http://schemas.microsoft.com/office/powerpoint/2019/9/main/command">
                <pc:docMk/>
                <pc:sldMk cId="3882073733" sldId="261"/>
                <pc2:cmMk id="{9C5AD60B-6C76-4530-8F55-FAF592C0514B}"/>
              </pc2:cmMkLst>
            </pc226:cmChg>
          </p:ext>
        </pc:extLst>
      </pc:sldChg>
      <pc:sldChg chg="addSp delSp modSp mod modClrScheme chgLayout">
        <pc:chgData name="Colleen Beck" userId="ba75c042-afab-452f-9300-eeb2d9ca8f1b" providerId="ADAL" clId="{517A6970-9838-458E-B361-496CC02A7069}" dt="2024-02-15T21:34:20.296" v="2940"/>
        <pc:sldMkLst>
          <pc:docMk/>
          <pc:sldMk cId="4278527207" sldId="262"/>
        </pc:sldMkLst>
        <pc:spChg chg="mod ord">
          <ac:chgData name="Colleen Beck" userId="ba75c042-afab-452f-9300-eeb2d9ca8f1b" providerId="ADAL" clId="{517A6970-9838-458E-B361-496CC02A7069}" dt="2024-02-15T19:46:59.093" v="2263" actId="14100"/>
          <ac:spMkLst>
            <pc:docMk/>
            <pc:sldMk cId="4278527207" sldId="262"/>
            <ac:spMk id="2" creationId="{95D450A8-70A4-AA50-F7EA-AD6A89BEB878}"/>
          </ac:spMkLst>
        </pc:spChg>
        <pc:spChg chg="mod ord">
          <ac:chgData name="Colleen Beck" userId="ba75c042-afab-452f-9300-eeb2d9ca8f1b" providerId="ADAL" clId="{517A6970-9838-458E-B361-496CC02A7069}" dt="2024-02-15T19:45:01.019" v="2238" actId="700"/>
          <ac:spMkLst>
            <pc:docMk/>
            <pc:sldMk cId="4278527207" sldId="262"/>
            <ac:spMk id="3" creationId="{D538A71B-2CF8-AB25-0475-62BC912ECC78}"/>
          </ac:spMkLst>
        </pc:spChg>
        <pc:spChg chg="mod ord">
          <ac:chgData name="Colleen Beck" userId="ba75c042-afab-452f-9300-eeb2d9ca8f1b" providerId="ADAL" clId="{517A6970-9838-458E-B361-496CC02A7069}" dt="2024-02-15T19:48:24.135" v="2282" actId="1076"/>
          <ac:spMkLst>
            <pc:docMk/>
            <pc:sldMk cId="4278527207" sldId="262"/>
            <ac:spMk id="4" creationId="{03B1579A-968F-875C-97C7-A3871462BA87}"/>
          </ac:spMkLst>
        </pc:spChg>
        <pc:spChg chg="add mod ord">
          <ac:chgData name="Colleen Beck" userId="ba75c042-afab-452f-9300-eeb2d9ca8f1b" providerId="ADAL" clId="{517A6970-9838-458E-B361-496CC02A7069}" dt="2024-02-15T19:49:37.295" v="2297" actId="1076"/>
          <ac:spMkLst>
            <pc:docMk/>
            <pc:sldMk cId="4278527207" sldId="262"/>
            <ac:spMk id="5" creationId="{68E51798-05C2-7A81-B16A-DB05A1EB02D1}"/>
          </ac:spMkLst>
        </pc:spChg>
        <pc:spChg chg="ord">
          <ac:chgData name="Colleen Beck" userId="ba75c042-afab-452f-9300-eeb2d9ca8f1b" providerId="ADAL" clId="{517A6970-9838-458E-B361-496CC02A7069}" dt="2024-02-14T22:49:18.742" v="1954"/>
          <ac:spMkLst>
            <pc:docMk/>
            <pc:sldMk cId="4278527207" sldId="262"/>
            <ac:spMk id="6" creationId="{558BC316-E31F-26CE-34C2-C1F0C70F973A}"/>
          </ac:spMkLst>
        </pc:spChg>
        <pc:spChg chg="del ord">
          <ac:chgData name="Colleen Beck" userId="ba75c042-afab-452f-9300-eeb2d9ca8f1b" providerId="ADAL" clId="{517A6970-9838-458E-B361-496CC02A7069}" dt="2024-02-15T19:46:21.533" v="2257" actId="478"/>
          <ac:spMkLst>
            <pc:docMk/>
            <pc:sldMk cId="4278527207" sldId="262"/>
            <ac:spMk id="7" creationId="{A84D821D-AAAF-077C-5F94-F4F57985E2CE}"/>
          </ac:spMkLst>
        </pc:spChg>
        <pc:spChg chg="del ord">
          <ac:chgData name="Colleen Beck" userId="ba75c042-afab-452f-9300-eeb2d9ca8f1b" providerId="ADAL" clId="{517A6970-9838-458E-B361-496CC02A7069}" dt="2024-02-15T19:47:55.914" v="2277" actId="478"/>
          <ac:spMkLst>
            <pc:docMk/>
            <pc:sldMk cId="4278527207" sldId="262"/>
            <ac:spMk id="8" creationId="{66E8AE17-5D57-EF19-DAFB-609953F0369E}"/>
          </ac:spMkLst>
        </pc:spChg>
        <pc:spChg chg="mod">
          <ac:chgData name="Colleen Beck" userId="ba75c042-afab-452f-9300-eeb2d9ca8f1b" providerId="ADAL" clId="{517A6970-9838-458E-B361-496CC02A7069}" dt="2024-02-14T22:02:32.372" v="414" actId="962"/>
          <ac:spMkLst>
            <pc:docMk/>
            <pc:sldMk cId="4278527207" sldId="262"/>
            <ac:spMk id="10" creationId="{1AB4563E-80FB-AB34-36D9-FE84F6C87809}"/>
          </ac:spMkLst>
        </pc:spChg>
        <pc:spChg chg="mod ord">
          <ac:chgData name="Colleen Beck" userId="ba75c042-afab-452f-9300-eeb2d9ca8f1b" providerId="ADAL" clId="{517A6970-9838-458E-B361-496CC02A7069}" dt="2024-02-15T21:34:20.296" v="2940"/>
          <ac:spMkLst>
            <pc:docMk/>
            <pc:sldMk cId="4278527207" sldId="262"/>
            <ac:spMk id="11" creationId="{5416B896-FFCE-B845-1CD9-02DA2CB43B5D}"/>
          </ac:spMkLst>
        </pc:spChg>
        <pc:spChg chg="add mod ord">
          <ac:chgData name="Colleen Beck" userId="ba75c042-afab-452f-9300-eeb2d9ca8f1b" providerId="ADAL" clId="{517A6970-9838-458E-B361-496CC02A7069}" dt="2024-02-15T21:33:57.315" v="2935"/>
          <ac:spMkLst>
            <pc:docMk/>
            <pc:sldMk cId="4278527207" sldId="262"/>
            <ac:spMk id="12" creationId="{14FC261D-1BAF-2C16-8677-96392A27C4A6}"/>
          </ac:spMkLst>
        </pc:spChg>
        <pc:spChg chg="del mod">
          <ac:chgData name="Colleen Beck" userId="ba75c042-afab-452f-9300-eeb2d9ca8f1b" providerId="ADAL" clId="{517A6970-9838-458E-B361-496CC02A7069}" dt="2024-02-15T19:49:25.980" v="2295" actId="478"/>
          <ac:spMkLst>
            <pc:docMk/>
            <pc:sldMk cId="4278527207" sldId="262"/>
            <ac:spMk id="13" creationId="{4AE26427-0268-7224-106D-5612BD26C1D9}"/>
          </ac:spMkLst>
        </pc:spChg>
        <pc:spChg chg="add mod ord">
          <ac:chgData name="Colleen Beck" userId="ba75c042-afab-452f-9300-eeb2d9ca8f1b" providerId="ADAL" clId="{517A6970-9838-458E-B361-496CC02A7069}" dt="2024-02-15T21:34:02.647" v="2937"/>
          <ac:spMkLst>
            <pc:docMk/>
            <pc:sldMk cId="4278527207" sldId="262"/>
            <ac:spMk id="14" creationId="{4A300540-A841-748F-A413-A215ACE0BA0A}"/>
          </ac:spMkLst>
        </pc:spChg>
        <pc:picChg chg="mod">
          <ac:chgData name="Colleen Beck" userId="ba75c042-afab-452f-9300-eeb2d9ca8f1b" providerId="ADAL" clId="{517A6970-9838-458E-B361-496CC02A7069}" dt="2024-02-14T22:29:25.692" v="1439" actId="962"/>
          <ac:picMkLst>
            <pc:docMk/>
            <pc:sldMk cId="4278527207" sldId="262"/>
            <ac:picMk id="9" creationId="{8345A538-EE5C-E047-AAFC-8DCB0041553C}"/>
          </ac:picMkLst>
        </pc:picChg>
      </pc:sldChg>
      <pc:sldChg chg="addSp delSp modSp mod modClrScheme chgLayout">
        <pc:chgData name="Colleen Beck" userId="ba75c042-afab-452f-9300-eeb2d9ca8f1b" providerId="ADAL" clId="{517A6970-9838-458E-B361-496CC02A7069}" dt="2024-02-15T21:43:18.928" v="2984"/>
        <pc:sldMkLst>
          <pc:docMk/>
          <pc:sldMk cId="2801194526" sldId="263"/>
        </pc:sldMkLst>
        <pc:spChg chg="mod ord">
          <ac:chgData name="Colleen Beck" userId="ba75c042-afab-452f-9300-eeb2d9ca8f1b" providerId="ADAL" clId="{517A6970-9838-458E-B361-496CC02A7069}" dt="2024-02-15T20:21:50.264" v="2625" actId="1076"/>
          <ac:spMkLst>
            <pc:docMk/>
            <pc:sldMk cId="2801194526" sldId="263"/>
            <ac:spMk id="2" creationId="{492F5607-D9D2-8124-F163-8F278D998536}"/>
          </ac:spMkLst>
        </pc:spChg>
        <pc:spChg chg="mod ord">
          <ac:chgData name="Colleen Beck" userId="ba75c042-afab-452f-9300-eeb2d9ca8f1b" providerId="ADAL" clId="{517A6970-9838-458E-B361-496CC02A7069}" dt="2024-02-15T20:20:35.060" v="2606" actId="700"/>
          <ac:spMkLst>
            <pc:docMk/>
            <pc:sldMk cId="2801194526" sldId="263"/>
            <ac:spMk id="3" creationId="{D95CC961-2EDF-6CFB-D99E-9DC4169940DE}"/>
          </ac:spMkLst>
        </pc:spChg>
        <pc:spChg chg="del mod ord">
          <ac:chgData name="Colleen Beck" userId="ba75c042-afab-452f-9300-eeb2d9ca8f1b" providerId="ADAL" clId="{517A6970-9838-458E-B361-496CC02A7069}" dt="2024-02-15T21:43:04.995" v="2982" actId="478"/>
          <ac:spMkLst>
            <pc:docMk/>
            <pc:sldMk cId="2801194526" sldId="263"/>
            <ac:spMk id="4" creationId="{B7967D2E-7112-F8A1-CE4A-5687CA6651FA}"/>
          </ac:spMkLst>
        </pc:spChg>
        <pc:spChg chg="add mod ord">
          <ac:chgData name="Colleen Beck" userId="ba75c042-afab-452f-9300-eeb2d9ca8f1b" providerId="ADAL" clId="{517A6970-9838-458E-B361-496CC02A7069}" dt="2024-02-15T20:24:53.167" v="2670" actId="1036"/>
          <ac:spMkLst>
            <pc:docMk/>
            <pc:sldMk cId="2801194526" sldId="263"/>
            <ac:spMk id="5" creationId="{3097FA86-6116-1504-5757-3BA17DE3D6E1}"/>
          </ac:spMkLst>
        </pc:spChg>
        <pc:spChg chg="mod">
          <ac:chgData name="Colleen Beck" userId="ba75c042-afab-452f-9300-eeb2d9ca8f1b" providerId="ADAL" clId="{517A6970-9838-458E-B361-496CC02A7069}" dt="2024-02-14T22:14:30.032" v="647" actId="962"/>
          <ac:spMkLst>
            <pc:docMk/>
            <pc:sldMk cId="2801194526" sldId="263"/>
            <ac:spMk id="7" creationId="{3FB2DF71-482E-267D-020B-D622A94225B1}"/>
          </ac:spMkLst>
        </pc:spChg>
        <pc:spChg chg="add del mod">
          <ac:chgData name="Colleen Beck" userId="ba75c042-afab-452f-9300-eeb2d9ca8f1b" providerId="ADAL" clId="{517A6970-9838-458E-B361-496CC02A7069}" dt="2024-02-15T21:43:12.197" v="2983" actId="478"/>
          <ac:spMkLst>
            <pc:docMk/>
            <pc:sldMk cId="2801194526" sldId="263"/>
            <ac:spMk id="8" creationId="{F4124D5E-1DB9-F506-AEA8-0080A7E2CA90}"/>
          </ac:spMkLst>
        </pc:spChg>
        <pc:spChg chg="del">
          <ac:chgData name="Colleen Beck" userId="ba75c042-afab-452f-9300-eeb2d9ca8f1b" providerId="ADAL" clId="{517A6970-9838-458E-B361-496CC02A7069}" dt="2024-02-15T20:21:15.837" v="2621" actId="478"/>
          <ac:spMkLst>
            <pc:docMk/>
            <pc:sldMk cId="2801194526" sldId="263"/>
            <ac:spMk id="10" creationId="{F6F61A60-8D57-C513-01AF-E721F02182EB}"/>
          </ac:spMkLst>
        </pc:spChg>
        <pc:spChg chg="del">
          <ac:chgData name="Colleen Beck" userId="ba75c042-afab-452f-9300-eeb2d9ca8f1b" providerId="ADAL" clId="{517A6970-9838-458E-B361-496CC02A7069}" dt="2024-02-15T20:22:43.115" v="2639" actId="478"/>
          <ac:spMkLst>
            <pc:docMk/>
            <pc:sldMk cId="2801194526" sldId="263"/>
            <ac:spMk id="11" creationId="{16789C62-F664-032C-01E2-EF32C7A7EEE8}"/>
          </ac:spMkLst>
        </pc:spChg>
        <pc:spChg chg="del mod">
          <ac:chgData name="Colleen Beck" userId="ba75c042-afab-452f-9300-eeb2d9ca8f1b" providerId="ADAL" clId="{517A6970-9838-458E-B361-496CC02A7069}" dt="2024-02-15T20:24:18.725" v="2659" actId="478"/>
          <ac:spMkLst>
            <pc:docMk/>
            <pc:sldMk cId="2801194526" sldId="263"/>
            <ac:spMk id="12" creationId="{DF4A165D-85CC-FDAC-7EB8-448B18EF1654}"/>
          </ac:spMkLst>
        </pc:spChg>
        <pc:spChg chg="add del mod ord">
          <ac:chgData name="Colleen Beck" userId="ba75c042-afab-452f-9300-eeb2d9ca8f1b" providerId="ADAL" clId="{517A6970-9838-458E-B361-496CC02A7069}" dt="2024-02-15T20:24:20.782" v="2660" actId="478"/>
          <ac:spMkLst>
            <pc:docMk/>
            <pc:sldMk cId="2801194526" sldId="263"/>
            <ac:spMk id="13" creationId="{6665B8D5-3D39-915D-27C1-F4F10386DD44}"/>
          </ac:spMkLst>
        </pc:spChg>
        <pc:spChg chg="add mod ord">
          <ac:chgData name="Colleen Beck" userId="ba75c042-afab-452f-9300-eeb2d9ca8f1b" providerId="ADAL" clId="{517A6970-9838-458E-B361-496CC02A7069}" dt="2024-02-15T21:42:50.472" v="2979"/>
          <ac:spMkLst>
            <pc:docMk/>
            <pc:sldMk cId="2801194526" sldId="263"/>
            <ac:spMk id="14" creationId="{C2548630-37D0-4942-1544-A8DE5059037A}"/>
          </ac:spMkLst>
        </pc:spChg>
        <pc:spChg chg="add mod ord">
          <ac:chgData name="Colleen Beck" userId="ba75c042-afab-452f-9300-eeb2d9ca8f1b" providerId="ADAL" clId="{517A6970-9838-458E-B361-496CC02A7069}" dt="2024-02-15T21:42:56.984" v="2981"/>
          <ac:spMkLst>
            <pc:docMk/>
            <pc:sldMk cId="2801194526" sldId="263"/>
            <ac:spMk id="15" creationId="{B87FE03D-B5E4-3A77-BA5A-23198CF8E078}"/>
          </ac:spMkLst>
        </pc:spChg>
        <pc:picChg chg="mod">
          <ac:chgData name="Colleen Beck" userId="ba75c042-afab-452f-9300-eeb2d9ca8f1b" providerId="ADAL" clId="{517A6970-9838-458E-B361-496CC02A7069}" dt="2024-02-14T22:31:07.705" v="1843" actId="962"/>
          <ac:picMkLst>
            <pc:docMk/>
            <pc:sldMk cId="2801194526" sldId="263"/>
            <ac:picMk id="6" creationId="{6C4BD119-9201-C542-238E-539F4A6A638D}"/>
          </ac:picMkLst>
        </pc:picChg>
        <pc:picChg chg="mod ord">
          <ac:chgData name="Colleen Beck" userId="ba75c042-afab-452f-9300-eeb2d9ca8f1b" providerId="ADAL" clId="{517A6970-9838-458E-B361-496CC02A7069}" dt="2024-02-15T21:43:18.928" v="2984"/>
          <ac:picMkLst>
            <pc:docMk/>
            <pc:sldMk cId="2801194526" sldId="263"/>
            <ac:picMk id="16" creationId="{985A305C-9D43-544B-A2F1-90CE6D0ADDB7}"/>
          </ac:picMkLst>
        </pc:picChg>
      </pc:sldChg>
      <pc:sldChg chg="addSp delSp modSp mod modClrScheme chgLayout">
        <pc:chgData name="Colleen Beck" userId="ba75c042-afab-452f-9300-eeb2d9ca8f1b" providerId="ADAL" clId="{517A6970-9838-458E-B361-496CC02A7069}" dt="2024-02-15T21:26:36.677" v="2862"/>
        <pc:sldMkLst>
          <pc:docMk/>
          <pc:sldMk cId="1936139534" sldId="264"/>
        </pc:sldMkLst>
        <pc:spChg chg="mod ord">
          <ac:chgData name="Colleen Beck" userId="ba75c042-afab-452f-9300-eeb2d9ca8f1b" providerId="ADAL" clId="{517A6970-9838-458E-B361-496CC02A7069}" dt="2024-02-15T17:43:12.584" v="2048" actId="700"/>
          <ac:spMkLst>
            <pc:docMk/>
            <pc:sldMk cId="1936139534" sldId="264"/>
            <ac:spMk id="2" creationId="{88757197-DDCF-BB93-C602-EE99A1E48868}"/>
          </ac:spMkLst>
        </pc:spChg>
        <pc:spChg chg="mod ord">
          <ac:chgData name="Colleen Beck" userId="ba75c042-afab-452f-9300-eeb2d9ca8f1b" providerId="ADAL" clId="{517A6970-9838-458E-B361-496CC02A7069}" dt="2024-02-15T21:26:10.003" v="2857"/>
          <ac:spMkLst>
            <pc:docMk/>
            <pc:sldMk cId="1936139534" sldId="264"/>
            <ac:spMk id="4" creationId="{C3FC99BC-7354-B906-B960-D195C96AC9FA}"/>
          </ac:spMkLst>
        </pc:spChg>
        <pc:spChg chg="ord">
          <ac:chgData name="Colleen Beck" userId="ba75c042-afab-452f-9300-eeb2d9ca8f1b" providerId="ADAL" clId="{517A6970-9838-458E-B361-496CC02A7069}" dt="2024-02-14T22:32:00.251" v="1857"/>
          <ac:spMkLst>
            <pc:docMk/>
            <pc:sldMk cId="1936139534" sldId="264"/>
            <ac:spMk id="5" creationId="{D99A3010-1B50-056D-7563-459D8B5A1D7C}"/>
          </ac:spMkLst>
        </pc:spChg>
        <pc:spChg chg="add del mod ord">
          <ac:chgData name="Colleen Beck" userId="ba75c042-afab-452f-9300-eeb2d9ca8f1b" providerId="ADAL" clId="{517A6970-9838-458E-B361-496CC02A7069}" dt="2024-02-15T19:22:13.531" v="2099" actId="478"/>
          <ac:spMkLst>
            <pc:docMk/>
            <pc:sldMk cId="1936139534" sldId="264"/>
            <ac:spMk id="6" creationId="{D39C359A-4AA6-D125-7D0D-D918380E2D20}"/>
          </ac:spMkLst>
        </pc:spChg>
        <pc:spChg chg="add del mod ord">
          <ac:chgData name="Colleen Beck" userId="ba75c042-afab-452f-9300-eeb2d9ca8f1b" providerId="ADAL" clId="{517A6970-9838-458E-B361-496CC02A7069}" dt="2024-02-15T19:22:11.063" v="2098" actId="478"/>
          <ac:spMkLst>
            <pc:docMk/>
            <pc:sldMk cId="1936139534" sldId="264"/>
            <ac:spMk id="8" creationId="{10DFF4A3-A6D4-0135-B7C8-30942F0DB096}"/>
          </ac:spMkLst>
        </pc:spChg>
        <pc:spChg chg="add del mod ord">
          <ac:chgData name="Colleen Beck" userId="ba75c042-afab-452f-9300-eeb2d9ca8f1b" providerId="ADAL" clId="{517A6970-9838-458E-B361-496CC02A7069}" dt="2024-02-15T19:22:08.446" v="2097" actId="478"/>
          <ac:spMkLst>
            <pc:docMk/>
            <pc:sldMk cId="1936139534" sldId="264"/>
            <ac:spMk id="9" creationId="{3F0A1459-4D59-A487-D111-94A8D5CAFB03}"/>
          </ac:spMkLst>
        </pc:spChg>
        <pc:spChg chg="add del mod ord">
          <ac:chgData name="Colleen Beck" userId="ba75c042-afab-452f-9300-eeb2d9ca8f1b" providerId="ADAL" clId="{517A6970-9838-458E-B361-496CC02A7069}" dt="2024-02-15T19:22:05.880" v="2096" actId="478"/>
          <ac:spMkLst>
            <pc:docMk/>
            <pc:sldMk cId="1936139534" sldId="264"/>
            <ac:spMk id="10" creationId="{F872A949-B452-44B1-E5E0-04790F97C739}"/>
          </ac:spMkLst>
        </pc:spChg>
        <pc:spChg chg="add del mod ord">
          <ac:chgData name="Colleen Beck" userId="ba75c042-afab-452f-9300-eeb2d9ca8f1b" providerId="ADAL" clId="{517A6970-9838-458E-B361-496CC02A7069}" dt="2024-02-15T19:22:24.229" v="2100" actId="478"/>
          <ac:spMkLst>
            <pc:docMk/>
            <pc:sldMk cId="1936139534" sldId="264"/>
            <ac:spMk id="11" creationId="{7F37EAC8-F44F-DA84-21C5-E56CDFE6C601}"/>
          </ac:spMkLst>
        </pc:spChg>
        <pc:spChg chg="add mod ord">
          <ac:chgData name="Colleen Beck" userId="ba75c042-afab-452f-9300-eeb2d9ca8f1b" providerId="ADAL" clId="{517A6970-9838-458E-B361-496CC02A7069}" dt="2024-02-15T19:22:52.480" v="2104" actId="1076"/>
          <ac:spMkLst>
            <pc:docMk/>
            <pc:sldMk cId="1936139534" sldId="264"/>
            <ac:spMk id="12" creationId="{82DDBAFF-57D6-3D6A-294D-C282E1BEAB57}"/>
          </ac:spMkLst>
        </pc:spChg>
        <pc:spChg chg="add del mod ord">
          <ac:chgData name="Colleen Beck" userId="ba75c042-afab-452f-9300-eeb2d9ca8f1b" providerId="ADAL" clId="{517A6970-9838-458E-B361-496CC02A7069}" dt="2024-02-15T19:22:31.329" v="2102" actId="478"/>
          <ac:spMkLst>
            <pc:docMk/>
            <pc:sldMk cId="1936139534" sldId="264"/>
            <ac:spMk id="13" creationId="{C0D9D2AF-1532-0D1C-93F5-8EB54D16EC97}"/>
          </ac:spMkLst>
        </pc:spChg>
        <pc:spChg chg="add mod ord">
          <ac:chgData name="Colleen Beck" userId="ba75c042-afab-452f-9300-eeb2d9ca8f1b" providerId="ADAL" clId="{517A6970-9838-458E-B361-496CC02A7069}" dt="2024-02-15T21:25:49.933" v="2853"/>
          <ac:spMkLst>
            <pc:docMk/>
            <pc:sldMk cId="1936139534" sldId="264"/>
            <ac:spMk id="14" creationId="{12A60BB1-62B9-4334-F855-DFA1916B6F55}"/>
          </ac:spMkLst>
        </pc:spChg>
        <pc:spChg chg="add del mod ord">
          <ac:chgData name="Colleen Beck" userId="ba75c042-afab-452f-9300-eeb2d9ca8f1b" providerId="ADAL" clId="{517A6970-9838-458E-B361-496CC02A7069}" dt="2024-02-15T19:22:27.346" v="2101" actId="478"/>
          <ac:spMkLst>
            <pc:docMk/>
            <pc:sldMk cId="1936139534" sldId="264"/>
            <ac:spMk id="15" creationId="{AEAB5118-E9A4-0B7B-1AC1-1D96B8FDD065}"/>
          </ac:spMkLst>
        </pc:spChg>
        <pc:spChg chg="add mod ord">
          <ac:chgData name="Colleen Beck" userId="ba75c042-afab-452f-9300-eeb2d9ca8f1b" providerId="ADAL" clId="{517A6970-9838-458E-B361-496CC02A7069}" dt="2024-02-15T19:23:02.329" v="2106" actId="1076"/>
          <ac:spMkLst>
            <pc:docMk/>
            <pc:sldMk cId="1936139534" sldId="264"/>
            <ac:spMk id="16" creationId="{D8B3DAA1-3385-07F6-8997-8FC9818BD2E2}"/>
          </ac:spMkLst>
        </pc:spChg>
        <pc:spChg chg="add del mod ord">
          <ac:chgData name="Colleen Beck" userId="ba75c042-afab-452f-9300-eeb2d9ca8f1b" providerId="ADAL" clId="{517A6970-9838-458E-B361-496CC02A7069}" dt="2024-02-15T19:22:34.130" v="2103" actId="478"/>
          <ac:spMkLst>
            <pc:docMk/>
            <pc:sldMk cId="1936139534" sldId="264"/>
            <ac:spMk id="17" creationId="{2EA64068-AF95-E0EF-849F-7649E17E4642}"/>
          </ac:spMkLst>
        </pc:spChg>
        <pc:spChg chg="add mod ord">
          <ac:chgData name="Colleen Beck" userId="ba75c042-afab-452f-9300-eeb2d9ca8f1b" providerId="ADAL" clId="{517A6970-9838-458E-B361-496CC02A7069}" dt="2024-02-15T21:26:36.677" v="2862"/>
          <ac:spMkLst>
            <pc:docMk/>
            <pc:sldMk cId="1936139534" sldId="264"/>
            <ac:spMk id="18" creationId="{A61A2A08-51E4-1DF9-5D24-BC396840B8DB}"/>
          </ac:spMkLst>
        </pc:spChg>
        <pc:spChg chg="del ord">
          <ac:chgData name="Colleen Beck" userId="ba75c042-afab-452f-9300-eeb2d9ca8f1b" providerId="ADAL" clId="{517A6970-9838-458E-B361-496CC02A7069}" dt="2024-02-15T19:19:51.413" v="2061" actId="478"/>
          <ac:spMkLst>
            <pc:docMk/>
            <pc:sldMk cId="1936139534" sldId="264"/>
            <ac:spMk id="23" creationId="{77EF8A1B-EF80-4723-BFD1-68A6BBD952DF}"/>
          </ac:spMkLst>
        </pc:spChg>
        <pc:spChg chg="del ord">
          <ac:chgData name="Colleen Beck" userId="ba75c042-afab-452f-9300-eeb2d9ca8f1b" providerId="ADAL" clId="{517A6970-9838-458E-B361-496CC02A7069}" dt="2024-02-15T19:20:12.731" v="2066" actId="478"/>
          <ac:spMkLst>
            <pc:docMk/>
            <pc:sldMk cId="1936139534" sldId="264"/>
            <ac:spMk id="24" creationId="{F23486E9-0743-91D5-F9B7-B0D408B3A2BF}"/>
          </ac:spMkLst>
        </pc:spChg>
        <pc:spChg chg="del mod">
          <ac:chgData name="Colleen Beck" userId="ba75c042-afab-452f-9300-eeb2d9ca8f1b" providerId="ADAL" clId="{517A6970-9838-458E-B361-496CC02A7069}" dt="2024-02-15T19:21:55.280" v="2094" actId="478"/>
          <ac:spMkLst>
            <pc:docMk/>
            <pc:sldMk cId="1936139534" sldId="264"/>
            <ac:spMk id="25" creationId="{E6FCB904-0C8E-1E33-4DB1-D0C33A2E1E52}"/>
          </ac:spMkLst>
        </pc:spChg>
        <pc:spChg chg="del ord">
          <ac:chgData name="Colleen Beck" userId="ba75c042-afab-452f-9300-eeb2d9ca8f1b" providerId="ADAL" clId="{517A6970-9838-458E-B361-496CC02A7069}" dt="2024-02-15T19:20:52.098" v="2075" actId="478"/>
          <ac:spMkLst>
            <pc:docMk/>
            <pc:sldMk cId="1936139534" sldId="264"/>
            <ac:spMk id="26" creationId="{FA7EFEFE-C425-1E92-D69E-482CB8EB8A35}"/>
          </ac:spMkLst>
        </pc:spChg>
        <pc:picChg chg="mod">
          <ac:chgData name="Colleen Beck" userId="ba75c042-afab-452f-9300-eeb2d9ca8f1b" providerId="ADAL" clId="{517A6970-9838-458E-B361-496CC02A7069}" dt="2024-02-14T22:31:26.666" v="1845" actId="962"/>
          <ac:picMkLst>
            <pc:docMk/>
            <pc:sldMk cId="1936139534" sldId="264"/>
            <ac:picMk id="3" creationId="{F9B7233E-7F2D-26F5-A43D-3755338FF527}"/>
          </ac:picMkLst>
        </pc:picChg>
        <pc:picChg chg="mod ord">
          <ac:chgData name="Colleen Beck" userId="ba75c042-afab-452f-9300-eeb2d9ca8f1b" providerId="ADAL" clId="{517A6970-9838-458E-B361-496CC02A7069}" dt="2024-02-15T21:25:53.694" v="2856"/>
          <ac:picMkLst>
            <pc:docMk/>
            <pc:sldMk cId="1936139534" sldId="264"/>
            <ac:picMk id="7" creationId="{992739FA-EDB7-7664-35C9-84FA53BF517F}"/>
          </ac:picMkLst>
        </pc:picChg>
        <pc:picChg chg="mod ord">
          <ac:chgData name="Colleen Beck" userId="ba75c042-afab-452f-9300-eeb2d9ca8f1b" providerId="ADAL" clId="{517A6970-9838-458E-B361-496CC02A7069}" dt="2024-02-15T21:26:20.001" v="2858"/>
          <ac:picMkLst>
            <pc:docMk/>
            <pc:sldMk cId="1936139534" sldId="264"/>
            <ac:picMk id="28" creationId="{AD59ED7D-5EEE-0288-4097-1133B4493E43}"/>
          </ac:picMkLst>
        </pc:picChg>
      </pc:sldChg>
      <pc:sldChg chg="addSp delSp modSp mod chgLayout modNotesTx">
        <pc:chgData name="Colleen Beck" userId="ba75c042-afab-452f-9300-eeb2d9ca8f1b" providerId="ADAL" clId="{517A6970-9838-458E-B361-496CC02A7069}" dt="2024-02-15T21:32:03.536" v="2902"/>
        <pc:sldMkLst>
          <pc:docMk/>
          <pc:sldMk cId="3803902586" sldId="278"/>
        </pc:sldMkLst>
        <pc:spChg chg="mod ord">
          <ac:chgData name="Colleen Beck" userId="ba75c042-afab-452f-9300-eeb2d9ca8f1b" providerId="ADAL" clId="{517A6970-9838-458E-B361-496CC02A7069}" dt="2024-02-15T19:25:23.845" v="2116" actId="700"/>
          <ac:spMkLst>
            <pc:docMk/>
            <pc:sldMk cId="3803902586" sldId="278"/>
            <ac:spMk id="2" creationId="{E1053D2F-4DA3-0EA8-977B-57BF02A905D5}"/>
          </ac:spMkLst>
        </pc:spChg>
        <pc:spChg chg="add mod ord">
          <ac:chgData name="Colleen Beck" userId="ba75c042-afab-452f-9300-eeb2d9ca8f1b" providerId="ADAL" clId="{517A6970-9838-458E-B361-496CC02A7069}" dt="2024-02-15T21:32:03.536" v="2902"/>
          <ac:spMkLst>
            <pc:docMk/>
            <pc:sldMk cId="3803902586" sldId="278"/>
            <ac:spMk id="3" creationId="{36BFF776-D698-F088-F40C-F15E85617DF2}"/>
          </ac:spMkLst>
        </pc:spChg>
        <pc:spChg chg="del ord">
          <ac:chgData name="Colleen Beck" userId="ba75c042-afab-452f-9300-eeb2d9ca8f1b" providerId="ADAL" clId="{517A6970-9838-458E-B361-496CC02A7069}" dt="2024-02-15T19:26:39.147" v="2128" actId="478"/>
          <ac:spMkLst>
            <pc:docMk/>
            <pc:sldMk cId="3803902586" sldId="278"/>
            <ac:spMk id="5" creationId="{99ACF2EC-90A1-7B09-574D-0AF25A53E8D2}"/>
          </ac:spMkLst>
        </pc:spChg>
        <pc:spChg chg="mod ord">
          <ac:chgData name="Colleen Beck" userId="ba75c042-afab-452f-9300-eeb2d9ca8f1b" providerId="ADAL" clId="{517A6970-9838-458E-B361-496CC02A7069}" dt="2024-02-15T21:29:37.652" v="2885"/>
          <ac:spMkLst>
            <pc:docMk/>
            <pc:sldMk cId="3803902586" sldId="278"/>
            <ac:spMk id="6" creationId="{00FAC045-D57B-1A88-656D-4BA90BCEFBEF}"/>
          </ac:spMkLst>
        </pc:spChg>
        <pc:spChg chg="mod ord">
          <ac:chgData name="Colleen Beck" userId="ba75c042-afab-452f-9300-eeb2d9ca8f1b" providerId="ADAL" clId="{517A6970-9838-458E-B361-496CC02A7069}" dt="2024-02-15T21:30:19.185" v="2895"/>
          <ac:spMkLst>
            <pc:docMk/>
            <pc:sldMk cId="3803902586" sldId="278"/>
            <ac:spMk id="9" creationId="{0C532F49-F992-1037-D4D2-E0A30DAB9BF4}"/>
          </ac:spMkLst>
        </pc:spChg>
        <pc:spChg chg="mod ord">
          <ac:chgData name="Colleen Beck" userId="ba75c042-afab-452f-9300-eeb2d9ca8f1b" providerId="ADAL" clId="{517A6970-9838-458E-B361-496CC02A7069}" dt="2024-02-15T21:28:09.638" v="2873" actId="1076"/>
          <ac:spMkLst>
            <pc:docMk/>
            <pc:sldMk cId="3803902586" sldId="278"/>
            <ac:spMk id="17" creationId="{2FF47CBC-A094-A1B6-C7BF-804124D997BB}"/>
          </ac:spMkLst>
        </pc:spChg>
        <pc:picChg chg="mod">
          <ac:chgData name="Colleen Beck" userId="ba75c042-afab-452f-9300-eeb2d9ca8f1b" providerId="ADAL" clId="{517A6970-9838-458E-B361-496CC02A7069}" dt="2024-02-14T21:56:33.419" v="236" actId="962"/>
          <ac:picMkLst>
            <pc:docMk/>
            <pc:sldMk cId="3803902586" sldId="278"/>
            <ac:picMk id="7" creationId="{9DB89EC1-7D79-7378-E8C7-58A78A294F90}"/>
          </ac:picMkLst>
        </pc:picChg>
        <pc:picChg chg="ord">
          <ac:chgData name="Colleen Beck" userId="ba75c042-afab-452f-9300-eeb2d9ca8f1b" providerId="ADAL" clId="{517A6970-9838-458E-B361-496CC02A7069}" dt="2024-02-14T22:33:26.838" v="1874"/>
          <ac:picMkLst>
            <pc:docMk/>
            <pc:sldMk cId="3803902586" sldId="278"/>
            <ac:picMk id="12" creationId="{D5E6C9BF-FF7F-4A8F-3D20-7D5F56AE2DB3}"/>
          </ac:picMkLst>
        </pc:picChg>
        <pc:picChg chg="mod">
          <ac:chgData name="Colleen Beck" userId="ba75c042-afab-452f-9300-eeb2d9ca8f1b" providerId="ADAL" clId="{517A6970-9838-458E-B361-496CC02A7069}" dt="2024-02-14T21:56:00.759" v="147" actId="962"/>
          <ac:picMkLst>
            <pc:docMk/>
            <pc:sldMk cId="3803902586" sldId="278"/>
            <ac:picMk id="18" creationId="{6FCE91DD-3CD0-0E5F-1BEE-9960A2096D89}"/>
          </ac:picMkLst>
        </pc:picChg>
      </pc:sldChg>
      <pc:sldChg chg="modSp mod delCm">
        <pc:chgData name="Colleen Beck" userId="ba75c042-afab-452f-9300-eeb2d9ca8f1b" providerId="ADAL" clId="{517A6970-9838-458E-B361-496CC02A7069}" dt="2024-02-15T21:50:14.104" v="3041"/>
        <pc:sldMkLst>
          <pc:docMk/>
          <pc:sldMk cId="2833907699" sldId="1137"/>
        </pc:sldMkLst>
        <pc:spChg chg="ord">
          <ac:chgData name="Colleen Beck" userId="ba75c042-afab-452f-9300-eeb2d9ca8f1b" providerId="ADAL" clId="{517A6970-9838-458E-B361-496CC02A7069}" dt="2024-02-15T21:50:14.104" v="3041"/>
          <ac:spMkLst>
            <pc:docMk/>
            <pc:sldMk cId="2833907699" sldId="1137"/>
            <ac:spMk id="7" creationId="{5ADE67DD-2E41-D1ED-D21C-64BFFD22D0F4}"/>
          </ac:spMkLst>
        </pc:spChg>
        <pc:picChg chg="mod">
          <ac:chgData name="Colleen Beck" userId="ba75c042-afab-452f-9300-eeb2d9ca8f1b" providerId="ADAL" clId="{517A6970-9838-458E-B361-496CC02A7069}" dt="2024-02-14T22:20:47.200" v="871" actId="962"/>
          <ac:picMkLst>
            <pc:docMk/>
            <pc:sldMk cId="2833907699" sldId="1137"/>
            <ac:picMk id="9" creationId="{3FA4BE96-8F0D-331B-A36E-51882F8BF705}"/>
          </ac:picMkLst>
        </pc:picChg>
        <pc:extLst>
          <p:ext xmlns:p="http://schemas.openxmlformats.org/presentationml/2006/main" uri="{D6D511B9-2390-475A-947B-AFAB55BFBCF1}">
            <pc226:cmChg xmlns:pc226="http://schemas.microsoft.com/office/powerpoint/2022/06/main/command" chg="del">
              <pc226:chgData name="Colleen Beck" userId="ba75c042-afab-452f-9300-eeb2d9ca8f1b" providerId="ADAL" clId="{517A6970-9838-458E-B361-496CC02A7069}" dt="2024-02-14T21:11:05.786" v="4"/>
              <pc2:cmMkLst xmlns:pc2="http://schemas.microsoft.com/office/powerpoint/2019/9/main/command">
                <pc:docMk/>
                <pc:sldMk cId="2833907699" sldId="1137"/>
                <pc2:cmMk id="{7D975B68-B876-42FA-B35F-FA3FBA9EA8A4}"/>
              </pc2:cmMkLst>
            </pc226:cmChg>
          </p:ext>
        </pc:extLst>
      </pc:sldChg>
      <pc:sldChg chg="modSp mod modNotesTx">
        <pc:chgData name="Colleen Beck" userId="ba75c042-afab-452f-9300-eeb2d9ca8f1b" providerId="ADAL" clId="{517A6970-9838-458E-B361-496CC02A7069}" dt="2024-02-14T22:28:21.603" v="1313" actId="962"/>
        <pc:sldMkLst>
          <pc:docMk/>
          <pc:sldMk cId="1221871456" sldId="1709"/>
        </pc:sldMkLst>
        <pc:spChg chg="mod">
          <ac:chgData name="Colleen Beck" userId="ba75c042-afab-452f-9300-eeb2d9ca8f1b" providerId="ADAL" clId="{517A6970-9838-458E-B361-496CC02A7069}" dt="2024-02-14T21:55:33.862" v="33" actId="962"/>
          <ac:spMkLst>
            <pc:docMk/>
            <pc:sldMk cId="1221871456" sldId="1709"/>
            <ac:spMk id="7" creationId="{436FE942-A0EB-6F75-ABDE-E8D9A01EF8C7}"/>
          </ac:spMkLst>
        </pc:spChg>
        <pc:picChg chg="mod">
          <ac:chgData name="Colleen Beck" userId="ba75c042-afab-452f-9300-eeb2d9ca8f1b" providerId="ADAL" clId="{517A6970-9838-458E-B361-496CC02A7069}" dt="2024-02-14T22:28:21.603" v="1313" actId="962"/>
          <ac:picMkLst>
            <pc:docMk/>
            <pc:sldMk cId="1221871456" sldId="1709"/>
            <ac:picMk id="5" creationId="{EF623A6E-BF54-626D-AD32-BF517DC08D6B}"/>
          </ac:picMkLst>
        </pc:picChg>
      </pc:sldChg>
      <pc:sldChg chg="addSp delSp modSp mod chgLayout modNotesTx">
        <pc:chgData name="Colleen Beck" userId="ba75c042-afab-452f-9300-eeb2d9ca8f1b" providerId="ADAL" clId="{517A6970-9838-458E-B361-496CC02A7069}" dt="2024-02-15T21:51:21.051" v="3052"/>
        <pc:sldMkLst>
          <pc:docMk/>
          <pc:sldMk cId="1077543702" sldId="1736"/>
        </pc:sldMkLst>
        <pc:spChg chg="mod ord">
          <ac:chgData name="Colleen Beck" userId="ba75c042-afab-452f-9300-eeb2d9ca8f1b" providerId="ADAL" clId="{517A6970-9838-458E-B361-496CC02A7069}" dt="2024-02-15T20:47:28.410" v="2788" actId="700"/>
          <ac:spMkLst>
            <pc:docMk/>
            <pc:sldMk cId="1077543702" sldId="1736"/>
            <ac:spMk id="2" creationId="{5EE34D4A-3DE4-FD0B-F2F3-88961B62E69B}"/>
          </ac:spMkLst>
        </pc:spChg>
        <pc:spChg chg="del">
          <ac:chgData name="Colleen Beck" userId="ba75c042-afab-452f-9300-eeb2d9ca8f1b" providerId="ADAL" clId="{517A6970-9838-458E-B361-496CC02A7069}" dt="2024-02-15T20:52:02.811" v="2844" actId="478"/>
          <ac:spMkLst>
            <pc:docMk/>
            <pc:sldMk cId="1077543702" sldId="1736"/>
            <ac:spMk id="4" creationId="{5BE49544-79DE-0E6B-30D9-34F68798EF33}"/>
          </ac:spMkLst>
        </pc:spChg>
        <pc:spChg chg="mod">
          <ac:chgData name="Colleen Beck" userId="ba75c042-afab-452f-9300-eeb2d9ca8f1b" providerId="ADAL" clId="{517A6970-9838-458E-B361-496CC02A7069}" dt="2024-02-14T22:27:02.173" v="1224" actId="962"/>
          <ac:spMkLst>
            <pc:docMk/>
            <pc:sldMk cId="1077543702" sldId="1736"/>
            <ac:spMk id="6" creationId="{029DE638-65ED-08CC-1409-199D9155E4B0}"/>
          </ac:spMkLst>
        </pc:spChg>
        <pc:spChg chg="mod ord">
          <ac:chgData name="Colleen Beck" userId="ba75c042-afab-452f-9300-eeb2d9ca8f1b" providerId="ADAL" clId="{517A6970-9838-458E-B361-496CC02A7069}" dt="2024-02-15T20:50:07.526" v="2817" actId="1076"/>
          <ac:spMkLst>
            <pc:docMk/>
            <pc:sldMk cId="1077543702" sldId="1736"/>
            <ac:spMk id="7" creationId="{5F3EDD98-27B0-253B-F6E8-186837B96E2B}"/>
          </ac:spMkLst>
        </pc:spChg>
        <pc:spChg chg="add del mod ord">
          <ac:chgData name="Colleen Beck" userId="ba75c042-afab-452f-9300-eeb2d9ca8f1b" providerId="ADAL" clId="{517A6970-9838-458E-B361-496CC02A7069}" dt="2024-02-15T20:50:15.390" v="2819" actId="478"/>
          <ac:spMkLst>
            <pc:docMk/>
            <pc:sldMk cId="1077543702" sldId="1736"/>
            <ac:spMk id="8" creationId="{722CD208-E617-D017-B3AE-3CB51414A325}"/>
          </ac:spMkLst>
        </pc:spChg>
        <pc:spChg chg="del mod">
          <ac:chgData name="Colleen Beck" userId="ba75c042-afab-452f-9300-eeb2d9ca8f1b" providerId="ADAL" clId="{517A6970-9838-458E-B361-496CC02A7069}" dt="2024-02-15T20:49:11.257" v="2809" actId="478"/>
          <ac:spMkLst>
            <pc:docMk/>
            <pc:sldMk cId="1077543702" sldId="1736"/>
            <ac:spMk id="9" creationId="{2C7FC2DD-A847-57B3-3C38-8D9989F32353}"/>
          </ac:spMkLst>
        </pc:spChg>
        <pc:spChg chg="add del mod ord">
          <ac:chgData name="Colleen Beck" userId="ba75c042-afab-452f-9300-eeb2d9ca8f1b" providerId="ADAL" clId="{517A6970-9838-458E-B361-496CC02A7069}" dt="2024-02-15T20:48:21.558" v="2796" actId="478"/>
          <ac:spMkLst>
            <pc:docMk/>
            <pc:sldMk cId="1077543702" sldId="1736"/>
            <ac:spMk id="10" creationId="{B8CAB3C5-63CB-9B24-A835-37AD7D0EBF43}"/>
          </ac:spMkLst>
        </pc:spChg>
        <pc:spChg chg="add del mod ord">
          <ac:chgData name="Colleen Beck" userId="ba75c042-afab-452f-9300-eeb2d9ca8f1b" providerId="ADAL" clId="{517A6970-9838-458E-B361-496CC02A7069}" dt="2024-02-15T20:48:23.517" v="2797" actId="478"/>
          <ac:spMkLst>
            <pc:docMk/>
            <pc:sldMk cId="1077543702" sldId="1736"/>
            <ac:spMk id="11" creationId="{12681A6B-DE65-D5AB-8549-F0A4E839F7F4}"/>
          </ac:spMkLst>
        </pc:spChg>
        <pc:spChg chg="add del mod ord">
          <ac:chgData name="Colleen Beck" userId="ba75c042-afab-452f-9300-eeb2d9ca8f1b" providerId="ADAL" clId="{517A6970-9838-458E-B361-496CC02A7069}" dt="2024-02-15T21:25:09.582" v="2848" actId="478"/>
          <ac:spMkLst>
            <pc:docMk/>
            <pc:sldMk cId="1077543702" sldId="1736"/>
            <ac:spMk id="12" creationId="{F2468857-218B-C174-33E3-2A9D3FC63178}"/>
          </ac:spMkLst>
        </pc:spChg>
        <pc:spChg chg="add del mod ord">
          <ac:chgData name="Colleen Beck" userId="ba75c042-afab-452f-9300-eeb2d9ca8f1b" providerId="ADAL" clId="{517A6970-9838-458E-B361-496CC02A7069}" dt="2024-02-15T20:48:04.907" v="2793" actId="478"/>
          <ac:spMkLst>
            <pc:docMk/>
            <pc:sldMk cId="1077543702" sldId="1736"/>
            <ac:spMk id="13" creationId="{45BB83FB-B8BA-C2ED-A6B6-3889D177488D}"/>
          </ac:spMkLst>
        </pc:spChg>
        <pc:spChg chg="add del mod ord">
          <ac:chgData name="Colleen Beck" userId="ba75c042-afab-452f-9300-eeb2d9ca8f1b" providerId="ADAL" clId="{517A6970-9838-458E-B361-496CC02A7069}" dt="2024-02-15T20:48:19.203" v="2795" actId="478"/>
          <ac:spMkLst>
            <pc:docMk/>
            <pc:sldMk cId="1077543702" sldId="1736"/>
            <ac:spMk id="14" creationId="{563C00A4-639D-6E08-2C3C-3EC2A1D9CA2E}"/>
          </ac:spMkLst>
        </pc:spChg>
        <pc:spChg chg="add del mod ord">
          <ac:chgData name="Colleen Beck" userId="ba75c042-afab-452f-9300-eeb2d9ca8f1b" providerId="ADAL" clId="{517A6970-9838-458E-B361-496CC02A7069}" dt="2024-02-15T20:48:25.992" v="2798" actId="478"/>
          <ac:spMkLst>
            <pc:docMk/>
            <pc:sldMk cId="1077543702" sldId="1736"/>
            <ac:spMk id="15" creationId="{19C7DF7D-591C-99D8-4968-9DCE64A04787}"/>
          </ac:spMkLst>
        </pc:spChg>
        <pc:spChg chg="add mod ord">
          <ac:chgData name="Colleen Beck" userId="ba75c042-afab-452f-9300-eeb2d9ca8f1b" providerId="ADAL" clId="{517A6970-9838-458E-B361-496CC02A7069}" dt="2024-02-15T21:51:21.051" v="3052"/>
          <ac:spMkLst>
            <pc:docMk/>
            <pc:sldMk cId="1077543702" sldId="1736"/>
            <ac:spMk id="16" creationId="{1927A7C4-C879-B5D1-CA8F-728A058881EA}"/>
          </ac:spMkLst>
        </pc:spChg>
        <pc:spChg chg="add mod ord">
          <ac:chgData name="Colleen Beck" userId="ba75c042-afab-452f-9300-eeb2d9ca8f1b" providerId="ADAL" clId="{517A6970-9838-458E-B361-496CC02A7069}" dt="2024-02-15T20:50:31.705" v="2821" actId="1076"/>
          <ac:spMkLst>
            <pc:docMk/>
            <pc:sldMk cId="1077543702" sldId="1736"/>
            <ac:spMk id="17" creationId="{EC2024B2-7296-1625-334E-26A527F49CAC}"/>
          </ac:spMkLst>
        </pc:spChg>
        <pc:spChg chg="add del mod ord">
          <ac:chgData name="Colleen Beck" userId="ba75c042-afab-452f-9300-eeb2d9ca8f1b" providerId="ADAL" clId="{517A6970-9838-458E-B361-496CC02A7069}" dt="2024-02-15T20:48:35.548" v="2799" actId="478"/>
          <ac:spMkLst>
            <pc:docMk/>
            <pc:sldMk cId="1077543702" sldId="1736"/>
            <ac:spMk id="18" creationId="{2A367D12-9241-825E-BE60-19344388F2E5}"/>
          </ac:spMkLst>
        </pc:spChg>
        <pc:spChg chg="add del mod ord">
          <ac:chgData name="Colleen Beck" userId="ba75c042-afab-452f-9300-eeb2d9ca8f1b" providerId="ADAL" clId="{517A6970-9838-458E-B361-496CC02A7069}" dt="2024-02-15T21:25:15.253" v="2849" actId="478"/>
          <ac:spMkLst>
            <pc:docMk/>
            <pc:sldMk cId="1077543702" sldId="1736"/>
            <ac:spMk id="19" creationId="{588DBAB3-493C-3CEA-1571-7DA820FD87A7}"/>
          </ac:spMkLst>
        </pc:spChg>
        <pc:picChg chg="mod ord">
          <ac:chgData name="Colleen Beck" userId="ba75c042-afab-452f-9300-eeb2d9ca8f1b" providerId="ADAL" clId="{517A6970-9838-458E-B361-496CC02A7069}" dt="2024-02-15T21:51:06.558" v="3049"/>
          <ac:picMkLst>
            <pc:docMk/>
            <pc:sldMk cId="1077543702" sldId="1736"/>
            <ac:picMk id="3" creationId="{0A0BDD81-88DB-DE32-3A70-2C34C3ECD48A}"/>
          </ac:picMkLst>
        </pc:picChg>
        <pc:picChg chg="mod ord">
          <ac:chgData name="Colleen Beck" userId="ba75c042-afab-452f-9300-eeb2d9ca8f1b" providerId="ADAL" clId="{517A6970-9838-458E-B361-496CC02A7069}" dt="2024-02-15T21:51:03.186" v="3048"/>
          <ac:picMkLst>
            <pc:docMk/>
            <pc:sldMk cId="1077543702" sldId="1736"/>
            <ac:picMk id="21" creationId="{A7DF0C9E-6C67-F806-3B42-63B7524A434F}"/>
          </ac:picMkLst>
        </pc:picChg>
      </pc:sldChg>
      <pc:sldChg chg="modSp mod modNotesTx">
        <pc:chgData name="Colleen Beck" userId="ba75c042-afab-452f-9300-eeb2d9ca8f1b" providerId="ADAL" clId="{517A6970-9838-458E-B361-496CC02A7069}" dt="2024-02-15T19:43:12.893" v="2218" actId="27636"/>
        <pc:sldMkLst>
          <pc:docMk/>
          <pc:sldMk cId="3201589917" sldId="1737"/>
        </pc:sldMkLst>
        <pc:spChg chg="ord">
          <ac:chgData name="Colleen Beck" userId="ba75c042-afab-452f-9300-eeb2d9ca8f1b" providerId="ADAL" clId="{517A6970-9838-458E-B361-496CC02A7069}" dt="2024-02-14T22:32:28.946" v="1861"/>
          <ac:spMkLst>
            <pc:docMk/>
            <pc:sldMk cId="3201589917" sldId="1737"/>
            <ac:spMk id="2" creationId="{C78FFE04-D8EE-4B50-10ED-68BF3B5A072A}"/>
          </ac:spMkLst>
        </pc:spChg>
        <pc:spChg chg="ord">
          <ac:chgData name="Colleen Beck" userId="ba75c042-afab-452f-9300-eeb2d9ca8f1b" providerId="ADAL" clId="{517A6970-9838-458E-B361-496CC02A7069}" dt="2024-02-14T22:32:38.252" v="1862"/>
          <ac:spMkLst>
            <pc:docMk/>
            <pc:sldMk cId="3201589917" sldId="1737"/>
            <ac:spMk id="3" creationId="{2843FABF-0197-E13F-DF65-8F4DD4B5066A}"/>
          </ac:spMkLst>
        </pc:spChg>
        <pc:spChg chg="mod ord">
          <ac:chgData name="Colleen Beck" userId="ba75c042-afab-452f-9300-eeb2d9ca8f1b" providerId="ADAL" clId="{517A6970-9838-458E-B361-496CC02A7069}" dt="2024-02-15T19:43:12.893" v="2218" actId="27636"/>
          <ac:spMkLst>
            <pc:docMk/>
            <pc:sldMk cId="3201589917" sldId="1737"/>
            <ac:spMk id="4" creationId="{F276E798-44A3-4CAF-9EBC-1649EF5E6786}"/>
          </ac:spMkLst>
        </pc:spChg>
        <pc:picChg chg="ord">
          <ac:chgData name="Colleen Beck" userId="ba75c042-afab-452f-9300-eeb2d9ca8f1b" providerId="ADAL" clId="{517A6970-9838-458E-B361-496CC02A7069}" dt="2024-02-14T22:32:51.177" v="1863"/>
          <ac:picMkLst>
            <pc:docMk/>
            <pc:sldMk cId="3201589917" sldId="1737"/>
            <ac:picMk id="5" creationId="{D09C23DC-03A7-FDB9-310E-96D69B71B9BE}"/>
          </ac:picMkLst>
        </pc:picChg>
        <pc:picChg chg="mod">
          <ac:chgData name="Colleen Beck" userId="ba75c042-afab-452f-9300-eeb2d9ca8f1b" providerId="ADAL" clId="{517A6970-9838-458E-B361-496CC02A7069}" dt="2024-02-14T22:29:02.569" v="1433" actId="962"/>
          <ac:picMkLst>
            <pc:docMk/>
            <pc:sldMk cId="3201589917" sldId="1737"/>
            <ac:picMk id="8" creationId="{5BE37307-D472-5BF7-AC8B-4DFE01164EC8}"/>
          </ac:picMkLst>
        </pc:picChg>
      </pc:sldChg>
      <pc:sldChg chg="addSp delSp modSp mod chgLayout">
        <pc:chgData name="Colleen Beck" userId="ba75c042-afab-452f-9300-eeb2d9ca8f1b" providerId="ADAL" clId="{517A6970-9838-458E-B361-496CC02A7069}" dt="2024-02-15T21:36:58.346" v="2963"/>
        <pc:sldMkLst>
          <pc:docMk/>
          <pc:sldMk cId="3048426158" sldId="1739"/>
        </pc:sldMkLst>
        <pc:spChg chg="mod ord">
          <ac:chgData name="Colleen Beck" userId="ba75c042-afab-452f-9300-eeb2d9ca8f1b" providerId="ADAL" clId="{517A6970-9838-458E-B361-496CC02A7069}" dt="2024-02-15T20:09:38.291" v="2526" actId="700"/>
          <ac:spMkLst>
            <pc:docMk/>
            <pc:sldMk cId="3048426158" sldId="1739"/>
            <ac:spMk id="2" creationId="{11C41929-5510-1407-C380-9DFE164984A2}"/>
          </ac:spMkLst>
        </pc:spChg>
        <pc:spChg chg="mod ord">
          <ac:chgData name="Colleen Beck" userId="ba75c042-afab-452f-9300-eeb2d9ca8f1b" providerId="ADAL" clId="{517A6970-9838-458E-B361-496CC02A7069}" dt="2024-02-15T20:09:38.291" v="2526" actId="700"/>
          <ac:spMkLst>
            <pc:docMk/>
            <pc:sldMk cId="3048426158" sldId="1739"/>
            <ac:spMk id="3" creationId="{0C03C67A-63E7-3F48-227F-BB46E93D5B13}"/>
          </ac:spMkLst>
        </pc:spChg>
        <pc:spChg chg="add del mod ord">
          <ac:chgData name="Colleen Beck" userId="ba75c042-afab-452f-9300-eeb2d9ca8f1b" providerId="ADAL" clId="{517A6970-9838-458E-B361-496CC02A7069}" dt="2024-02-15T20:14:59.756" v="2594" actId="14100"/>
          <ac:spMkLst>
            <pc:docMk/>
            <pc:sldMk cId="3048426158" sldId="1739"/>
            <ac:spMk id="4" creationId="{49306CF0-7571-D1A7-92FA-A97BC738958A}"/>
          </ac:spMkLst>
        </pc:spChg>
        <pc:spChg chg="ord">
          <ac:chgData name="Colleen Beck" userId="ba75c042-afab-452f-9300-eeb2d9ca8f1b" providerId="ADAL" clId="{517A6970-9838-458E-B361-496CC02A7069}" dt="2024-02-14T22:53:06.008" v="1994"/>
          <ac:spMkLst>
            <pc:docMk/>
            <pc:sldMk cId="3048426158" sldId="1739"/>
            <ac:spMk id="5" creationId="{3D29DAE9-B829-55EC-5697-4A3F6B886F34}"/>
          </ac:spMkLst>
        </pc:spChg>
        <pc:spChg chg="del ord">
          <ac:chgData name="Colleen Beck" userId="ba75c042-afab-452f-9300-eeb2d9ca8f1b" providerId="ADAL" clId="{517A6970-9838-458E-B361-496CC02A7069}" dt="2024-02-15T20:07:36.392" v="2517" actId="478"/>
          <ac:spMkLst>
            <pc:docMk/>
            <pc:sldMk cId="3048426158" sldId="1739"/>
            <ac:spMk id="7" creationId="{ACE41F63-BB97-9706-0007-5EA5F0573CEE}"/>
          </ac:spMkLst>
        </pc:spChg>
        <pc:spChg chg="del ord">
          <ac:chgData name="Colleen Beck" userId="ba75c042-afab-452f-9300-eeb2d9ca8f1b" providerId="ADAL" clId="{517A6970-9838-458E-B361-496CC02A7069}" dt="2024-02-15T20:13:44.790" v="2575" actId="478"/>
          <ac:spMkLst>
            <pc:docMk/>
            <pc:sldMk cId="3048426158" sldId="1739"/>
            <ac:spMk id="8" creationId="{8A0FA468-3CE3-AF7D-D98A-81C703F043AB}"/>
          </ac:spMkLst>
        </pc:spChg>
        <pc:spChg chg="del ord">
          <ac:chgData name="Colleen Beck" userId="ba75c042-afab-452f-9300-eeb2d9ca8f1b" providerId="ADAL" clId="{517A6970-9838-458E-B361-496CC02A7069}" dt="2024-02-15T20:11:06.845" v="2538" actId="478"/>
          <ac:spMkLst>
            <pc:docMk/>
            <pc:sldMk cId="3048426158" sldId="1739"/>
            <ac:spMk id="10" creationId="{3C3C58B2-3BB6-E0DD-9B1E-6CDEEBF735E6}"/>
          </ac:spMkLst>
        </pc:spChg>
        <pc:spChg chg="del mod ord">
          <ac:chgData name="Colleen Beck" userId="ba75c042-afab-452f-9300-eeb2d9ca8f1b" providerId="ADAL" clId="{517A6970-9838-458E-B361-496CC02A7069}" dt="2024-02-15T20:14:51.724" v="2592" actId="478"/>
          <ac:spMkLst>
            <pc:docMk/>
            <pc:sldMk cId="3048426158" sldId="1739"/>
            <ac:spMk id="11" creationId="{F792AF50-A46A-5F12-88F1-1FE6850CF7BF}"/>
          </ac:spMkLst>
        </pc:spChg>
        <pc:spChg chg="add del mod ord">
          <ac:chgData name="Colleen Beck" userId="ba75c042-afab-452f-9300-eeb2d9ca8f1b" providerId="ADAL" clId="{517A6970-9838-458E-B361-496CC02A7069}" dt="2024-02-15T21:36:58.346" v="2963"/>
          <ac:spMkLst>
            <pc:docMk/>
            <pc:sldMk cId="3048426158" sldId="1739"/>
            <ac:spMk id="12" creationId="{B17E895F-1485-5253-2C1F-4D5673E0EC2B}"/>
          </ac:spMkLst>
        </pc:spChg>
        <pc:spChg chg="add mod ord">
          <ac:chgData name="Colleen Beck" userId="ba75c042-afab-452f-9300-eeb2d9ca8f1b" providerId="ADAL" clId="{517A6970-9838-458E-B361-496CC02A7069}" dt="2024-02-15T21:36:47.466" v="2960"/>
          <ac:spMkLst>
            <pc:docMk/>
            <pc:sldMk cId="3048426158" sldId="1739"/>
            <ac:spMk id="13" creationId="{F076B1CC-0320-48FF-1079-1B5A3C6E8871}"/>
          </ac:spMkLst>
        </pc:spChg>
        <pc:spChg chg="add del mod ord">
          <ac:chgData name="Colleen Beck" userId="ba75c042-afab-452f-9300-eeb2d9ca8f1b" providerId="ADAL" clId="{517A6970-9838-458E-B361-496CC02A7069}" dt="2024-02-15T21:36:52.301" v="2962"/>
          <ac:spMkLst>
            <pc:docMk/>
            <pc:sldMk cId="3048426158" sldId="1739"/>
            <ac:spMk id="14" creationId="{95BD95AA-3AA5-A3E3-E106-DE144C5C4A5D}"/>
          </ac:spMkLst>
        </pc:spChg>
        <pc:spChg chg="add del mod ord">
          <ac:chgData name="Colleen Beck" userId="ba75c042-afab-452f-9300-eeb2d9ca8f1b" providerId="ADAL" clId="{517A6970-9838-458E-B361-496CC02A7069}" dt="2024-02-15T20:09:38.291" v="2526" actId="700"/>
          <ac:spMkLst>
            <pc:docMk/>
            <pc:sldMk cId="3048426158" sldId="1739"/>
            <ac:spMk id="15" creationId="{0F0564EA-A3D5-E73F-15E4-74649C05B1E1}"/>
          </ac:spMkLst>
        </pc:spChg>
        <pc:spChg chg="add del mod ord">
          <ac:chgData name="Colleen Beck" userId="ba75c042-afab-452f-9300-eeb2d9ca8f1b" providerId="ADAL" clId="{517A6970-9838-458E-B361-496CC02A7069}" dt="2024-02-15T20:09:38.291" v="2526" actId="700"/>
          <ac:spMkLst>
            <pc:docMk/>
            <pc:sldMk cId="3048426158" sldId="1739"/>
            <ac:spMk id="16" creationId="{74902AD9-4DE6-AAAE-E31D-7A25E2258117}"/>
          </ac:spMkLst>
        </pc:spChg>
        <pc:spChg chg="add del mod ord">
          <ac:chgData name="Colleen Beck" userId="ba75c042-afab-452f-9300-eeb2d9ca8f1b" providerId="ADAL" clId="{517A6970-9838-458E-B361-496CC02A7069}" dt="2024-02-15T20:09:38.291" v="2526" actId="700"/>
          <ac:spMkLst>
            <pc:docMk/>
            <pc:sldMk cId="3048426158" sldId="1739"/>
            <ac:spMk id="17" creationId="{A92DF7EA-CD08-D9FD-503F-5DBDD88903EE}"/>
          </ac:spMkLst>
        </pc:spChg>
        <pc:picChg chg="mod">
          <ac:chgData name="Colleen Beck" userId="ba75c042-afab-452f-9300-eeb2d9ca8f1b" providerId="ADAL" clId="{517A6970-9838-458E-B361-496CC02A7069}" dt="2024-02-15T20:15:29.551" v="2596" actId="1076"/>
          <ac:picMkLst>
            <pc:docMk/>
            <pc:sldMk cId="3048426158" sldId="1739"/>
            <ac:picMk id="6" creationId="{679597BB-AAED-35E3-5C20-6A91D58481AC}"/>
          </ac:picMkLst>
        </pc:picChg>
        <pc:picChg chg="mod">
          <ac:chgData name="Colleen Beck" userId="ba75c042-afab-452f-9300-eeb2d9ca8f1b" providerId="ADAL" clId="{517A6970-9838-458E-B361-496CC02A7069}" dt="2024-02-14T22:30:47.578" v="1837" actId="962"/>
          <ac:picMkLst>
            <pc:docMk/>
            <pc:sldMk cId="3048426158" sldId="1739"/>
            <ac:picMk id="9" creationId="{84E68731-5970-C784-7280-B7BECEC0EC15}"/>
          </ac:picMkLst>
        </pc:picChg>
      </pc:sldChg>
      <pc:sldChg chg="modSp mod">
        <pc:chgData name="Colleen Beck" userId="ba75c042-afab-452f-9300-eeb2d9ca8f1b" providerId="ADAL" clId="{517A6970-9838-458E-B361-496CC02A7069}" dt="2024-02-15T20:18:41.063" v="2604" actId="14100"/>
        <pc:sldMkLst>
          <pc:docMk/>
          <pc:sldMk cId="2597561989" sldId="1740"/>
        </pc:sldMkLst>
        <pc:spChg chg="mod">
          <ac:chgData name="Colleen Beck" userId="ba75c042-afab-452f-9300-eeb2d9ca8f1b" providerId="ADAL" clId="{517A6970-9838-458E-B361-496CC02A7069}" dt="2024-02-15T20:18:41.063" v="2604" actId="14100"/>
          <ac:spMkLst>
            <pc:docMk/>
            <pc:sldMk cId="2597561989" sldId="1740"/>
            <ac:spMk id="3" creationId="{BA17109E-2957-7FAE-5B06-4463AFC479D9}"/>
          </ac:spMkLst>
        </pc:spChg>
        <pc:spChg chg="mod">
          <ac:chgData name="Colleen Beck" userId="ba75c042-afab-452f-9300-eeb2d9ca8f1b" providerId="ADAL" clId="{517A6970-9838-458E-B361-496CC02A7069}" dt="2024-02-15T20:18:36.777" v="2603" actId="1076"/>
          <ac:spMkLst>
            <pc:docMk/>
            <pc:sldMk cId="2597561989" sldId="1740"/>
            <ac:spMk id="4" creationId="{9F2F9472-D32B-D873-136B-0DD456ADFEFF}"/>
          </ac:spMkLst>
        </pc:spChg>
        <pc:spChg chg="ord">
          <ac:chgData name="Colleen Beck" userId="ba75c042-afab-452f-9300-eeb2d9ca8f1b" providerId="ADAL" clId="{517A6970-9838-458E-B361-496CC02A7069}" dt="2024-02-14T22:54:06.359" v="2003"/>
          <ac:spMkLst>
            <pc:docMk/>
            <pc:sldMk cId="2597561989" sldId="1740"/>
            <ac:spMk id="5" creationId="{80C79BD7-D9F6-2003-22BD-209CC336A0BA}"/>
          </ac:spMkLst>
        </pc:spChg>
        <pc:picChg chg="mod">
          <ac:chgData name="Colleen Beck" userId="ba75c042-afab-452f-9300-eeb2d9ca8f1b" providerId="ADAL" clId="{517A6970-9838-458E-B361-496CC02A7069}" dt="2024-02-14T22:11:15.665" v="485" actId="962"/>
          <ac:picMkLst>
            <pc:docMk/>
            <pc:sldMk cId="2597561989" sldId="1740"/>
            <ac:picMk id="9" creationId="{49A432F0-B923-3BE3-5A0C-32AD00775D7A}"/>
          </ac:picMkLst>
        </pc:picChg>
      </pc:sldChg>
      <pc:sldChg chg="addSp delSp modSp mod">
        <pc:chgData name="Colleen Beck" userId="ba75c042-afab-452f-9300-eeb2d9ca8f1b" providerId="ADAL" clId="{517A6970-9838-458E-B361-496CC02A7069}" dt="2024-02-15T21:40:17.777" v="2972" actId="478"/>
        <pc:sldMkLst>
          <pc:docMk/>
          <pc:sldMk cId="3864958746" sldId="1745"/>
        </pc:sldMkLst>
        <pc:spChg chg="del mod ord">
          <ac:chgData name="Colleen Beck" userId="ba75c042-afab-452f-9300-eeb2d9ca8f1b" providerId="ADAL" clId="{517A6970-9838-458E-B361-496CC02A7069}" dt="2024-02-15T21:39:51.967" v="2971" actId="478"/>
          <ac:spMkLst>
            <pc:docMk/>
            <pc:sldMk cId="3864958746" sldId="1745"/>
            <ac:spMk id="4" creationId="{B7967D2E-7112-F8A1-CE4A-5687CA6651FA}"/>
          </ac:spMkLst>
        </pc:spChg>
        <pc:spChg chg="mod ord">
          <ac:chgData name="Colleen Beck" userId="ba75c042-afab-452f-9300-eeb2d9ca8f1b" providerId="ADAL" clId="{517A6970-9838-458E-B361-496CC02A7069}" dt="2024-02-14T23:01:08.446" v="2041"/>
          <ac:spMkLst>
            <pc:docMk/>
            <pc:sldMk cId="3864958746" sldId="1745"/>
            <ac:spMk id="7" creationId="{C76A876E-15DD-AA19-D550-9F43E91AF1B6}"/>
          </ac:spMkLst>
        </pc:spChg>
        <pc:spChg chg="mod ord">
          <ac:chgData name="Colleen Beck" userId="ba75c042-afab-452f-9300-eeb2d9ca8f1b" providerId="ADAL" clId="{517A6970-9838-458E-B361-496CC02A7069}" dt="2024-02-15T19:43:12.893" v="2219" actId="27636"/>
          <ac:spMkLst>
            <pc:docMk/>
            <pc:sldMk cId="3864958746" sldId="1745"/>
            <ac:spMk id="12" creationId="{39118284-D0BB-357B-77E4-714B4DECEC30}"/>
          </ac:spMkLst>
        </pc:spChg>
        <pc:spChg chg="mod">
          <ac:chgData name="Colleen Beck" userId="ba75c042-afab-452f-9300-eeb2d9ca8f1b" providerId="ADAL" clId="{517A6970-9838-458E-B361-496CC02A7069}" dt="2024-02-14T22:11:40.839" v="489" actId="1076"/>
          <ac:spMkLst>
            <pc:docMk/>
            <pc:sldMk cId="3864958746" sldId="1745"/>
            <ac:spMk id="13" creationId="{C7D3EB35-5E0A-45F8-89BC-BE237643AD2F}"/>
          </ac:spMkLst>
        </pc:spChg>
        <pc:spChg chg="add del mod ord">
          <ac:chgData name="Colleen Beck" userId="ba75c042-afab-452f-9300-eeb2d9ca8f1b" providerId="ADAL" clId="{517A6970-9838-458E-B361-496CC02A7069}" dt="2024-02-15T21:40:17.777" v="2972" actId="478"/>
          <ac:spMkLst>
            <pc:docMk/>
            <pc:sldMk cId="3864958746" sldId="1745"/>
            <ac:spMk id="14" creationId="{981592D6-1D7A-794F-D575-C7F664611AC1}"/>
          </ac:spMkLst>
        </pc:spChg>
        <pc:picChg chg="mod">
          <ac:chgData name="Colleen Beck" userId="ba75c042-afab-452f-9300-eeb2d9ca8f1b" providerId="ADAL" clId="{517A6970-9838-458E-B361-496CC02A7069}" dt="2024-02-14T22:30:55.293" v="1839" actId="962"/>
          <ac:picMkLst>
            <pc:docMk/>
            <pc:sldMk cId="3864958746" sldId="1745"/>
            <ac:picMk id="5" creationId="{B9E8DB97-2C9F-1271-CBA2-97E8B04F2031}"/>
          </ac:picMkLst>
        </pc:picChg>
        <pc:picChg chg="mod ord">
          <ac:chgData name="Colleen Beck" userId="ba75c042-afab-452f-9300-eeb2d9ca8f1b" providerId="ADAL" clId="{517A6970-9838-458E-B361-496CC02A7069}" dt="2024-02-14T23:01:04.332" v="2040"/>
          <ac:picMkLst>
            <pc:docMk/>
            <pc:sldMk cId="3864958746" sldId="1745"/>
            <ac:picMk id="16" creationId="{BB4C39DF-1471-6615-5B43-7B640C1FB463}"/>
          </ac:picMkLst>
        </pc:picChg>
      </pc:sldChg>
      <pc:sldChg chg="addSp delSp modSp mod">
        <pc:chgData name="Colleen Beck" userId="ba75c042-afab-452f-9300-eeb2d9ca8f1b" providerId="ADAL" clId="{517A6970-9838-458E-B361-496CC02A7069}" dt="2024-02-15T21:41:37.780" v="2976"/>
        <pc:sldMkLst>
          <pc:docMk/>
          <pc:sldMk cId="3044791892" sldId="1746"/>
        </pc:sldMkLst>
        <pc:spChg chg="mod">
          <ac:chgData name="Colleen Beck" userId="ba75c042-afab-452f-9300-eeb2d9ca8f1b" providerId="ADAL" clId="{517A6970-9838-458E-B361-496CC02A7069}" dt="2024-02-14T22:27:37.773" v="1227" actId="207"/>
          <ac:spMkLst>
            <pc:docMk/>
            <pc:sldMk cId="3044791892" sldId="1746"/>
            <ac:spMk id="3" creationId="{D95CC961-2EDF-6CFB-D99E-9DC4169940DE}"/>
          </ac:spMkLst>
        </pc:spChg>
        <pc:spChg chg="del">
          <ac:chgData name="Colleen Beck" userId="ba75c042-afab-452f-9300-eeb2d9ca8f1b" providerId="ADAL" clId="{517A6970-9838-458E-B361-496CC02A7069}" dt="2024-02-15T21:41:27.617" v="2975" actId="478"/>
          <ac:spMkLst>
            <pc:docMk/>
            <pc:sldMk cId="3044791892" sldId="1746"/>
            <ac:spMk id="4" creationId="{B7967D2E-7112-F8A1-CE4A-5687CA6651FA}"/>
          </ac:spMkLst>
        </pc:spChg>
        <pc:spChg chg="mod">
          <ac:chgData name="Colleen Beck" userId="ba75c042-afab-452f-9300-eeb2d9ca8f1b" providerId="ADAL" clId="{517A6970-9838-458E-B361-496CC02A7069}" dt="2024-02-14T22:14:24.157" v="645" actId="962"/>
          <ac:spMkLst>
            <pc:docMk/>
            <pc:sldMk cId="3044791892" sldId="1746"/>
            <ac:spMk id="7" creationId="{6D797CDC-9F5D-5A33-561F-C027C3951596}"/>
          </ac:spMkLst>
        </pc:spChg>
        <pc:spChg chg="add del mod">
          <ac:chgData name="Colleen Beck" userId="ba75c042-afab-452f-9300-eeb2d9ca8f1b" providerId="ADAL" clId="{517A6970-9838-458E-B361-496CC02A7069}" dt="2024-02-15T21:40:44.552" v="2974" actId="478"/>
          <ac:spMkLst>
            <pc:docMk/>
            <pc:sldMk cId="3044791892" sldId="1746"/>
            <ac:spMk id="8" creationId="{6EA2CD62-CC3F-2956-1B97-7E1D4E8CBD2E}"/>
          </ac:spMkLst>
        </pc:spChg>
        <pc:spChg chg="ord">
          <ac:chgData name="Colleen Beck" userId="ba75c042-afab-452f-9300-eeb2d9ca8f1b" providerId="ADAL" clId="{517A6970-9838-458E-B361-496CC02A7069}" dt="2024-02-15T21:41:37.780" v="2976"/>
          <ac:spMkLst>
            <pc:docMk/>
            <pc:sldMk cId="3044791892" sldId="1746"/>
            <ac:spMk id="9" creationId="{8E1B84E8-E3BE-F043-890F-ECD112283FA1}"/>
          </ac:spMkLst>
        </pc:spChg>
        <pc:spChg chg="ord">
          <ac:chgData name="Colleen Beck" userId="ba75c042-afab-452f-9300-eeb2d9ca8f1b" providerId="ADAL" clId="{517A6970-9838-458E-B361-496CC02A7069}" dt="2024-02-15T21:40:30.797" v="2973"/>
          <ac:spMkLst>
            <pc:docMk/>
            <pc:sldMk cId="3044791892" sldId="1746"/>
            <ac:spMk id="10" creationId="{305B2AA6-2586-565A-FBF9-7E77E51EDD7A}"/>
          </ac:spMkLst>
        </pc:spChg>
        <pc:picChg chg="mod">
          <ac:chgData name="Colleen Beck" userId="ba75c042-afab-452f-9300-eeb2d9ca8f1b" providerId="ADAL" clId="{517A6970-9838-458E-B361-496CC02A7069}" dt="2024-02-14T22:31:01.327" v="1841" actId="962"/>
          <ac:picMkLst>
            <pc:docMk/>
            <pc:sldMk cId="3044791892" sldId="1746"/>
            <ac:picMk id="6" creationId="{98317535-8594-7E36-A13A-28816A291276}"/>
          </ac:picMkLst>
        </pc:picChg>
      </pc:sldChg>
      <pc:sldChg chg="addSp delSp modSp mod chgLayout">
        <pc:chgData name="Colleen Beck" userId="ba75c042-afab-452f-9300-eeb2d9ca8f1b" providerId="ADAL" clId="{517A6970-9838-458E-B361-496CC02A7069}" dt="2024-02-15T21:48:51.329" v="3035"/>
        <pc:sldMkLst>
          <pc:docMk/>
          <pc:sldMk cId="2535691073" sldId="1747"/>
        </pc:sldMkLst>
        <pc:spChg chg="mod ord">
          <ac:chgData name="Colleen Beck" userId="ba75c042-afab-452f-9300-eeb2d9ca8f1b" providerId="ADAL" clId="{517A6970-9838-458E-B361-496CC02A7069}" dt="2024-02-15T21:43:41.382" v="2985"/>
          <ac:spMkLst>
            <pc:docMk/>
            <pc:sldMk cId="2535691073" sldId="1747"/>
            <ac:spMk id="2" creationId="{646FED0E-7B23-34D5-E2CC-5E35418DBD9E}"/>
          </ac:spMkLst>
        </pc:spChg>
        <pc:spChg chg="add mod ord">
          <ac:chgData name="Colleen Beck" userId="ba75c042-afab-452f-9300-eeb2d9ca8f1b" providerId="ADAL" clId="{517A6970-9838-458E-B361-496CC02A7069}" dt="2024-02-15T20:35:00.630" v="2730" actId="207"/>
          <ac:spMkLst>
            <pc:docMk/>
            <pc:sldMk cId="2535691073" sldId="1747"/>
            <ac:spMk id="3" creationId="{C49BDC17-8065-F658-438D-349EB928AE5A}"/>
          </ac:spMkLst>
        </pc:spChg>
        <pc:spChg chg="mod ord">
          <ac:chgData name="Colleen Beck" userId="ba75c042-afab-452f-9300-eeb2d9ca8f1b" providerId="ADAL" clId="{517A6970-9838-458E-B361-496CC02A7069}" dt="2024-02-15T21:44:01.095" v="2991"/>
          <ac:spMkLst>
            <pc:docMk/>
            <pc:sldMk cId="2535691073" sldId="1747"/>
            <ac:spMk id="4" creationId="{DAF84D2E-BABE-0016-A40A-CE04852BB7FB}"/>
          </ac:spMkLst>
        </pc:spChg>
        <pc:spChg chg="add del mod ord">
          <ac:chgData name="Colleen Beck" userId="ba75c042-afab-452f-9300-eeb2d9ca8f1b" providerId="ADAL" clId="{517A6970-9838-458E-B361-496CC02A7069}" dt="2024-02-15T20:34:02.154" v="2725" actId="478"/>
          <ac:spMkLst>
            <pc:docMk/>
            <pc:sldMk cId="2535691073" sldId="1747"/>
            <ac:spMk id="5" creationId="{71B731EF-C663-6C8C-1871-EA886EBFD88F}"/>
          </ac:spMkLst>
        </pc:spChg>
        <pc:spChg chg="add mod ord">
          <ac:chgData name="Colleen Beck" userId="ba75c042-afab-452f-9300-eeb2d9ca8f1b" providerId="ADAL" clId="{517A6970-9838-458E-B361-496CC02A7069}" dt="2024-02-15T21:44:20.662" v="2996"/>
          <ac:spMkLst>
            <pc:docMk/>
            <pc:sldMk cId="2535691073" sldId="1747"/>
            <ac:spMk id="6" creationId="{8E8DDEBF-E6B3-9BA0-C5EB-E524DD5962B5}"/>
          </ac:spMkLst>
        </pc:spChg>
        <pc:spChg chg="ord">
          <ac:chgData name="Colleen Beck" userId="ba75c042-afab-452f-9300-eeb2d9ca8f1b" providerId="ADAL" clId="{517A6970-9838-458E-B361-496CC02A7069}" dt="2024-02-15T21:44:56.054" v="3011"/>
          <ac:spMkLst>
            <pc:docMk/>
            <pc:sldMk cId="2535691073" sldId="1747"/>
            <ac:spMk id="7" creationId="{64155B32-AC22-D6D8-3ED2-7F18EFD0F4CD}"/>
          </ac:spMkLst>
        </pc:spChg>
        <pc:spChg chg="mod ord">
          <ac:chgData name="Colleen Beck" userId="ba75c042-afab-452f-9300-eeb2d9ca8f1b" providerId="ADAL" clId="{517A6970-9838-458E-B361-496CC02A7069}" dt="2024-02-15T21:43:50.986" v="2990"/>
          <ac:spMkLst>
            <pc:docMk/>
            <pc:sldMk cId="2535691073" sldId="1747"/>
            <ac:spMk id="8" creationId="{5C7ADFFC-A267-4243-9DA0-BB2E2880BA63}"/>
          </ac:spMkLst>
        </pc:spChg>
        <pc:spChg chg="del">
          <ac:chgData name="Colleen Beck" userId="ba75c042-afab-452f-9300-eeb2d9ca8f1b" providerId="ADAL" clId="{517A6970-9838-458E-B361-496CC02A7069}" dt="2024-02-15T20:30:26.315" v="2707" actId="478"/>
          <ac:spMkLst>
            <pc:docMk/>
            <pc:sldMk cId="2535691073" sldId="1747"/>
            <ac:spMk id="9" creationId="{ACBC23C3-A6A0-AB6F-C18A-227B57C67A0F}"/>
          </ac:spMkLst>
        </pc:spChg>
        <pc:spChg chg="mod ord">
          <ac:chgData name="Colleen Beck" userId="ba75c042-afab-452f-9300-eeb2d9ca8f1b" providerId="ADAL" clId="{517A6970-9838-458E-B361-496CC02A7069}" dt="2024-02-15T21:44:14.654" v="2995"/>
          <ac:spMkLst>
            <pc:docMk/>
            <pc:sldMk cId="2535691073" sldId="1747"/>
            <ac:spMk id="10" creationId="{D1186108-A31C-E63F-9522-FC5957BDFCB7}"/>
          </ac:spMkLst>
        </pc:spChg>
        <pc:spChg chg="add del mod ord">
          <ac:chgData name="Colleen Beck" userId="ba75c042-afab-452f-9300-eeb2d9ca8f1b" providerId="ADAL" clId="{517A6970-9838-458E-B361-496CC02A7069}" dt="2024-02-15T20:33:48.393" v="2722" actId="478"/>
          <ac:spMkLst>
            <pc:docMk/>
            <pc:sldMk cId="2535691073" sldId="1747"/>
            <ac:spMk id="11" creationId="{4CFB2CE8-F271-6440-0B0D-B9306AE09643}"/>
          </ac:spMkLst>
        </pc:spChg>
        <pc:spChg chg="mod ord">
          <ac:chgData name="Colleen Beck" userId="ba75c042-afab-452f-9300-eeb2d9ca8f1b" providerId="ADAL" clId="{517A6970-9838-458E-B361-496CC02A7069}" dt="2024-02-15T21:44:30.174" v="2999"/>
          <ac:spMkLst>
            <pc:docMk/>
            <pc:sldMk cId="2535691073" sldId="1747"/>
            <ac:spMk id="14" creationId="{75CBD229-187F-9841-6EE9-73CDE3323F5D}"/>
          </ac:spMkLst>
        </pc:spChg>
        <pc:spChg chg="mod">
          <ac:chgData name="Colleen Beck" userId="ba75c042-afab-452f-9300-eeb2d9ca8f1b" providerId="ADAL" clId="{517A6970-9838-458E-B361-496CC02A7069}" dt="2024-02-14T22:15:06.034" v="746" actId="962"/>
          <ac:spMkLst>
            <pc:docMk/>
            <pc:sldMk cId="2535691073" sldId="1747"/>
            <ac:spMk id="15" creationId="{4FE17508-FDB8-19CD-A2A7-CE2737FC2788}"/>
          </ac:spMkLst>
        </pc:spChg>
        <pc:spChg chg="mod ord">
          <ac:chgData name="Colleen Beck" userId="ba75c042-afab-452f-9300-eeb2d9ca8f1b" providerId="ADAL" clId="{517A6970-9838-458E-B361-496CC02A7069}" dt="2024-02-15T21:44:35.714" v="3001"/>
          <ac:spMkLst>
            <pc:docMk/>
            <pc:sldMk cId="2535691073" sldId="1747"/>
            <ac:spMk id="16" creationId="{FAC0E5F2-84CB-E13C-D6E0-2EC4C3633658}"/>
          </ac:spMkLst>
        </pc:spChg>
        <pc:spChg chg="mod ord">
          <ac:chgData name="Colleen Beck" userId="ba75c042-afab-452f-9300-eeb2d9ca8f1b" providerId="ADAL" clId="{517A6970-9838-458E-B361-496CC02A7069}" dt="2024-02-15T21:45:16.436" v="3013"/>
          <ac:spMkLst>
            <pc:docMk/>
            <pc:sldMk cId="2535691073" sldId="1747"/>
            <ac:spMk id="20" creationId="{8AFA43F4-5E06-9908-77BB-7C6684E8102E}"/>
          </ac:spMkLst>
        </pc:spChg>
        <pc:spChg chg="mod ord">
          <ac:chgData name="Colleen Beck" userId="ba75c042-afab-452f-9300-eeb2d9ca8f1b" providerId="ADAL" clId="{517A6970-9838-458E-B361-496CC02A7069}" dt="2024-02-15T21:45:31.677" v="3016"/>
          <ac:spMkLst>
            <pc:docMk/>
            <pc:sldMk cId="2535691073" sldId="1747"/>
            <ac:spMk id="21" creationId="{A3D66D99-3BFF-1E35-07E9-3929EDFD5AC1}"/>
          </ac:spMkLst>
        </pc:spChg>
        <pc:spChg chg="mod">
          <ac:chgData name="Colleen Beck" userId="ba75c042-afab-452f-9300-eeb2d9ca8f1b" providerId="ADAL" clId="{517A6970-9838-458E-B361-496CC02A7069}" dt="2024-02-14T22:15:17.086" v="747" actId="962"/>
          <ac:spMkLst>
            <pc:docMk/>
            <pc:sldMk cId="2535691073" sldId="1747"/>
            <ac:spMk id="22" creationId="{25D4A79C-4429-3E9C-56D8-599B241F9FC6}"/>
          </ac:spMkLst>
        </pc:spChg>
        <pc:spChg chg="mod ord">
          <ac:chgData name="Colleen Beck" userId="ba75c042-afab-452f-9300-eeb2d9ca8f1b" providerId="ADAL" clId="{517A6970-9838-458E-B361-496CC02A7069}" dt="2024-02-15T21:45:25.733" v="3014"/>
          <ac:spMkLst>
            <pc:docMk/>
            <pc:sldMk cId="2535691073" sldId="1747"/>
            <ac:spMk id="23" creationId="{0F171D57-AB0D-A6A6-5728-F9C59DAF479A}"/>
          </ac:spMkLst>
        </pc:spChg>
        <pc:spChg chg="mod">
          <ac:chgData name="Colleen Beck" userId="ba75c042-afab-452f-9300-eeb2d9ca8f1b" providerId="ADAL" clId="{517A6970-9838-458E-B361-496CC02A7069}" dt="2024-02-14T22:20:17.374" v="828" actId="962"/>
          <ac:spMkLst>
            <pc:docMk/>
            <pc:sldMk cId="2535691073" sldId="1747"/>
            <ac:spMk id="25" creationId="{93103420-66CB-7956-4553-99433D6A17FE}"/>
          </ac:spMkLst>
        </pc:spChg>
        <pc:spChg chg="mod">
          <ac:chgData name="Colleen Beck" userId="ba75c042-afab-452f-9300-eeb2d9ca8f1b" providerId="ADAL" clId="{517A6970-9838-458E-B361-496CC02A7069}" dt="2024-02-14T22:20:28.224" v="832" actId="962"/>
          <ac:spMkLst>
            <pc:docMk/>
            <pc:sldMk cId="2535691073" sldId="1747"/>
            <ac:spMk id="32" creationId="{B29F3B97-25E8-BFFC-F5EC-27CB6A0C7E9E}"/>
          </ac:spMkLst>
        </pc:spChg>
        <pc:spChg chg="mod">
          <ac:chgData name="Colleen Beck" userId="ba75c042-afab-452f-9300-eeb2d9ca8f1b" providerId="ADAL" clId="{517A6970-9838-458E-B361-496CC02A7069}" dt="2024-02-14T22:20:31.321" v="833" actId="962"/>
          <ac:spMkLst>
            <pc:docMk/>
            <pc:sldMk cId="2535691073" sldId="1747"/>
            <ac:spMk id="33" creationId="{5A2B2B54-30D5-F5AF-A16F-631CD6CA102D}"/>
          </ac:spMkLst>
        </pc:spChg>
        <pc:spChg chg="del mod">
          <ac:chgData name="Colleen Beck" userId="ba75c042-afab-452f-9300-eeb2d9ca8f1b" providerId="ADAL" clId="{517A6970-9838-458E-B361-496CC02A7069}" dt="2024-02-15T20:33:26.428" v="2721" actId="478"/>
          <ac:spMkLst>
            <pc:docMk/>
            <pc:sldMk cId="2535691073" sldId="1747"/>
            <ac:spMk id="34" creationId="{61A2ED1D-7CFC-58E2-6D1E-EB675A456763}"/>
          </ac:spMkLst>
        </pc:spChg>
        <pc:picChg chg="ord">
          <ac:chgData name="Colleen Beck" userId="ba75c042-afab-452f-9300-eeb2d9ca8f1b" providerId="ADAL" clId="{517A6970-9838-458E-B361-496CC02A7069}" dt="2024-02-15T21:48:33.987" v="3022"/>
          <ac:picMkLst>
            <pc:docMk/>
            <pc:sldMk cId="2535691073" sldId="1747"/>
            <ac:picMk id="29" creationId="{A8DCD0E6-89D6-E7A7-1824-951A8C4525EB}"/>
          </ac:picMkLst>
        </pc:picChg>
        <pc:picChg chg="ord">
          <ac:chgData name="Colleen Beck" userId="ba75c042-afab-452f-9300-eeb2d9ca8f1b" providerId="ADAL" clId="{517A6970-9838-458E-B361-496CC02A7069}" dt="2024-02-15T21:48:40.278" v="3030"/>
          <ac:picMkLst>
            <pc:docMk/>
            <pc:sldMk cId="2535691073" sldId="1747"/>
            <ac:picMk id="30" creationId="{D5AF4384-D13B-A644-D758-6F3500BBC074}"/>
          </ac:picMkLst>
        </pc:picChg>
        <pc:picChg chg="ord">
          <ac:chgData name="Colleen Beck" userId="ba75c042-afab-452f-9300-eeb2d9ca8f1b" providerId="ADAL" clId="{517A6970-9838-458E-B361-496CC02A7069}" dt="2024-02-15T21:48:51.329" v="3035"/>
          <ac:picMkLst>
            <pc:docMk/>
            <pc:sldMk cId="2535691073" sldId="1747"/>
            <ac:picMk id="31" creationId="{0180CF4D-914E-DDF2-C6BB-B40F693B230D}"/>
          </ac:picMkLst>
        </pc:picChg>
      </pc:sldChg>
      <pc:sldChg chg="addSp delSp modSp mod chgLayout">
        <pc:chgData name="Colleen Beck" userId="ba75c042-afab-452f-9300-eeb2d9ca8f1b" providerId="ADAL" clId="{517A6970-9838-458E-B361-496CC02A7069}" dt="2024-02-15T21:49:55.839" v="3040"/>
        <pc:sldMkLst>
          <pc:docMk/>
          <pc:sldMk cId="3905515956" sldId="1748"/>
        </pc:sldMkLst>
        <pc:spChg chg="mod ord">
          <ac:chgData name="Colleen Beck" userId="ba75c042-afab-452f-9300-eeb2d9ca8f1b" providerId="ADAL" clId="{517A6970-9838-458E-B361-496CC02A7069}" dt="2024-02-15T20:39:40.258" v="2733" actId="700"/>
          <ac:spMkLst>
            <pc:docMk/>
            <pc:sldMk cId="3905515956" sldId="1748"/>
            <ac:spMk id="2" creationId="{53C32901-FF3A-9D69-03E7-A1A4DD5D7FCA}"/>
          </ac:spMkLst>
        </pc:spChg>
        <pc:spChg chg="mod ord">
          <ac:chgData name="Colleen Beck" userId="ba75c042-afab-452f-9300-eeb2d9ca8f1b" providerId="ADAL" clId="{517A6970-9838-458E-B361-496CC02A7069}" dt="2024-02-15T20:44:00.582" v="2781" actId="27636"/>
          <ac:spMkLst>
            <pc:docMk/>
            <pc:sldMk cId="3905515956" sldId="1748"/>
            <ac:spMk id="3" creationId="{6FE9B643-411F-CE97-F4B6-CD2146BEDDD8}"/>
          </ac:spMkLst>
        </pc:spChg>
        <pc:spChg chg="mod ord">
          <ac:chgData name="Colleen Beck" userId="ba75c042-afab-452f-9300-eeb2d9ca8f1b" providerId="ADAL" clId="{517A6970-9838-458E-B361-496CC02A7069}" dt="2024-02-15T21:49:44.400" v="3036"/>
          <ac:spMkLst>
            <pc:docMk/>
            <pc:sldMk cId="3905515956" sldId="1748"/>
            <ac:spMk id="4" creationId="{63C534E6-590B-886F-2E5D-449E16776110}"/>
          </ac:spMkLst>
        </pc:spChg>
        <pc:spChg chg="add del mod ord">
          <ac:chgData name="Colleen Beck" userId="ba75c042-afab-452f-9300-eeb2d9ca8f1b" providerId="ADAL" clId="{517A6970-9838-458E-B361-496CC02A7069}" dt="2024-02-15T20:44:29.526" v="2783" actId="478"/>
          <ac:spMkLst>
            <pc:docMk/>
            <pc:sldMk cId="3905515956" sldId="1748"/>
            <ac:spMk id="5" creationId="{7EBA0C08-FF78-7CCF-5038-49882F580621}"/>
          </ac:spMkLst>
        </pc:spChg>
        <pc:spChg chg="add mod ord">
          <ac:chgData name="Colleen Beck" userId="ba75c042-afab-452f-9300-eeb2d9ca8f1b" providerId="ADAL" clId="{517A6970-9838-458E-B361-496CC02A7069}" dt="2024-02-15T21:49:49.085" v="3038"/>
          <ac:spMkLst>
            <pc:docMk/>
            <pc:sldMk cId="3905515956" sldId="1748"/>
            <ac:spMk id="7" creationId="{E660B7CE-90F8-0C28-8A21-D48B19383149}"/>
          </ac:spMkLst>
        </pc:spChg>
        <pc:spChg chg="add del mod ord">
          <ac:chgData name="Colleen Beck" userId="ba75c042-afab-452f-9300-eeb2d9ca8f1b" providerId="ADAL" clId="{517A6970-9838-458E-B361-496CC02A7069}" dt="2024-02-15T20:43:33.129" v="2775" actId="478"/>
          <ac:spMkLst>
            <pc:docMk/>
            <pc:sldMk cId="3905515956" sldId="1748"/>
            <ac:spMk id="8" creationId="{82183092-1959-1F32-6978-6DB8B90B3108}"/>
          </ac:spMkLst>
        </pc:spChg>
        <pc:spChg chg="del">
          <ac:chgData name="Colleen Beck" userId="ba75c042-afab-452f-9300-eeb2d9ca8f1b" providerId="ADAL" clId="{517A6970-9838-458E-B361-496CC02A7069}" dt="2024-02-15T20:41:48.888" v="2758" actId="478"/>
          <ac:spMkLst>
            <pc:docMk/>
            <pc:sldMk cId="3905515956" sldId="1748"/>
            <ac:spMk id="9" creationId="{537B2B32-03DC-56A2-695D-FAB658E9B38A}"/>
          </ac:spMkLst>
        </pc:spChg>
        <pc:picChg chg="ord">
          <ac:chgData name="Colleen Beck" userId="ba75c042-afab-452f-9300-eeb2d9ca8f1b" providerId="ADAL" clId="{517A6970-9838-458E-B361-496CC02A7069}" dt="2024-02-15T21:49:55.839" v="3040"/>
          <ac:picMkLst>
            <pc:docMk/>
            <pc:sldMk cId="3905515956" sldId="1748"/>
            <ac:picMk id="6" creationId="{5D792817-04DB-35B6-752B-930F6A05B2FF}"/>
          </ac:picMkLst>
        </pc:picChg>
      </pc:sldChg>
      <pc:sldChg chg="modSp mod">
        <pc:chgData name="Colleen Beck" userId="ba75c042-afab-452f-9300-eeb2d9ca8f1b" providerId="ADAL" clId="{517A6970-9838-458E-B361-496CC02A7069}" dt="2024-02-14T22:49:03.168" v="1947"/>
        <pc:sldMkLst>
          <pc:docMk/>
          <pc:sldMk cId="3599054158" sldId="1749"/>
        </pc:sldMkLst>
        <pc:spChg chg="ord">
          <ac:chgData name="Colleen Beck" userId="ba75c042-afab-452f-9300-eeb2d9ca8f1b" providerId="ADAL" clId="{517A6970-9838-458E-B361-496CC02A7069}" dt="2024-02-14T22:39:27.046" v="1942"/>
          <ac:spMkLst>
            <pc:docMk/>
            <pc:sldMk cId="3599054158" sldId="1749"/>
            <ac:spMk id="6" creationId="{558BC316-E31F-26CE-34C2-C1F0C70F973A}"/>
          </ac:spMkLst>
        </pc:spChg>
        <pc:spChg chg="ord">
          <ac:chgData name="Colleen Beck" userId="ba75c042-afab-452f-9300-eeb2d9ca8f1b" providerId="ADAL" clId="{517A6970-9838-458E-B361-496CC02A7069}" dt="2024-02-14T22:48:54.037" v="1945"/>
          <ac:spMkLst>
            <pc:docMk/>
            <pc:sldMk cId="3599054158" sldId="1749"/>
            <ac:spMk id="7" creationId="{85652275-7230-C99E-390C-71A89774E70C}"/>
          </ac:spMkLst>
        </pc:spChg>
        <pc:spChg chg="mod ord">
          <ac:chgData name="Colleen Beck" userId="ba75c042-afab-452f-9300-eeb2d9ca8f1b" providerId="ADAL" clId="{517A6970-9838-458E-B361-496CC02A7069}" dt="2024-02-14T22:49:03.168" v="1947"/>
          <ac:spMkLst>
            <pc:docMk/>
            <pc:sldMk cId="3599054158" sldId="1749"/>
            <ac:spMk id="12" creationId="{0FDD261D-C2F8-2EAF-0930-C0973996BD64}"/>
          </ac:spMkLst>
        </pc:spChg>
        <pc:picChg chg="mod">
          <ac:chgData name="Colleen Beck" userId="ba75c042-afab-452f-9300-eeb2d9ca8f1b" providerId="ADAL" clId="{517A6970-9838-458E-B361-496CC02A7069}" dt="2024-02-14T22:48:49.104" v="1943" actId="962"/>
          <ac:picMkLst>
            <pc:docMk/>
            <pc:sldMk cId="3599054158" sldId="1749"/>
            <ac:picMk id="11" creationId="{910695BC-A5C1-AD08-3AEC-31D6B4257C0C}"/>
          </ac:picMkLst>
        </pc:picChg>
        <pc:picChg chg="mod">
          <ac:chgData name="Colleen Beck" userId="ba75c042-afab-452f-9300-eeb2d9ca8f1b" providerId="ADAL" clId="{517A6970-9838-458E-B361-496CC02A7069}" dt="2024-02-14T22:02:22.025" v="413" actId="962"/>
          <ac:picMkLst>
            <pc:docMk/>
            <pc:sldMk cId="3599054158" sldId="1749"/>
            <ac:picMk id="16" creationId="{BD14DF93-FD7C-3F8C-9BC6-A37C1F7ECF21}"/>
          </ac:picMkLst>
        </pc:picChg>
      </pc:sldChg>
      <pc:sldChg chg="addSp delSp modSp mod modClrScheme chgLayout">
        <pc:chgData name="Colleen Beck" userId="ba75c042-afab-452f-9300-eeb2d9ca8f1b" providerId="ADAL" clId="{517A6970-9838-458E-B361-496CC02A7069}" dt="2024-02-15T19:39:27.253" v="2204" actId="20577"/>
        <pc:sldMkLst>
          <pc:docMk/>
          <pc:sldMk cId="1875561689" sldId="1750"/>
        </pc:sldMkLst>
        <pc:spChg chg="mod ord">
          <ac:chgData name="Colleen Beck" userId="ba75c042-afab-452f-9300-eeb2d9ca8f1b" providerId="ADAL" clId="{517A6970-9838-458E-B361-496CC02A7069}" dt="2024-02-15T19:39:27.253" v="2204" actId="20577"/>
          <ac:spMkLst>
            <pc:docMk/>
            <pc:sldMk cId="1875561689" sldId="1750"/>
            <ac:spMk id="2" creationId="{95D450A8-70A4-AA50-F7EA-AD6A89BEB878}"/>
          </ac:spMkLst>
        </pc:spChg>
        <pc:spChg chg="mod ord">
          <ac:chgData name="Colleen Beck" userId="ba75c042-afab-452f-9300-eeb2d9ca8f1b" providerId="ADAL" clId="{517A6970-9838-458E-B361-496CC02A7069}" dt="2024-02-15T19:37:04.747" v="2188" actId="700"/>
          <ac:spMkLst>
            <pc:docMk/>
            <pc:sldMk cId="1875561689" sldId="1750"/>
            <ac:spMk id="3" creationId="{D538A71B-2CF8-AB25-0475-62BC912ECC78}"/>
          </ac:spMkLst>
        </pc:spChg>
        <pc:spChg chg="add mod ord">
          <ac:chgData name="Colleen Beck" userId="ba75c042-afab-452f-9300-eeb2d9ca8f1b" providerId="ADAL" clId="{517A6970-9838-458E-B361-496CC02A7069}" dt="2024-02-15T19:38:03.135" v="2200" actId="1076"/>
          <ac:spMkLst>
            <pc:docMk/>
            <pc:sldMk cId="1875561689" sldId="1750"/>
            <ac:spMk id="4" creationId="{B7C2C0EC-FDA3-6294-8448-879F74133132}"/>
          </ac:spMkLst>
        </pc:spChg>
        <pc:spChg chg="del">
          <ac:chgData name="Colleen Beck" userId="ba75c042-afab-452f-9300-eeb2d9ca8f1b" providerId="ADAL" clId="{517A6970-9838-458E-B361-496CC02A7069}" dt="2024-02-15T19:37:57.203" v="2199" actId="478"/>
          <ac:spMkLst>
            <pc:docMk/>
            <pc:sldMk cId="1875561689" sldId="1750"/>
            <ac:spMk id="5" creationId="{9D33BA57-58C7-A139-C6AF-6627CD718FDF}"/>
          </ac:spMkLst>
        </pc:spChg>
        <pc:spChg chg="ord">
          <ac:chgData name="Colleen Beck" userId="ba75c042-afab-452f-9300-eeb2d9ca8f1b" providerId="ADAL" clId="{517A6970-9838-458E-B361-496CC02A7069}" dt="2024-02-14T22:39:02.295" v="1936"/>
          <ac:spMkLst>
            <pc:docMk/>
            <pc:sldMk cId="1875561689" sldId="1750"/>
            <ac:spMk id="6" creationId="{558BC316-E31F-26CE-34C2-C1F0C70F973A}"/>
          </ac:spMkLst>
        </pc:spChg>
        <pc:spChg chg="mod ord">
          <ac:chgData name="Colleen Beck" userId="ba75c042-afab-452f-9300-eeb2d9ca8f1b" providerId="ADAL" clId="{517A6970-9838-458E-B361-496CC02A7069}" dt="2024-02-14T22:39:14.150" v="1938"/>
          <ac:spMkLst>
            <pc:docMk/>
            <pc:sldMk cId="1875561689" sldId="1750"/>
            <ac:spMk id="12" creationId="{0FDD261D-C2F8-2EAF-0930-C0973996BD64}"/>
          </ac:spMkLst>
        </pc:spChg>
        <pc:picChg chg="mod ord">
          <ac:chgData name="Colleen Beck" userId="ba75c042-afab-452f-9300-eeb2d9ca8f1b" providerId="ADAL" clId="{517A6970-9838-458E-B361-496CC02A7069}" dt="2024-02-14T22:39:08.723" v="1937"/>
          <ac:picMkLst>
            <pc:docMk/>
            <pc:sldMk cId="1875561689" sldId="1750"/>
            <ac:picMk id="11" creationId="{910695BC-A5C1-AD08-3AEC-31D6B4257C0C}"/>
          </ac:picMkLst>
        </pc:picChg>
        <pc:picChg chg="mod">
          <ac:chgData name="Colleen Beck" userId="ba75c042-afab-452f-9300-eeb2d9ca8f1b" providerId="ADAL" clId="{517A6970-9838-458E-B361-496CC02A7069}" dt="2024-02-14T22:02:02.106" v="360" actId="962"/>
          <ac:picMkLst>
            <pc:docMk/>
            <pc:sldMk cId="1875561689" sldId="1750"/>
            <ac:picMk id="14" creationId="{CD48619E-009B-DEBB-22CE-312E6AE537AD}"/>
          </ac:picMkLst>
        </pc:picChg>
      </pc:sldChg>
      <pc:sldChg chg="modSp mod">
        <pc:chgData name="Colleen Beck" userId="ba75c042-afab-452f-9300-eeb2d9ca8f1b" providerId="ADAL" clId="{517A6970-9838-458E-B361-496CC02A7069}" dt="2024-02-15T21:50:39.907" v="3046"/>
        <pc:sldMkLst>
          <pc:docMk/>
          <pc:sldMk cId="1351011291" sldId="1752"/>
        </pc:sldMkLst>
        <pc:spChg chg="ord">
          <ac:chgData name="Colleen Beck" userId="ba75c042-afab-452f-9300-eeb2d9ca8f1b" providerId="ADAL" clId="{517A6970-9838-458E-B361-496CC02A7069}" dt="2024-02-15T21:50:39.907" v="3046"/>
          <ac:spMkLst>
            <pc:docMk/>
            <pc:sldMk cId="1351011291" sldId="1752"/>
            <ac:spMk id="10" creationId="{3365A637-73A3-99D2-7E23-EEBFF5110F90}"/>
          </ac:spMkLst>
        </pc:spChg>
        <pc:picChg chg="mod">
          <ac:chgData name="Colleen Beck" userId="ba75c042-afab-452f-9300-eeb2d9ca8f1b" providerId="ADAL" clId="{517A6970-9838-458E-B361-496CC02A7069}" dt="2024-02-14T22:22:31.388" v="1045" actId="962"/>
          <ac:picMkLst>
            <pc:docMk/>
            <pc:sldMk cId="1351011291" sldId="1752"/>
            <ac:picMk id="15" creationId="{77F05FBE-C93C-6D0F-B11E-261E09C016C8}"/>
          </ac:picMkLst>
        </pc:picChg>
        <pc:picChg chg="mod">
          <ac:chgData name="Colleen Beck" userId="ba75c042-afab-452f-9300-eeb2d9ca8f1b" providerId="ADAL" clId="{517A6970-9838-458E-B361-496CC02A7069}" dt="2024-02-14T22:23:05.786" v="1177" actId="962"/>
          <ac:picMkLst>
            <pc:docMk/>
            <pc:sldMk cId="1351011291" sldId="1752"/>
            <ac:picMk id="17" creationId="{02DF471E-E8AB-6BE4-9721-1690F4621BC7}"/>
          </ac:picMkLst>
        </pc:picChg>
      </pc:sldChg>
      <pc:sldChg chg="addSp delSp modSp mod chgLayout">
        <pc:chgData name="Colleen Beck" userId="ba75c042-afab-452f-9300-eeb2d9ca8f1b" providerId="ADAL" clId="{517A6970-9838-458E-B361-496CC02A7069}" dt="2024-02-15T21:35:52.713" v="2954"/>
        <pc:sldMkLst>
          <pc:docMk/>
          <pc:sldMk cId="941577650" sldId="1753"/>
        </pc:sldMkLst>
        <pc:spChg chg="del ord">
          <ac:chgData name="Colleen Beck" userId="ba75c042-afab-452f-9300-eeb2d9ca8f1b" providerId="ADAL" clId="{517A6970-9838-458E-B361-496CC02A7069}" dt="2024-02-15T20:01:22.917" v="2427" actId="478"/>
          <ac:spMkLst>
            <pc:docMk/>
            <pc:sldMk cId="941577650" sldId="1753"/>
            <ac:spMk id="3" creationId="{CF6DA92E-A5FE-6BB1-1435-FA1FF7D4915F}"/>
          </ac:spMkLst>
        </pc:spChg>
        <pc:spChg chg="add del mod ord">
          <ac:chgData name="Colleen Beck" userId="ba75c042-afab-452f-9300-eeb2d9ca8f1b" providerId="ADAL" clId="{517A6970-9838-458E-B361-496CC02A7069}" dt="2024-02-15T20:01:39.516" v="2435" actId="478"/>
          <ac:spMkLst>
            <pc:docMk/>
            <pc:sldMk cId="941577650" sldId="1753"/>
            <ac:spMk id="4" creationId="{172AE490-CB0A-16E5-5EB6-2EECD33F1AA5}"/>
          </ac:spMkLst>
        </pc:spChg>
        <pc:spChg chg="mod ord">
          <ac:chgData name="Colleen Beck" userId="ba75c042-afab-452f-9300-eeb2d9ca8f1b" providerId="ADAL" clId="{517A6970-9838-458E-B361-496CC02A7069}" dt="2024-02-15T20:00:38.868" v="2414" actId="700"/>
          <ac:spMkLst>
            <pc:docMk/>
            <pc:sldMk cId="941577650" sldId="1753"/>
            <ac:spMk id="5" creationId="{EB4101A6-8ABC-072C-20DE-7B3C752B8174}"/>
          </ac:spMkLst>
        </pc:spChg>
        <pc:spChg chg="mod ord">
          <ac:chgData name="Colleen Beck" userId="ba75c042-afab-452f-9300-eeb2d9ca8f1b" providerId="ADAL" clId="{517A6970-9838-458E-B361-496CC02A7069}" dt="2024-02-15T20:03:19.920" v="2457" actId="14100"/>
          <ac:spMkLst>
            <pc:docMk/>
            <pc:sldMk cId="941577650" sldId="1753"/>
            <ac:spMk id="6" creationId="{31643AC2-A737-46FC-6F57-1C459ADF7DD1}"/>
          </ac:spMkLst>
        </pc:spChg>
        <pc:spChg chg="mod ord">
          <ac:chgData name="Colleen Beck" userId="ba75c042-afab-452f-9300-eeb2d9ca8f1b" providerId="ADAL" clId="{517A6970-9838-458E-B361-496CC02A7069}" dt="2024-02-15T20:03:06.102" v="2455" actId="27636"/>
          <ac:spMkLst>
            <pc:docMk/>
            <pc:sldMk cId="941577650" sldId="1753"/>
            <ac:spMk id="7" creationId="{52AAFCB3-40B5-8F32-B120-A02A4E7EA756}"/>
          </ac:spMkLst>
        </pc:spChg>
        <pc:spChg chg="del mod ord">
          <ac:chgData name="Colleen Beck" userId="ba75c042-afab-452f-9300-eeb2d9ca8f1b" providerId="ADAL" clId="{517A6970-9838-458E-B361-496CC02A7069}" dt="2024-02-15T20:02:47.611" v="2447" actId="478"/>
          <ac:spMkLst>
            <pc:docMk/>
            <pc:sldMk cId="941577650" sldId="1753"/>
            <ac:spMk id="8" creationId="{5E21B6EA-2A94-C4D5-0EF0-00C6BAD9388A}"/>
          </ac:spMkLst>
        </pc:spChg>
        <pc:spChg chg="add mod ord">
          <ac:chgData name="Colleen Beck" userId="ba75c042-afab-452f-9300-eeb2d9ca8f1b" providerId="ADAL" clId="{517A6970-9838-458E-B361-496CC02A7069}" dt="2024-02-15T21:35:48.742" v="2953"/>
          <ac:spMkLst>
            <pc:docMk/>
            <pc:sldMk cId="941577650" sldId="1753"/>
            <ac:spMk id="9" creationId="{2FDC58D3-D133-22E1-AEF7-AA78CC56F53D}"/>
          </ac:spMkLst>
        </pc:spChg>
        <pc:spChg chg="add mod ord">
          <ac:chgData name="Colleen Beck" userId="ba75c042-afab-452f-9300-eeb2d9ca8f1b" providerId="ADAL" clId="{517A6970-9838-458E-B361-496CC02A7069}" dt="2024-02-15T21:35:52.713" v="2954"/>
          <ac:spMkLst>
            <pc:docMk/>
            <pc:sldMk cId="941577650" sldId="1753"/>
            <ac:spMk id="10" creationId="{79813E4B-1A08-6701-3362-F54DC91F6E89}"/>
          </ac:spMkLst>
        </pc:spChg>
      </pc:sldChg>
      <pc:sldChg chg="addSp delSp modSp mod modClrScheme chgLayout">
        <pc:chgData name="Colleen Beck" userId="ba75c042-afab-452f-9300-eeb2d9ca8f1b" providerId="ADAL" clId="{517A6970-9838-458E-B361-496CC02A7069}" dt="2024-02-15T21:33:25.285" v="2932"/>
        <pc:sldMkLst>
          <pc:docMk/>
          <pc:sldMk cId="899144841" sldId="1754"/>
        </pc:sldMkLst>
        <pc:spChg chg="mod ord">
          <ac:chgData name="Colleen Beck" userId="ba75c042-afab-452f-9300-eeb2d9ca8f1b" providerId="ADAL" clId="{517A6970-9838-458E-B361-496CC02A7069}" dt="2024-02-15T19:28:04.829" v="2131" actId="700"/>
          <ac:spMkLst>
            <pc:docMk/>
            <pc:sldMk cId="899144841" sldId="1754"/>
            <ac:spMk id="2" creationId="{FB229FFD-5EB2-BF1D-EEDA-A2A486EF1B20}"/>
          </ac:spMkLst>
        </pc:spChg>
        <pc:spChg chg="add del mod ord">
          <ac:chgData name="Colleen Beck" userId="ba75c042-afab-452f-9300-eeb2d9ca8f1b" providerId="ADAL" clId="{517A6970-9838-458E-B361-496CC02A7069}" dt="2024-02-15T19:30:34.480" v="2157" actId="478"/>
          <ac:spMkLst>
            <pc:docMk/>
            <pc:sldMk cId="899144841" sldId="1754"/>
            <ac:spMk id="3" creationId="{3AE2C515-B6D0-D368-BCCF-413DB42A588D}"/>
          </ac:spMkLst>
        </pc:spChg>
        <pc:spChg chg="add del mod ord">
          <ac:chgData name="Colleen Beck" userId="ba75c042-afab-452f-9300-eeb2d9ca8f1b" providerId="ADAL" clId="{517A6970-9838-458E-B361-496CC02A7069}" dt="2024-02-15T19:30:38.745" v="2158" actId="478"/>
          <ac:spMkLst>
            <pc:docMk/>
            <pc:sldMk cId="899144841" sldId="1754"/>
            <ac:spMk id="4" creationId="{F86ED870-C769-BCA2-12F7-1ADEA1A6FEA3}"/>
          </ac:spMkLst>
        </pc:spChg>
        <pc:spChg chg="del mod">
          <ac:chgData name="Colleen Beck" userId="ba75c042-afab-452f-9300-eeb2d9ca8f1b" providerId="ADAL" clId="{517A6970-9838-458E-B361-496CC02A7069}" dt="2024-02-15T19:29:40.530" v="2148" actId="478"/>
          <ac:spMkLst>
            <pc:docMk/>
            <pc:sldMk cId="899144841" sldId="1754"/>
            <ac:spMk id="5" creationId="{38FA00E7-10E7-37C2-F703-0D2339AFCBB1}"/>
          </ac:spMkLst>
        </pc:spChg>
        <pc:spChg chg="add del mod ord">
          <ac:chgData name="Colleen Beck" userId="ba75c042-afab-452f-9300-eeb2d9ca8f1b" providerId="ADAL" clId="{517A6970-9838-458E-B361-496CC02A7069}" dt="2024-02-15T19:36:23.193" v="2187" actId="478"/>
          <ac:spMkLst>
            <pc:docMk/>
            <pc:sldMk cId="899144841" sldId="1754"/>
            <ac:spMk id="6" creationId="{302B8E5F-1067-6E7F-CDC3-D49B2175500C}"/>
          </ac:spMkLst>
        </pc:spChg>
        <pc:spChg chg="del mod">
          <ac:chgData name="Colleen Beck" userId="ba75c042-afab-452f-9300-eeb2d9ca8f1b" providerId="ADAL" clId="{517A6970-9838-458E-B361-496CC02A7069}" dt="2024-02-14T21:56:49.443" v="238" actId="478"/>
          <ac:spMkLst>
            <pc:docMk/>
            <pc:sldMk cId="899144841" sldId="1754"/>
            <ac:spMk id="6" creationId="{AAA3B21C-326A-6D0B-BC54-C4B89E19539D}"/>
          </ac:spMkLst>
        </pc:spChg>
        <pc:spChg chg="add del mod ord">
          <ac:chgData name="Colleen Beck" userId="ba75c042-afab-452f-9300-eeb2d9ca8f1b" providerId="ADAL" clId="{517A6970-9838-458E-B361-496CC02A7069}" dt="2024-02-15T19:35:58.589" v="2184" actId="478"/>
          <ac:spMkLst>
            <pc:docMk/>
            <pc:sldMk cId="899144841" sldId="1754"/>
            <ac:spMk id="7" creationId="{C7B37595-DBB9-79F7-5ADD-E8990EBCE62E}"/>
          </ac:spMkLst>
        </pc:spChg>
        <pc:spChg chg="add mod ord">
          <ac:chgData name="Colleen Beck" userId="ba75c042-afab-452f-9300-eeb2d9ca8f1b" providerId="ADAL" clId="{517A6970-9838-458E-B361-496CC02A7069}" dt="2024-02-15T19:29:36.349" v="2147" actId="1076"/>
          <ac:spMkLst>
            <pc:docMk/>
            <pc:sldMk cId="899144841" sldId="1754"/>
            <ac:spMk id="8" creationId="{D9C5E7C9-6AAF-8832-8670-64021F3D2955}"/>
          </ac:spMkLst>
        </pc:spChg>
        <pc:spChg chg="add del mod ord">
          <ac:chgData name="Colleen Beck" userId="ba75c042-afab-452f-9300-eeb2d9ca8f1b" providerId="ADAL" clId="{517A6970-9838-458E-B361-496CC02A7069}" dt="2024-02-15T19:33:44.823" v="2166" actId="478"/>
          <ac:spMkLst>
            <pc:docMk/>
            <pc:sldMk cId="899144841" sldId="1754"/>
            <ac:spMk id="9" creationId="{B4840043-9D29-A9DB-8940-DE9F3CB5527D}"/>
          </ac:spMkLst>
        </pc:spChg>
        <pc:spChg chg="add del mod ord">
          <ac:chgData name="Colleen Beck" userId="ba75c042-afab-452f-9300-eeb2d9ca8f1b" providerId="ADAL" clId="{517A6970-9838-458E-B361-496CC02A7069}" dt="2024-02-15T19:36:14.476" v="2186" actId="478"/>
          <ac:spMkLst>
            <pc:docMk/>
            <pc:sldMk cId="899144841" sldId="1754"/>
            <ac:spMk id="10" creationId="{7F2B6840-4468-A852-446F-C266069C9F5F}"/>
          </ac:spMkLst>
        </pc:spChg>
        <pc:spChg chg="add del mod ord">
          <ac:chgData name="Colleen Beck" userId="ba75c042-afab-452f-9300-eeb2d9ca8f1b" providerId="ADAL" clId="{517A6970-9838-458E-B361-496CC02A7069}" dt="2024-02-15T19:36:10.363" v="2185" actId="478"/>
          <ac:spMkLst>
            <pc:docMk/>
            <pc:sldMk cId="899144841" sldId="1754"/>
            <ac:spMk id="11" creationId="{9FAA053F-FDE9-1873-25A1-3B6AF3D856B3}"/>
          </ac:spMkLst>
        </pc:spChg>
        <pc:spChg chg="add mod ord">
          <ac:chgData name="Colleen Beck" userId="ba75c042-afab-452f-9300-eeb2d9ca8f1b" providerId="ADAL" clId="{517A6970-9838-458E-B361-496CC02A7069}" dt="2024-02-15T19:30:28.698" v="2155" actId="1076"/>
          <ac:spMkLst>
            <pc:docMk/>
            <pc:sldMk cId="899144841" sldId="1754"/>
            <ac:spMk id="12" creationId="{3C88738E-408C-70C1-658E-E9B9EC7FB990}"/>
          </ac:spMkLst>
        </pc:spChg>
        <pc:spChg chg="mod ord">
          <ac:chgData name="Colleen Beck" userId="ba75c042-afab-452f-9300-eeb2d9ca8f1b" providerId="ADAL" clId="{517A6970-9838-458E-B361-496CC02A7069}" dt="2024-02-15T21:32:31.646" v="2907"/>
          <ac:spMkLst>
            <pc:docMk/>
            <pc:sldMk cId="899144841" sldId="1754"/>
            <ac:spMk id="13" creationId="{BF1D1685-6D8F-C879-3533-5AE6A9335E6A}"/>
          </ac:spMkLst>
        </pc:spChg>
        <pc:spChg chg="del mod">
          <ac:chgData name="Colleen Beck" userId="ba75c042-afab-452f-9300-eeb2d9ca8f1b" providerId="ADAL" clId="{517A6970-9838-458E-B361-496CC02A7069}" dt="2024-02-15T19:34:54.012" v="2174" actId="478"/>
          <ac:spMkLst>
            <pc:docMk/>
            <pc:sldMk cId="899144841" sldId="1754"/>
            <ac:spMk id="15" creationId="{33AB2EFB-C53C-17F2-116A-91C21E7DDD44}"/>
          </ac:spMkLst>
        </pc:spChg>
        <pc:spChg chg="del">
          <ac:chgData name="Colleen Beck" userId="ba75c042-afab-452f-9300-eeb2d9ca8f1b" providerId="ADAL" clId="{517A6970-9838-458E-B361-496CC02A7069}" dt="2024-02-14T21:57:17.200" v="242" actId="478"/>
          <ac:spMkLst>
            <pc:docMk/>
            <pc:sldMk cId="899144841" sldId="1754"/>
            <ac:spMk id="16" creationId="{2F012CED-0F69-B9E1-50F9-10DCE6603E49}"/>
          </ac:spMkLst>
        </pc:spChg>
        <pc:spChg chg="add mod ord">
          <ac:chgData name="Colleen Beck" userId="ba75c042-afab-452f-9300-eeb2d9ca8f1b" providerId="ADAL" clId="{517A6970-9838-458E-B361-496CC02A7069}" dt="2024-02-15T19:33:40.824" v="2165" actId="1076"/>
          <ac:spMkLst>
            <pc:docMk/>
            <pc:sldMk cId="899144841" sldId="1754"/>
            <ac:spMk id="16" creationId="{B8924397-5093-24CB-0CF8-FCE7E9355C48}"/>
          </ac:spMkLst>
        </pc:spChg>
        <pc:spChg chg="add mod ord">
          <ac:chgData name="Colleen Beck" userId="ba75c042-afab-452f-9300-eeb2d9ca8f1b" providerId="ADAL" clId="{517A6970-9838-458E-B361-496CC02A7069}" dt="2024-02-15T19:35:09.111" v="2175" actId="1076"/>
          <ac:spMkLst>
            <pc:docMk/>
            <pc:sldMk cId="899144841" sldId="1754"/>
            <ac:spMk id="17" creationId="{1E08BD68-832F-5667-7658-BC32ADD37FB3}"/>
          </ac:spMkLst>
        </pc:spChg>
        <pc:spChg chg="add mod ord">
          <ac:chgData name="Colleen Beck" userId="ba75c042-afab-452f-9300-eeb2d9ca8f1b" providerId="ADAL" clId="{517A6970-9838-458E-B361-496CC02A7069}" dt="2024-02-15T21:33:25.285" v="2932"/>
          <ac:spMkLst>
            <pc:docMk/>
            <pc:sldMk cId="899144841" sldId="1754"/>
            <ac:spMk id="18" creationId="{AA2CEFE9-D9BE-C67F-05B8-9CE43430D4C8}"/>
          </ac:spMkLst>
        </pc:spChg>
        <pc:spChg chg="mod ord">
          <ac:chgData name="Colleen Beck" userId="ba75c042-afab-452f-9300-eeb2d9ca8f1b" providerId="ADAL" clId="{517A6970-9838-458E-B361-496CC02A7069}" dt="2024-02-15T21:33:06.258" v="2928"/>
          <ac:spMkLst>
            <pc:docMk/>
            <pc:sldMk cId="899144841" sldId="1754"/>
            <ac:spMk id="23" creationId="{C863BFCC-EC3E-DA13-AD02-B1DE1D625765}"/>
          </ac:spMkLst>
        </pc:spChg>
        <pc:spChg chg="del">
          <ac:chgData name="Colleen Beck" userId="ba75c042-afab-452f-9300-eeb2d9ca8f1b" providerId="ADAL" clId="{517A6970-9838-458E-B361-496CC02A7069}" dt="2024-02-15T19:35:35.642" v="2180" actId="478"/>
          <ac:spMkLst>
            <pc:docMk/>
            <pc:sldMk cId="899144841" sldId="1754"/>
            <ac:spMk id="24" creationId="{43641349-820F-0272-2B9A-727ADEF372E4}"/>
          </ac:spMkLst>
        </pc:spChg>
        <pc:spChg chg="del">
          <ac:chgData name="Colleen Beck" userId="ba75c042-afab-452f-9300-eeb2d9ca8f1b" providerId="ADAL" clId="{517A6970-9838-458E-B361-496CC02A7069}" dt="2024-02-14T21:57:36.376" v="245" actId="478"/>
          <ac:spMkLst>
            <pc:docMk/>
            <pc:sldMk cId="899144841" sldId="1754"/>
            <ac:spMk id="25" creationId="{74B6148C-3E6B-2ABE-D1F5-0A5E99F7841F}"/>
          </ac:spMkLst>
        </pc:spChg>
        <pc:spChg chg="mod ord">
          <ac:chgData name="Colleen Beck" userId="ba75c042-afab-452f-9300-eeb2d9ca8f1b" providerId="ADAL" clId="{517A6970-9838-458E-B361-496CC02A7069}" dt="2024-02-14T22:38:37.738" v="1930"/>
          <ac:spMkLst>
            <pc:docMk/>
            <pc:sldMk cId="899144841" sldId="1754"/>
            <ac:spMk id="32" creationId="{7CEA2FEA-F511-D662-EAC6-0A05584B52D7}"/>
          </ac:spMkLst>
        </pc:spChg>
        <pc:spChg chg="del mod ord">
          <ac:chgData name="Colleen Beck" userId="ba75c042-afab-452f-9300-eeb2d9ca8f1b" providerId="ADAL" clId="{517A6970-9838-458E-B361-496CC02A7069}" dt="2024-02-15T19:30:31.829" v="2156" actId="478"/>
          <ac:spMkLst>
            <pc:docMk/>
            <pc:sldMk cId="899144841" sldId="1754"/>
            <ac:spMk id="33" creationId="{F53526AE-1F89-929C-1FA6-C7FB988DA08A}"/>
          </ac:spMkLst>
        </pc:spChg>
        <pc:spChg chg="del">
          <ac:chgData name="Colleen Beck" userId="ba75c042-afab-452f-9300-eeb2d9ca8f1b" providerId="ADAL" clId="{517A6970-9838-458E-B361-496CC02A7069}" dt="2024-02-14T21:57:57.841" v="248" actId="478"/>
          <ac:spMkLst>
            <pc:docMk/>
            <pc:sldMk cId="899144841" sldId="1754"/>
            <ac:spMk id="34" creationId="{E6ADEB87-95CB-39F0-9655-F436EF109EAF}"/>
          </ac:spMkLst>
        </pc:spChg>
        <pc:spChg chg="mod ord">
          <ac:chgData name="Colleen Beck" userId="ba75c042-afab-452f-9300-eeb2d9ca8f1b" providerId="ADAL" clId="{517A6970-9838-458E-B361-496CC02A7069}" dt="2024-02-15T21:32:43.606" v="2916"/>
          <ac:spMkLst>
            <pc:docMk/>
            <pc:sldMk cId="899144841" sldId="1754"/>
            <ac:spMk id="41" creationId="{6DBBAD7C-C98B-E1B1-FC4F-2F014A1F37CD}"/>
          </ac:spMkLst>
        </pc:spChg>
        <pc:spChg chg="del">
          <ac:chgData name="Colleen Beck" userId="ba75c042-afab-452f-9300-eeb2d9ca8f1b" providerId="ADAL" clId="{517A6970-9838-458E-B361-496CC02A7069}" dt="2024-02-14T22:01:33.163" v="323" actId="478"/>
          <ac:spMkLst>
            <pc:docMk/>
            <pc:sldMk cId="899144841" sldId="1754"/>
            <ac:spMk id="56" creationId="{E8EF363D-32B0-F39C-2121-C2D9F787A070}"/>
          </ac:spMkLst>
        </pc:spChg>
        <pc:spChg chg="mod ord">
          <ac:chgData name="Colleen Beck" userId="ba75c042-afab-452f-9300-eeb2d9ca8f1b" providerId="ADAL" clId="{517A6970-9838-458E-B361-496CC02A7069}" dt="2024-02-15T21:32:54.474" v="2923"/>
          <ac:spMkLst>
            <pc:docMk/>
            <pc:sldMk cId="899144841" sldId="1754"/>
            <ac:spMk id="63" creationId="{212F8361-EAD6-AE1F-1AE7-2E145EAC41E0}"/>
          </ac:spMkLst>
        </pc:spChg>
        <pc:spChg chg="del mod ord">
          <ac:chgData name="Colleen Beck" userId="ba75c042-afab-452f-9300-eeb2d9ca8f1b" providerId="ADAL" clId="{517A6970-9838-458E-B361-496CC02A7069}" dt="2024-02-15T19:33:30.756" v="2164" actId="478"/>
          <ac:spMkLst>
            <pc:docMk/>
            <pc:sldMk cId="899144841" sldId="1754"/>
            <ac:spMk id="64" creationId="{15D921FB-03B4-7DCC-C7A2-7177FDC08913}"/>
          </ac:spMkLst>
        </pc:spChg>
        <pc:grpChg chg="del mod">
          <ac:chgData name="Colleen Beck" userId="ba75c042-afab-452f-9300-eeb2d9ca8f1b" providerId="ADAL" clId="{517A6970-9838-458E-B361-496CC02A7069}" dt="2024-02-14T21:57:03.443" v="240" actId="478"/>
          <ac:grpSpMkLst>
            <pc:docMk/>
            <pc:sldMk cId="899144841" sldId="1754"/>
            <ac:grpSpMk id="7" creationId="{3B34215E-B24D-D2C2-006F-622F87D8E300}"/>
          </ac:grpSpMkLst>
        </pc:grpChg>
        <pc:grpChg chg="del">
          <ac:chgData name="Colleen Beck" userId="ba75c042-afab-452f-9300-eeb2d9ca8f1b" providerId="ADAL" clId="{517A6970-9838-458E-B361-496CC02A7069}" dt="2024-02-14T21:57:22.096" v="243" actId="478"/>
          <ac:grpSpMkLst>
            <pc:docMk/>
            <pc:sldMk cId="899144841" sldId="1754"/>
            <ac:grpSpMk id="17" creationId="{CF215D96-0F67-201E-610B-300194CB30EC}"/>
          </ac:grpSpMkLst>
        </pc:grpChg>
        <pc:grpChg chg="del">
          <ac:chgData name="Colleen Beck" userId="ba75c042-afab-452f-9300-eeb2d9ca8f1b" providerId="ADAL" clId="{517A6970-9838-458E-B361-496CC02A7069}" dt="2024-02-14T21:57:40.342" v="246" actId="478"/>
          <ac:grpSpMkLst>
            <pc:docMk/>
            <pc:sldMk cId="899144841" sldId="1754"/>
            <ac:grpSpMk id="26" creationId="{D0195CD1-4091-C138-2ED8-B4EE24E23CFE}"/>
          </ac:grpSpMkLst>
        </pc:grpChg>
        <pc:grpChg chg="del">
          <ac:chgData name="Colleen Beck" userId="ba75c042-afab-452f-9300-eeb2d9ca8f1b" providerId="ADAL" clId="{517A6970-9838-458E-B361-496CC02A7069}" dt="2024-02-14T21:58:01.667" v="249" actId="478"/>
          <ac:grpSpMkLst>
            <pc:docMk/>
            <pc:sldMk cId="899144841" sldId="1754"/>
            <ac:grpSpMk id="35" creationId="{9A697964-B8E3-216B-450A-0C09A984AC1E}"/>
          </ac:grpSpMkLst>
        </pc:grpChg>
        <pc:grpChg chg="mod ord">
          <ac:chgData name="Colleen Beck" userId="ba75c042-afab-452f-9300-eeb2d9ca8f1b" providerId="ADAL" clId="{517A6970-9838-458E-B361-496CC02A7069}" dt="2024-02-15T21:33:10.582" v="2930"/>
          <ac:grpSpMkLst>
            <pc:docMk/>
            <pc:sldMk cId="899144841" sldId="1754"/>
            <ac:grpSpMk id="42" creationId="{812F5326-A257-F63C-FD57-74021AB7BACB}"/>
          </ac:grpSpMkLst>
        </pc:grpChg>
        <pc:grpChg chg="mod ord">
          <ac:chgData name="Colleen Beck" userId="ba75c042-afab-452f-9300-eeb2d9ca8f1b" providerId="ADAL" clId="{517A6970-9838-458E-B361-496CC02A7069}" dt="2024-02-14T22:38:42.048" v="1931"/>
          <ac:grpSpMkLst>
            <pc:docMk/>
            <pc:sldMk cId="899144841" sldId="1754"/>
            <ac:grpSpMk id="48" creationId="{68589766-BEFC-8960-F73D-7F23C88C7EDF}"/>
          </ac:grpSpMkLst>
        </pc:grpChg>
        <pc:grpChg chg="del">
          <ac:chgData name="Colleen Beck" userId="ba75c042-afab-452f-9300-eeb2d9ca8f1b" providerId="ADAL" clId="{517A6970-9838-458E-B361-496CC02A7069}" dt="2024-02-14T22:01:36.886" v="324" actId="478"/>
          <ac:grpSpMkLst>
            <pc:docMk/>
            <pc:sldMk cId="899144841" sldId="1754"/>
            <ac:grpSpMk id="57" creationId="{FD920DAC-4227-262E-CB07-74D93E71C229}"/>
          </ac:grpSpMkLst>
        </pc:grpChg>
        <pc:picChg chg="ord">
          <ac:chgData name="Colleen Beck" userId="ba75c042-afab-452f-9300-eeb2d9ca8f1b" providerId="ADAL" clId="{517A6970-9838-458E-B361-496CC02A7069}" dt="2024-02-15T21:32:37.682" v="2912"/>
          <ac:picMkLst>
            <pc:docMk/>
            <pc:sldMk cId="899144841" sldId="1754"/>
            <ac:picMk id="14" creationId="{106A9C75-4BBC-97C2-7BE4-BAB8A5417D60}"/>
          </ac:picMkLst>
        </pc:picChg>
        <pc:picChg chg="ord">
          <ac:chgData name="Colleen Beck" userId="ba75c042-afab-452f-9300-eeb2d9ca8f1b" providerId="ADAL" clId="{517A6970-9838-458E-B361-496CC02A7069}" dt="2024-02-15T21:32:47.989" v="2920"/>
          <ac:picMkLst>
            <pc:docMk/>
            <pc:sldMk cId="899144841" sldId="1754"/>
            <ac:picMk id="55" creationId="{CD472015-678B-C9B8-3199-78233C2E38EE}"/>
          </ac:picMkLst>
        </pc:picChg>
        <pc:picChg chg="ord">
          <ac:chgData name="Colleen Beck" userId="ba75c042-afab-452f-9300-eeb2d9ca8f1b" providerId="ADAL" clId="{517A6970-9838-458E-B361-496CC02A7069}" dt="2024-02-15T21:32:59.033" v="2926"/>
          <ac:picMkLst>
            <pc:docMk/>
            <pc:sldMk cId="899144841" sldId="1754"/>
            <ac:picMk id="65" creationId="{A0950193-700B-DD7E-9961-1FCFDBF74A71}"/>
          </ac:picMkLst>
        </pc:picChg>
      </pc:sldChg>
      <pc:sldChg chg="modSp mod">
        <pc:chgData name="Colleen Beck" userId="ba75c042-afab-452f-9300-eeb2d9ca8f1b" providerId="ADAL" clId="{517A6970-9838-458E-B361-496CC02A7069}" dt="2024-02-15T21:50:24.823" v="3043"/>
        <pc:sldMkLst>
          <pc:docMk/>
          <pc:sldMk cId="1353198158" sldId="1755"/>
        </pc:sldMkLst>
        <pc:spChg chg="ord">
          <ac:chgData name="Colleen Beck" userId="ba75c042-afab-452f-9300-eeb2d9ca8f1b" providerId="ADAL" clId="{517A6970-9838-458E-B361-496CC02A7069}" dt="2024-02-15T21:50:24.823" v="3043"/>
          <ac:spMkLst>
            <pc:docMk/>
            <pc:sldMk cId="1353198158" sldId="1755"/>
            <ac:spMk id="10" creationId="{3365A637-73A3-99D2-7E23-EEBFF5110F90}"/>
          </ac:spMkLst>
        </pc:spChg>
      </pc:sldChg>
      <pc:sldChg chg="addSp delSp modSp add mod chgLayout">
        <pc:chgData name="Colleen Beck" userId="ba75c042-afab-452f-9300-eeb2d9ca8f1b" providerId="ADAL" clId="{517A6970-9838-458E-B361-496CC02A7069}" dt="2024-02-15T21:52:13.248" v="3057" actId="207"/>
        <pc:sldMkLst>
          <pc:docMk/>
          <pc:sldMk cId="1935173687" sldId="1756"/>
        </pc:sldMkLst>
        <pc:spChg chg="del">
          <ac:chgData name="Colleen Beck" userId="ba75c042-afab-452f-9300-eeb2d9ca8f1b" providerId="ADAL" clId="{517A6970-9838-458E-B361-496CC02A7069}" dt="2024-02-15T20:04:37.706" v="2472" actId="478"/>
          <ac:spMkLst>
            <pc:docMk/>
            <pc:sldMk cId="1935173687" sldId="1756"/>
            <ac:spMk id="3" creationId="{CF6DA92E-A5FE-6BB1-1435-FA1FF7D4915F}"/>
          </ac:spMkLst>
        </pc:spChg>
        <pc:spChg chg="add del mod ord">
          <ac:chgData name="Colleen Beck" userId="ba75c042-afab-452f-9300-eeb2d9ca8f1b" providerId="ADAL" clId="{517A6970-9838-458E-B361-496CC02A7069}" dt="2024-02-15T20:04:56.759" v="2481" actId="478"/>
          <ac:spMkLst>
            <pc:docMk/>
            <pc:sldMk cId="1935173687" sldId="1756"/>
            <ac:spMk id="4" creationId="{29EE7A55-5029-CD4D-9C5A-8E0E9A42292F}"/>
          </ac:spMkLst>
        </pc:spChg>
        <pc:spChg chg="mod ord">
          <ac:chgData name="Colleen Beck" userId="ba75c042-afab-452f-9300-eeb2d9ca8f1b" providerId="ADAL" clId="{517A6970-9838-458E-B361-496CC02A7069}" dt="2024-02-15T21:52:13.248" v="3057" actId="207"/>
          <ac:spMkLst>
            <pc:docMk/>
            <pc:sldMk cId="1935173687" sldId="1756"/>
            <ac:spMk id="5" creationId="{EB4101A6-8ABC-072C-20DE-7B3C752B8174}"/>
          </ac:spMkLst>
        </pc:spChg>
        <pc:spChg chg="mod ord">
          <ac:chgData name="Colleen Beck" userId="ba75c042-afab-452f-9300-eeb2d9ca8f1b" providerId="ADAL" clId="{517A6970-9838-458E-B361-496CC02A7069}" dt="2024-02-15T20:04:52.227" v="2480" actId="27636"/>
          <ac:spMkLst>
            <pc:docMk/>
            <pc:sldMk cId="1935173687" sldId="1756"/>
            <ac:spMk id="6" creationId="{31643AC2-A737-46FC-6F57-1C459ADF7DD1}"/>
          </ac:spMkLst>
        </pc:spChg>
        <pc:spChg chg="mod ord">
          <ac:chgData name="Colleen Beck" userId="ba75c042-afab-452f-9300-eeb2d9ca8f1b" providerId="ADAL" clId="{517A6970-9838-458E-B361-496CC02A7069}" dt="2024-02-15T20:05:44.121" v="2500" actId="27636"/>
          <ac:spMkLst>
            <pc:docMk/>
            <pc:sldMk cId="1935173687" sldId="1756"/>
            <ac:spMk id="7" creationId="{52AAFCB3-40B5-8F32-B120-A02A4E7EA756}"/>
          </ac:spMkLst>
        </pc:spChg>
        <pc:spChg chg="del">
          <ac:chgData name="Colleen Beck" userId="ba75c042-afab-452f-9300-eeb2d9ca8f1b" providerId="ADAL" clId="{517A6970-9838-458E-B361-496CC02A7069}" dt="2024-02-15T20:05:28.348" v="2492" actId="478"/>
          <ac:spMkLst>
            <pc:docMk/>
            <pc:sldMk cId="1935173687" sldId="1756"/>
            <ac:spMk id="8" creationId="{5E21B6EA-2A94-C4D5-0EF0-00C6BAD9388A}"/>
          </ac:spMkLst>
        </pc:spChg>
        <pc:spChg chg="add mod ord">
          <ac:chgData name="Colleen Beck" userId="ba75c042-afab-452f-9300-eeb2d9ca8f1b" providerId="ADAL" clId="{517A6970-9838-458E-B361-496CC02A7069}" dt="2024-02-15T21:36:09.022" v="2956"/>
          <ac:spMkLst>
            <pc:docMk/>
            <pc:sldMk cId="1935173687" sldId="1756"/>
            <ac:spMk id="9" creationId="{530803DB-B76E-8920-62A7-29D10B847A2D}"/>
          </ac:spMkLst>
        </pc:spChg>
        <pc:spChg chg="add mod ord">
          <ac:chgData name="Colleen Beck" userId="ba75c042-afab-452f-9300-eeb2d9ca8f1b" providerId="ADAL" clId="{517A6970-9838-458E-B361-496CC02A7069}" dt="2024-02-15T21:36:12.700" v="2957"/>
          <ac:spMkLst>
            <pc:docMk/>
            <pc:sldMk cId="1935173687" sldId="1756"/>
            <ac:spMk id="10" creationId="{DBEC49E8-375C-A867-D8B1-B3F8154BB067}"/>
          </ac:spMkLst>
        </pc:spChg>
      </pc:sldChg>
      <pc:sldChg chg="add del">
        <pc:chgData name="Colleen Beck" userId="ba75c042-afab-452f-9300-eeb2d9ca8f1b" providerId="ADAL" clId="{517A6970-9838-458E-B361-496CC02A7069}" dt="2024-02-15T19:49:44.489" v="2298" actId="47"/>
        <pc:sldMkLst>
          <pc:docMk/>
          <pc:sldMk cId="1970703322" sldId="1756"/>
        </pc:sldMkLst>
      </pc:sldChg>
      <pc:sldChg chg="add del">
        <pc:chgData name="Colleen Beck" userId="ba75c042-afab-452f-9300-eeb2d9ca8f1b" providerId="ADAL" clId="{517A6970-9838-458E-B361-496CC02A7069}" dt="2024-02-15T20:00:11.112" v="2412" actId="47"/>
        <pc:sldMkLst>
          <pc:docMk/>
          <pc:sldMk cId="2439488223" sldId="1756"/>
        </pc:sldMkLst>
      </pc:sldChg>
      <pc:sldChg chg="add del">
        <pc:chgData name="Colleen Beck" userId="ba75c042-afab-452f-9300-eeb2d9ca8f1b" providerId="ADAL" clId="{517A6970-9838-458E-B361-496CC02A7069}" dt="2024-02-15T19:27:35.545" v="2130" actId="47"/>
        <pc:sldMkLst>
          <pc:docMk/>
          <pc:sldMk cId="3567077903" sldId="1756"/>
        </pc:sldMkLst>
      </pc:sldChg>
      <pc:sldChg chg="add del">
        <pc:chgData name="Colleen Beck" userId="ba75c042-afab-452f-9300-eeb2d9ca8f1b" providerId="ADAL" clId="{517A6970-9838-458E-B361-496CC02A7069}" dt="2024-02-15T19:56:58.140" v="2370" actId="47"/>
        <pc:sldMkLst>
          <pc:docMk/>
          <pc:sldMk cId="3837711675" sldId="1756"/>
        </pc:sldMkLst>
      </pc:sldChg>
      <pc:sldChg chg="add del">
        <pc:chgData name="Colleen Beck" userId="ba75c042-afab-452f-9300-eeb2d9ca8f1b" providerId="ADAL" clId="{517A6970-9838-458E-B361-496CC02A7069}" dt="2024-02-15T20:06:13.078" v="2503" actId="47"/>
        <pc:sldMkLst>
          <pc:docMk/>
          <pc:sldMk cId="426069068" sldId="1757"/>
        </pc:sldMkLst>
      </pc:sldChg>
      <pc:sldChg chg="modSp add del">
        <pc:chgData name="Colleen Beck" userId="ba75c042-afab-452f-9300-eeb2d9ca8f1b" providerId="ADAL" clId="{517A6970-9838-458E-B361-496CC02A7069}" dt="2024-02-15T20:46:09.775" v="2786" actId="47"/>
        <pc:sldMkLst>
          <pc:docMk/>
          <pc:sldMk cId="852643550" sldId="1757"/>
        </pc:sldMkLst>
        <pc:spChg chg="mod">
          <ac:chgData name="Colleen Beck" userId="ba75c042-afab-452f-9300-eeb2d9ca8f1b" providerId="ADAL" clId="{517A6970-9838-458E-B361-496CC02A7069}" dt="2024-02-15T20:46:03.570" v="2785" actId="6549"/>
          <ac:spMkLst>
            <pc:docMk/>
            <pc:sldMk cId="852643550" sldId="1757"/>
            <ac:spMk id="2" creationId="{53C32901-FF3A-9D69-03E7-A1A4DD5D7FCA}"/>
          </ac:spMkLst>
        </pc:spChg>
      </pc:sldChg>
      <pc:sldChg chg="add del">
        <pc:chgData name="Colleen Beck" userId="ba75c042-afab-452f-9300-eeb2d9ca8f1b" providerId="ADAL" clId="{517A6970-9838-458E-B361-496CC02A7069}" dt="2024-02-15T20:25:06.080" v="2671" actId="47"/>
        <pc:sldMkLst>
          <pc:docMk/>
          <pc:sldMk cId="2660981142" sldId="1757"/>
        </pc:sldMkLst>
      </pc:sldChg>
      <pc:sldChg chg="add del">
        <pc:chgData name="Colleen Beck" userId="ba75c042-afab-452f-9300-eeb2d9ca8f1b" providerId="ADAL" clId="{517A6970-9838-458E-B361-496CC02A7069}" dt="2024-02-15T20:15:58.838" v="2597" actId="47"/>
        <pc:sldMkLst>
          <pc:docMk/>
          <pc:sldMk cId="3299222490" sldId="1757"/>
        </pc:sldMkLst>
      </pc:sldChg>
      <pc:sldChg chg="add del">
        <pc:chgData name="Colleen Beck" userId="ba75c042-afab-452f-9300-eeb2d9ca8f1b" providerId="ADAL" clId="{517A6970-9838-458E-B361-496CC02A7069}" dt="2024-02-15T20:52:36.892" v="2847" actId="47"/>
        <pc:sldMkLst>
          <pc:docMk/>
          <pc:sldMk cId="3979071493" sldId="1757"/>
        </pc:sldMkLst>
      </pc:sldChg>
      <pc:sldChg chg="add del">
        <pc:chgData name="Colleen Beck" userId="ba75c042-afab-452f-9300-eeb2d9ca8f1b" providerId="ADAL" clId="{517A6970-9838-458E-B361-496CC02A7069}" dt="2024-02-15T20:35:20.244" v="2731" actId="47"/>
        <pc:sldMkLst>
          <pc:docMk/>
          <pc:sldMk cId="4275203882" sldId="1757"/>
        </pc:sldMkLst>
      </pc:sldChg>
      <pc:sldMasterChg chg="modSldLayout">
        <pc:chgData name="Colleen Beck" userId="ba75c042-afab-452f-9300-eeb2d9ca8f1b" providerId="ADAL" clId="{517A6970-9838-458E-B361-496CC02A7069}" dt="2024-02-15T19:44:35.914" v="2237" actId="1076"/>
        <pc:sldMasterMkLst>
          <pc:docMk/>
          <pc:sldMasterMk cId="2290222180" sldId="2147483648"/>
        </pc:sldMasterMkLst>
        <pc:sldLayoutChg chg="addSp delSp modSp mod">
          <pc:chgData name="Colleen Beck" userId="ba75c042-afab-452f-9300-eeb2d9ca8f1b" providerId="ADAL" clId="{517A6970-9838-458E-B361-496CC02A7069}" dt="2024-02-15T19:44:35.914" v="2237" actId="1076"/>
          <pc:sldLayoutMkLst>
            <pc:docMk/>
            <pc:sldMasterMk cId="2290222180" sldId="2147483648"/>
            <pc:sldLayoutMk cId="3829409227" sldId="2147483652"/>
          </pc:sldLayoutMkLst>
          <pc:spChg chg="mod">
            <ac:chgData name="Colleen Beck" userId="ba75c042-afab-452f-9300-eeb2d9ca8f1b" providerId="ADAL" clId="{517A6970-9838-458E-B361-496CC02A7069}" dt="2024-02-15T19:43:19.478" v="2221" actId="1076"/>
            <ac:spMkLst>
              <pc:docMk/>
              <pc:sldMasterMk cId="2290222180" sldId="2147483648"/>
              <pc:sldLayoutMk cId="3829409227" sldId="2147483652"/>
              <ac:spMk id="3" creationId="{EE7BD0C8-5E4A-03DB-BE69-DC13AC0122E4}"/>
            </ac:spMkLst>
          </pc:spChg>
          <pc:spChg chg="mod">
            <ac:chgData name="Colleen Beck" userId="ba75c042-afab-452f-9300-eeb2d9ca8f1b" providerId="ADAL" clId="{517A6970-9838-458E-B361-496CC02A7069}" dt="2024-02-15T19:43:23.171" v="2222" actId="1076"/>
            <ac:spMkLst>
              <pc:docMk/>
              <pc:sldMasterMk cId="2290222180" sldId="2147483648"/>
              <pc:sldLayoutMk cId="3829409227" sldId="2147483652"/>
              <ac:spMk id="4" creationId="{46D7FBBF-3093-4012-E418-D37168F27199}"/>
            </ac:spMkLst>
          </pc:spChg>
          <pc:spChg chg="add del">
            <ac:chgData name="Colleen Beck" userId="ba75c042-afab-452f-9300-eeb2d9ca8f1b" providerId="ADAL" clId="{517A6970-9838-458E-B361-496CC02A7069}" dt="2024-02-15T19:42:01.395" v="2210" actId="11529"/>
            <ac:spMkLst>
              <pc:docMk/>
              <pc:sldMasterMk cId="2290222180" sldId="2147483648"/>
              <pc:sldLayoutMk cId="3829409227" sldId="2147483652"/>
              <ac:spMk id="7" creationId="{22D1450D-E6E8-784C-21B6-6C7523A330A4}"/>
            </ac:spMkLst>
          </pc:spChg>
          <pc:spChg chg="mod">
            <ac:chgData name="Colleen Beck" userId="ba75c042-afab-452f-9300-eeb2d9ca8f1b" providerId="ADAL" clId="{517A6970-9838-458E-B361-496CC02A7069}" dt="2024-02-14T23:00:24.188" v="2035" actId="1076"/>
            <ac:spMkLst>
              <pc:docMk/>
              <pc:sldMasterMk cId="2290222180" sldId="2147483648"/>
              <pc:sldLayoutMk cId="3829409227" sldId="2147483652"/>
              <ac:spMk id="8" creationId="{A62FA017-219C-1753-9BB5-49011916A527}"/>
            </ac:spMkLst>
          </pc:spChg>
          <pc:spChg chg="add mod">
            <ac:chgData name="Colleen Beck" userId="ba75c042-afab-452f-9300-eeb2d9ca8f1b" providerId="ADAL" clId="{517A6970-9838-458E-B361-496CC02A7069}" dt="2024-02-15T19:42:15.261" v="2212" actId="12"/>
            <ac:spMkLst>
              <pc:docMk/>
              <pc:sldMasterMk cId="2290222180" sldId="2147483648"/>
              <pc:sldLayoutMk cId="3829409227" sldId="2147483652"/>
              <ac:spMk id="14" creationId="{41367A18-9212-45C3-3A52-95E8629C657E}"/>
            </ac:spMkLst>
          </pc:spChg>
          <pc:spChg chg="add del">
            <ac:chgData name="Colleen Beck" userId="ba75c042-afab-452f-9300-eeb2d9ca8f1b" providerId="ADAL" clId="{517A6970-9838-458E-B361-496CC02A7069}" dt="2024-02-15T19:43:31.253" v="2223" actId="11529"/>
            <ac:spMkLst>
              <pc:docMk/>
              <pc:sldMasterMk cId="2290222180" sldId="2147483648"/>
              <pc:sldLayoutMk cId="3829409227" sldId="2147483652"/>
              <ac:spMk id="15" creationId="{4D00F0FF-D94B-B1F7-50E7-0F42F9D44DBB}"/>
            </ac:spMkLst>
          </pc:spChg>
          <pc:spChg chg="add mod">
            <ac:chgData name="Colleen Beck" userId="ba75c042-afab-452f-9300-eeb2d9ca8f1b" providerId="ADAL" clId="{517A6970-9838-458E-B361-496CC02A7069}" dt="2024-02-15T19:43:50.928" v="2226" actId="5793"/>
            <ac:spMkLst>
              <pc:docMk/>
              <pc:sldMasterMk cId="2290222180" sldId="2147483648"/>
              <pc:sldLayoutMk cId="3829409227" sldId="2147483652"/>
              <ac:spMk id="16" creationId="{0201A9AF-081D-D89F-F650-8F99A6172204}"/>
            </ac:spMkLst>
          </pc:spChg>
          <pc:spChg chg="add del">
            <ac:chgData name="Colleen Beck" userId="ba75c042-afab-452f-9300-eeb2d9ca8f1b" providerId="ADAL" clId="{517A6970-9838-458E-B361-496CC02A7069}" dt="2024-02-15T19:44:02.317" v="2227" actId="11529"/>
            <ac:spMkLst>
              <pc:docMk/>
              <pc:sldMasterMk cId="2290222180" sldId="2147483648"/>
              <pc:sldLayoutMk cId="3829409227" sldId="2147483652"/>
              <ac:spMk id="17" creationId="{68E2D076-1D40-5E62-359F-6E106CAD9C8A}"/>
            </ac:spMkLst>
          </pc:spChg>
          <pc:spChg chg="add mod">
            <ac:chgData name="Colleen Beck" userId="ba75c042-afab-452f-9300-eeb2d9ca8f1b" providerId="ADAL" clId="{517A6970-9838-458E-B361-496CC02A7069}" dt="2024-02-15T19:44:15.328" v="2236" actId="20577"/>
            <ac:spMkLst>
              <pc:docMk/>
              <pc:sldMasterMk cId="2290222180" sldId="2147483648"/>
              <pc:sldLayoutMk cId="3829409227" sldId="2147483652"/>
              <ac:spMk id="18" creationId="{B5A1C1B3-CDD7-D38E-A723-F6BC0D1DA3E7}"/>
            </ac:spMkLst>
          </pc:spChg>
          <pc:picChg chg="mod">
            <ac:chgData name="Colleen Beck" userId="ba75c042-afab-452f-9300-eeb2d9ca8f1b" providerId="ADAL" clId="{517A6970-9838-458E-B361-496CC02A7069}" dt="2024-02-15T19:44:35.914" v="2237" actId="1076"/>
            <ac:picMkLst>
              <pc:docMk/>
              <pc:sldMasterMk cId="2290222180" sldId="2147483648"/>
              <pc:sldLayoutMk cId="3829409227" sldId="2147483652"/>
              <ac:picMk id="12" creationId="{00360595-5B45-6114-E784-E45852A98BA2}"/>
            </ac:picMkLst>
          </pc:pic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8B207AF-6314-119A-DE3D-0F1FDAAD39A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3F40CCF-00CD-A8C0-C011-E2315129F8A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60A609C-BEF5-49C6-B1D2-9AA9FC3F9E06}" type="datetimeFigureOut">
              <a:rPr lang="en-US" smtClean="0"/>
              <a:t>2/15/2024</a:t>
            </a:fld>
            <a:endParaRPr lang="en-US"/>
          </a:p>
        </p:txBody>
      </p:sp>
      <p:sp>
        <p:nvSpPr>
          <p:cNvPr id="4" name="Footer Placeholder 3">
            <a:extLst>
              <a:ext uri="{FF2B5EF4-FFF2-40B4-BE49-F238E27FC236}">
                <a16:creationId xmlns:a16="http://schemas.microsoft.com/office/drawing/2014/main" id="{BA9DD78F-9DDD-6269-383E-2A03129A599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7A8D235-474B-16CC-A98F-0599F616F74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FA720A8-EF77-4519-BB7C-81376193B543}" type="slidenum">
              <a:rPr lang="en-US" smtClean="0"/>
              <a:t>‹#›</a:t>
            </a:fld>
            <a:endParaRPr lang="en-US"/>
          </a:p>
        </p:txBody>
      </p:sp>
    </p:spTree>
    <p:extLst>
      <p:ext uri="{BB962C8B-B14F-4D97-AF65-F5344CB8AC3E}">
        <p14:creationId xmlns:p14="http://schemas.microsoft.com/office/powerpoint/2010/main" val="7501979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975E80-5214-4D9F-9836-139C1E5E55DE}" type="datetimeFigureOut">
              <a:rPr lang="en-US" smtClean="0"/>
              <a:t>2/15/2024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CB9C84-A7DA-45F9-846D-9152DECA8268}" type="slidenum">
              <a:rPr lang="en-US" smtClean="0"/>
              <a:t>‹#›</a:t>
            </a:fld>
            <a:endParaRPr lang="en-US"/>
          </a:p>
        </p:txBody>
      </p:sp>
    </p:spTree>
    <p:extLst>
      <p:ext uri="{BB962C8B-B14F-4D97-AF65-F5344CB8AC3E}">
        <p14:creationId xmlns:p14="http://schemas.microsoft.com/office/powerpoint/2010/main" val="3214281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law.cornell.edu/cfr/text/20/680.930"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law.cornell.edu/definitions/index.php?width=840&amp;height=800&amp;iframe=true&amp;def_id=3f76638833ea07f8d65710064a55e832&amp;term_occur=999&amp;term_src=Title:20:Chapter:V:Part:680:Subpart:G:680.900"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law.cornell.edu/cfr/text/20/680.930"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law.cornell.edu/definitions/index.php?width=840&amp;height=800&amp;iframe=true&amp;def_id=3f76638833ea07f8d65710064a55e832&amp;term_occur=999&amp;term_src=Title:20:Chapter:V:Part:680:Subpart:G:680.900"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2F87B3-AEC0-4A48-9BB8-61B7C21FDCE8}" type="slidenum">
              <a:rPr lang="en-US" smtClean="0"/>
              <a:t>3</a:t>
            </a:fld>
            <a:endParaRPr lang="en-US"/>
          </a:p>
        </p:txBody>
      </p:sp>
    </p:spTree>
    <p:extLst>
      <p:ext uri="{BB962C8B-B14F-4D97-AF65-F5344CB8AC3E}">
        <p14:creationId xmlns:p14="http://schemas.microsoft.com/office/powerpoint/2010/main" val="5916104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Dislocated Worker is another type of WIOA formula funding. The eligibility for dislocated worker gets more in depth but is intended for individuals who have been laid off or received layoff notice from their employer. These include business closures as well as smaller layoffs. The services available to a dislocated worker will be similar to the adult services which can provide occupational skills training, OJT costs and/or supportive services. The main difference here is eligibility and the funding that a local area may have available. Every state and local area has allocations for both dislocated worker participants and adult participants. </a:t>
            </a:r>
          </a:p>
          <a:p>
            <a:pPr algn="l"/>
            <a:endParaRPr lang="en-US" dirty="0"/>
          </a:p>
          <a:p>
            <a:pPr algn="l"/>
            <a:endParaRPr lang="en-US" dirty="0"/>
          </a:p>
          <a:p>
            <a:pPr algn="l"/>
            <a:r>
              <a:rPr lang="en-US" dirty="0"/>
              <a:t>Incumbent Worker Training (IWT)</a:t>
            </a:r>
            <a:r>
              <a:rPr lang="en-US" b="0" i="0" dirty="0">
                <a:solidFill>
                  <a:srgbClr val="000000"/>
                </a:solidFill>
                <a:effectLst/>
                <a:latin typeface="Tahoma" panose="020B0604030504040204" pitchFamily="34" charset="0"/>
              </a:rPr>
              <a:t> is a type of work-based training and upskilling designed to ensure that employees of a company can acquire the skills necessary to retain employment and/or advance within the company, or to acquire the skills necessary to avert a layoff. IWT is an employer service designed to develop a highly skilled workforce which will result in increased financial viability, stability, competitiveness, and productivity. To avert the risk of closing, IWT may be developed with a business or business association to maintain its competitive status, incorporate new technology, or prevent downsizing. IWT can also be an important means of ensuring an adequate workforce for vital community services, whether in the private or public sector. Workers participating in IWT will benefit by enhancing their existing skills, learning new skills, or earning employer- or industry-recognized credentials, in addition to retaining employment, maintaining their careers, and/or increasing their earnings potential. IWT will also allow the opportunity for back-filling vacated positions resulting from the promotion of newly trained workers. Local workforce development areas (local areas) can use up to 20 percent of their Adult and Dislocated Worker program allocations to provide for the federal share of the cost of providing IWT, you will want to check local and state policy on IWT to see how your local area uses IWT and the availability of funding. </a:t>
            </a:r>
          </a:p>
          <a:p>
            <a:endParaRPr lang="en-US" dirty="0"/>
          </a:p>
        </p:txBody>
      </p:sp>
      <p:sp>
        <p:nvSpPr>
          <p:cNvPr id="4" name="Slide Number Placeholder 3"/>
          <p:cNvSpPr>
            <a:spLocks noGrp="1"/>
          </p:cNvSpPr>
          <p:nvPr>
            <p:ph type="sldNum" sz="quarter" idx="5"/>
          </p:nvPr>
        </p:nvSpPr>
        <p:spPr/>
        <p:txBody>
          <a:bodyPr/>
          <a:lstStyle/>
          <a:p>
            <a:fld id="{80CB9C84-A7DA-45F9-846D-9152DECA8268}" type="slidenum">
              <a:rPr lang="en-US" smtClean="0"/>
              <a:t>14</a:t>
            </a:fld>
            <a:endParaRPr lang="en-US"/>
          </a:p>
        </p:txBody>
      </p:sp>
    </p:spTree>
    <p:extLst>
      <p:ext uri="{BB962C8B-B14F-4D97-AF65-F5344CB8AC3E}">
        <p14:creationId xmlns:p14="http://schemas.microsoft.com/office/powerpoint/2010/main" val="20795001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SSD Adult Technical Education Programs </a:t>
            </a:r>
          </a:p>
          <a:p>
            <a:pPr marL="0" indent="0">
              <a:buNone/>
            </a:pPr>
            <a:endParaRPr lang="en-US"/>
          </a:p>
          <a:p>
            <a:pPr marL="0" indent="0">
              <a:buNone/>
            </a:pPr>
            <a:r>
              <a:rPr lang="en-US"/>
              <a:t>Healthcare S.T.A.R.S (Successful Training pre-Apprenticeship with Resource Support) Program</a:t>
            </a:r>
          </a:p>
          <a:p>
            <a:pPr marL="0" indent="0">
              <a:buNone/>
            </a:pPr>
            <a:endParaRPr lang="en-US"/>
          </a:p>
          <a:p>
            <a:pPr marL="0" indent="0">
              <a:buNone/>
            </a:pPr>
            <a:r>
              <a:rPr lang="en-US"/>
              <a:t>Funding:</a:t>
            </a:r>
          </a:p>
          <a:p>
            <a:pPr marL="0" indent="0">
              <a:buNone/>
            </a:pPr>
            <a:r>
              <a:rPr lang="en-US"/>
              <a:t>Previous funding Missouri Apprentice Ready (MAR) Funding – covered program costs and limited supportive services.</a:t>
            </a:r>
          </a:p>
          <a:p>
            <a:pPr marL="0" indent="0">
              <a:buNone/>
            </a:pPr>
            <a:r>
              <a:rPr lang="en-US"/>
              <a:t>Current funding Gateway Apprenticeship Hub – ABA Grant – covers certain costs and related/approved supportive services.</a:t>
            </a:r>
          </a:p>
          <a:p>
            <a:endParaRPr lang="en-US"/>
          </a:p>
        </p:txBody>
      </p:sp>
      <p:sp>
        <p:nvSpPr>
          <p:cNvPr id="4" name="Slide Number Placeholder 3"/>
          <p:cNvSpPr>
            <a:spLocks noGrp="1"/>
          </p:cNvSpPr>
          <p:nvPr>
            <p:ph type="sldNum" sz="quarter" idx="5"/>
          </p:nvPr>
        </p:nvSpPr>
        <p:spPr/>
        <p:txBody>
          <a:bodyPr/>
          <a:lstStyle/>
          <a:p>
            <a:fld id="{80CB9C84-A7DA-45F9-846D-9152DECA8268}" type="slidenum">
              <a:rPr lang="en-US" smtClean="0"/>
              <a:t>18</a:t>
            </a:fld>
            <a:endParaRPr lang="en-US"/>
          </a:p>
        </p:txBody>
      </p:sp>
    </p:spTree>
    <p:extLst>
      <p:ext uri="{BB962C8B-B14F-4D97-AF65-F5344CB8AC3E}">
        <p14:creationId xmlns:p14="http://schemas.microsoft.com/office/powerpoint/2010/main" val="35910660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Certified Nurse Assistant (CNA) Apprenticeship Program, Multiple Occupations</a:t>
            </a:r>
          </a:p>
          <a:p>
            <a:pPr marL="0" indent="0">
              <a:buNone/>
            </a:pPr>
            <a:r>
              <a:rPr lang="en-US"/>
              <a:t>Funding:</a:t>
            </a:r>
          </a:p>
          <a:p>
            <a:r>
              <a:rPr lang="en-US"/>
              <a:t>WIOA Title 1B – ITAs – funds the related instruction component and WIOA available supportive services funding</a:t>
            </a:r>
          </a:p>
          <a:p>
            <a:r>
              <a:rPr lang="en-US"/>
              <a:t>Missouri Apprentice Ready (MAR) – funds cover supportive services and/or a portion of program cost</a:t>
            </a:r>
          </a:p>
          <a:p>
            <a:r>
              <a:rPr lang="en-US"/>
              <a:t>Health Careers Advancement Program (HCAP), National Industry Intermediary – covers a variety of costs and supportive services</a:t>
            </a:r>
          </a:p>
          <a:p>
            <a:r>
              <a:rPr lang="en-US"/>
              <a:t>Urban Institute, National Industry Intermediary, covers youth apprentices ages 16-21 years of age, funding covers a variety of costs and supportive services</a:t>
            </a:r>
          </a:p>
          <a:p>
            <a:endParaRPr lang="en-US"/>
          </a:p>
        </p:txBody>
      </p:sp>
      <p:sp>
        <p:nvSpPr>
          <p:cNvPr id="4" name="Slide Number Placeholder 3"/>
          <p:cNvSpPr>
            <a:spLocks noGrp="1"/>
          </p:cNvSpPr>
          <p:nvPr>
            <p:ph type="sldNum" sz="quarter" idx="5"/>
          </p:nvPr>
        </p:nvSpPr>
        <p:spPr/>
        <p:txBody>
          <a:bodyPr/>
          <a:lstStyle/>
          <a:p>
            <a:fld id="{80CB9C84-A7DA-45F9-846D-9152DECA8268}" type="slidenum">
              <a:rPr lang="en-US" smtClean="0"/>
              <a:t>19</a:t>
            </a:fld>
            <a:endParaRPr lang="en-US"/>
          </a:p>
        </p:txBody>
      </p:sp>
    </p:spTree>
    <p:extLst>
      <p:ext uri="{BB962C8B-B14F-4D97-AF65-F5344CB8AC3E}">
        <p14:creationId xmlns:p14="http://schemas.microsoft.com/office/powerpoint/2010/main" val="16769684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Wingdings" panose="05000000000000000000" pitchFamily="2" charset="2"/>
              <a:buChar char="ü"/>
            </a:pPr>
            <a:r>
              <a:rPr lang="en-US">
                <a:solidFill>
                  <a:srgbClr val="374151"/>
                </a:solidFill>
                <a:latin typeface="Söhne"/>
              </a:rPr>
              <a:t>Identify all potential funding sources, including federal grants, state funding, industry contributions, private donations, and more, to support grant activities, particularly covering RTI and OJT costs.</a:t>
            </a:r>
          </a:p>
          <a:p>
            <a:pPr marL="457200" indent="-457200">
              <a:buFont typeface="Wingdings" panose="05000000000000000000" pitchFamily="2" charset="2"/>
              <a:buChar char="ü"/>
            </a:pPr>
            <a:r>
              <a:rPr lang="en-US">
                <a:solidFill>
                  <a:srgbClr val="374151"/>
                </a:solidFill>
                <a:latin typeface="Söhne"/>
              </a:rPr>
              <a:t>Create a comprehensive plan outlining the purposes, activities, and costs associated with each funding source.</a:t>
            </a:r>
          </a:p>
          <a:p>
            <a:pPr marL="457200" indent="-457200">
              <a:buFont typeface="Wingdings" panose="05000000000000000000" pitchFamily="2" charset="2"/>
              <a:buChar char="ü"/>
            </a:pPr>
            <a:r>
              <a:rPr lang="en-US">
                <a:solidFill>
                  <a:srgbClr val="374151"/>
                </a:solidFill>
                <a:latin typeface="Söhne"/>
              </a:rPr>
              <a:t>Coordinate with the agencies providing the funds and secure their support for your efforts to combine funds effectively.</a:t>
            </a:r>
          </a:p>
          <a:p>
            <a:pPr marL="457200" indent="-457200">
              <a:buFont typeface="Wingdings" panose="05000000000000000000" pitchFamily="2" charset="2"/>
              <a:buChar char="ü"/>
            </a:pPr>
            <a:r>
              <a:rPr lang="en-US">
                <a:solidFill>
                  <a:srgbClr val="374151"/>
                </a:solidFill>
                <a:latin typeface="Söhne"/>
              </a:rPr>
              <a:t>Allocate funds from each source according to your program's budget, covering various aspects such as apprentice wages, instructional costs, materials, and administrative expenses.</a:t>
            </a:r>
          </a:p>
          <a:p>
            <a:pPr marL="457200" indent="-457200">
              <a:buFont typeface="Wingdings" panose="05000000000000000000" pitchFamily="2" charset="2"/>
              <a:buChar char="ü"/>
            </a:pPr>
            <a:r>
              <a:rPr lang="en-US">
                <a:solidFill>
                  <a:srgbClr val="374151"/>
                </a:solidFill>
                <a:latin typeface="Söhne"/>
              </a:rPr>
              <a:t>Ensure compliance with the regulations of each funding source, meeting reporting requirements, and documenting fund utilization.</a:t>
            </a:r>
          </a:p>
          <a:p>
            <a:pPr marL="457200" indent="-457200">
              <a:buFont typeface="Wingdings" panose="05000000000000000000" pitchFamily="2" charset="2"/>
              <a:buChar char="ü"/>
            </a:pPr>
            <a:r>
              <a:rPr lang="en-US">
                <a:solidFill>
                  <a:srgbClr val="374151"/>
                </a:solidFill>
                <a:latin typeface="Söhne"/>
              </a:rPr>
              <a:t>Maintain clear and accurate financial records for each funding source, facilitating auditing and accountability processes.</a:t>
            </a:r>
          </a:p>
          <a:p>
            <a:endParaRPr lang="en-US"/>
          </a:p>
        </p:txBody>
      </p:sp>
      <p:sp>
        <p:nvSpPr>
          <p:cNvPr id="4" name="Slide Number Placeholder 3"/>
          <p:cNvSpPr>
            <a:spLocks noGrp="1"/>
          </p:cNvSpPr>
          <p:nvPr>
            <p:ph type="sldNum" sz="quarter" idx="5"/>
          </p:nvPr>
        </p:nvSpPr>
        <p:spPr/>
        <p:txBody>
          <a:bodyPr/>
          <a:lstStyle/>
          <a:p>
            <a:fld id="{AB91C1EC-2BD9-457A-BD86-BA41BC7C81AB}" type="slidenum">
              <a:rPr lang="en-US" smtClean="0"/>
              <a:t>24</a:t>
            </a:fld>
            <a:endParaRPr lang="en-US"/>
          </a:p>
        </p:txBody>
      </p:sp>
    </p:spTree>
    <p:extLst>
      <p:ext uri="{BB962C8B-B14F-4D97-AF65-F5344CB8AC3E}">
        <p14:creationId xmlns:p14="http://schemas.microsoft.com/office/powerpoint/2010/main" val="12527430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2F87B3-AEC0-4A48-9BB8-61B7C21FDCE8}" type="slidenum">
              <a:rPr lang="en-US" smtClean="0"/>
              <a:t>29</a:t>
            </a:fld>
            <a:endParaRPr lang="en-US"/>
          </a:p>
        </p:txBody>
      </p:sp>
    </p:spTree>
    <p:extLst>
      <p:ext uri="{BB962C8B-B14F-4D97-AF65-F5344CB8AC3E}">
        <p14:creationId xmlns:p14="http://schemas.microsoft.com/office/powerpoint/2010/main" val="1963481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212F3256-0F80-4475-8BEB-548FAFFD8D93}" type="slidenum">
              <a:rPr lang="en-US" smtClean="0"/>
              <a:t>4</a:t>
            </a:fld>
            <a:endParaRPr lang="en-US"/>
          </a:p>
        </p:txBody>
      </p:sp>
    </p:spTree>
    <p:extLst>
      <p:ext uri="{BB962C8B-B14F-4D97-AF65-F5344CB8AC3E}">
        <p14:creationId xmlns:p14="http://schemas.microsoft.com/office/powerpoint/2010/main" val="2844792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2F3256-0F80-4475-8BEB-548FAFFD8D93}" type="slidenum">
              <a:rPr lang="en-US" smtClean="0"/>
              <a:t>5</a:t>
            </a:fld>
            <a:endParaRPr lang="en-US"/>
          </a:p>
        </p:txBody>
      </p:sp>
    </p:spTree>
    <p:extLst>
      <p:ext uri="{BB962C8B-B14F-4D97-AF65-F5344CB8AC3E}">
        <p14:creationId xmlns:p14="http://schemas.microsoft.com/office/powerpoint/2010/main" val="2846742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solidFill>
                  <a:srgbClr val="333333"/>
                </a:solidFill>
                <a:latin typeface="Montserrat Medium"/>
              </a:rPr>
              <a:t>Services may include, but are not limited to, the following:</a:t>
            </a:r>
            <a:endParaRPr lang="en-US" dirty="0">
              <a:latin typeface="Montserrat Medium"/>
            </a:endParaRPr>
          </a:p>
          <a:p>
            <a:r>
              <a:rPr lang="en-US" sz="1200" b="1" dirty="0">
                <a:solidFill>
                  <a:srgbClr val="333333"/>
                </a:solidFill>
                <a:latin typeface="Montserrat Medium"/>
              </a:rPr>
              <a:t>(a)</a:t>
            </a:r>
            <a:r>
              <a:rPr lang="en-US" sz="1200" dirty="0">
                <a:solidFill>
                  <a:srgbClr val="333333"/>
                </a:solidFill>
                <a:latin typeface="Montserrat Medium"/>
              </a:rPr>
              <a:t> Linkages to community services;</a:t>
            </a:r>
            <a:endParaRPr lang="en-US" dirty="0">
              <a:latin typeface="Montserrat Medium"/>
            </a:endParaRPr>
          </a:p>
          <a:p>
            <a:r>
              <a:rPr lang="en-US" sz="1200" b="1" dirty="0">
                <a:solidFill>
                  <a:srgbClr val="333333"/>
                </a:solidFill>
                <a:latin typeface="Montserrat Medium"/>
              </a:rPr>
              <a:t>(b)</a:t>
            </a:r>
            <a:r>
              <a:rPr lang="en-US" sz="1200" dirty="0">
                <a:solidFill>
                  <a:srgbClr val="333333"/>
                </a:solidFill>
                <a:latin typeface="Montserrat Medium"/>
              </a:rPr>
              <a:t> Assistance with transportation;</a:t>
            </a:r>
            <a:endParaRPr lang="en-US" dirty="0">
              <a:latin typeface="Montserrat Medium"/>
            </a:endParaRPr>
          </a:p>
          <a:p>
            <a:r>
              <a:rPr lang="en-US" sz="1200" b="1" dirty="0">
                <a:solidFill>
                  <a:srgbClr val="333333"/>
                </a:solidFill>
                <a:latin typeface="Montserrat Medium"/>
              </a:rPr>
              <a:t>(c)</a:t>
            </a:r>
            <a:r>
              <a:rPr lang="en-US" sz="1200" dirty="0">
                <a:solidFill>
                  <a:srgbClr val="333333"/>
                </a:solidFill>
                <a:latin typeface="Montserrat Medium"/>
              </a:rPr>
              <a:t> Assistance with child care and dependent care;</a:t>
            </a:r>
            <a:endParaRPr lang="en-US" dirty="0">
              <a:latin typeface="Montserrat Medium"/>
            </a:endParaRPr>
          </a:p>
          <a:p>
            <a:r>
              <a:rPr lang="en-US" sz="1200" b="1" dirty="0">
                <a:solidFill>
                  <a:srgbClr val="333333"/>
                </a:solidFill>
                <a:latin typeface="Montserrat Medium"/>
              </a:rPr>
              <a:t>(d)</a:t>
            </a:r>
            <a:r>
              <a:rPr lang="en-US" sz="1200" dirty="0">
                <a:solidFill>
                  <a:srgbClr val="333333"/>
                </a:solidFill>
                <a:latin typeface="Montserrat Medium"/>
              </a:rPr>
              <a:t> Assistance with housing;</a:t>
            </a:r>
            <a:endParaRPr lang="en-US" dirty="0">
              <a:latin typeface="Montserrat Medium"/>
            </a:endParaRPr>
          </a:p>
          <a:p>
            <a:r>
              <a:rPr lang="en-US" sz="1200" b="1" dirty="0">
                <a:solidFill>
                  <a:srgbClr val="333333"/>
                </a:solidFill>
                <a:latin typeface="Montserrat Medium"/>
              </a:rPr>
              <a:t>(e)</a:t>
            </a:r>
            <a:r>
              <a:rPr lang="en-US" sz="1200" dirty="0">
                <a:solidFill>
                  <a:srgbClr val="333333"/>
                </a:solidFill>
                <a:latin typeface="Montserrat Medium"/>
              </a:rPr>
              <a:t> Needs-related payments, as described at </a:t>
            </a:r>
            <a:r>
              <a:rPr lang="en-US" sz="1200" dirty="0">
                <a:solidFill>
                  <a:srgbClr val="001C72"/>
                </a:solidFill>
                <a:latin typeface="Montserrat Medium"/>
                <a:hlinkClick r:id="rId3"/>
              </a:rPr>
              <a:t>§§ 680.930</a:t>
            </a:r>
            <a:r>
              <a:rPr lang="en-US" sz="1200" dirty="0">
                <a:solidFill>
                  <a:srgbClr val="333333"/>
                </a:solidFill>
                <a:latin typeface="Montserrat Medium"/>
              </a:rPr>
              <a:t>, 680.940, 680.950, 680.960, and 680.970;</a:t>
            </a:r>
            <a:endParaRPr lang="en-US" dirty="0">
              <a:latin typeface="Montserrat Medium"/>
            </a:endParaRPr>
          </a:p>
          <a:p>
            <a:r>
              <a:rPr lang="en-US" sz="1200" b="1" dirty="0">
                <a:solidFill>
                  <a:srgbClr val="333333"/>
                </a:solidFill>
                <a:latin typeface="Montserrat Medium"/>
              </a:rPr>
              <a:t>(f)</a:t>
            </a:r>
            <a:r>
              <a:rPr lang="en-US" sz="1200" dirty="0">
                <a:solidFill>
                  <a:srgbClr val="333333"/>
                </a:solidFill>
                <a:latin typeface="Montserrat Medium"/>
              </a:rPr>
              <a:t> Assistance with educational testing;</a:t>
            </a:r>
            <a:endParaRPr lang="en-US" dirty="0">
              <a:latin typeface="Montserrat Medium"/>
            </a:endParaRPr>
          </a:p>
          <a:p>
            <a:r>
              <a:rPr lang="en-US" sz="1200" b="1" dirty="0">
                <a:solidFill>
                  <a:srgbClr val="333333"/>
                </a:solidFill>
                <a:latin typeface="Montserrat Medium"/>
              </a:rPr>
              <a:t>(g)</a:t>
            </a:r>
            <a:r>
              <a:rPr lang="en-US" sz="1200" dirty="0">
                <a:solidFill>
                  <a:srgbClr val="333333"/>
                </a:solidFill>
                <a:latin typeface="Montserrat Medium"/>
              </a:rPr>
              <a:t> Reasonable accommodations for individuals with disabilities;</a:t>
            </a:r>
            <a:endParaRPr lang="en-US" dirty="0">
              <a:latin typeface="Montserrat Medium"/>
            </a:endParaRPr>
          </a:p>
          <a:p>
            <a:r>
              <a:rPr lang="en-US" sz="1200" b="1" dirty="0">
                <a:solidFill>
                  <a:srgbClr val="333333"/>
                </a:solidFill>
                <a:latin typeface="Montserrat Medium"/>
              </a:rPr>
              <a:t>(h)</a:t>
            </a:r>
            <a:r>
              <a:rPr lang="en-US" sz="1200" dirty="0">
                <a:solidFill>
                  <a:srgbClr val="333333"/>
                </a:solidFill>
                <a:latin typeface="Montserrat Medium"/>
              </a:rPr>
              <a:t> Legal aid services;</a:t>
            </a:r>
            <a:endParaRPr lang="en-US" dirty="0">
              <a:latin typeface="Montserrat Medium"/>
            </a:endParaRPr>
          </a:p>
          <a:p>
            <a:r>
              <a:rPr lang="en-US" sz="1200" b="1" dirty="0">
                <a:solidFill>
                  <a:srgbClr val="333333"/>
                </a:solidFill>
                <a:latin typeface="Montserrat Medium"/>
              </a:rPr>
              <a:t>(</a:t>
            </a:r>
            <a:r>
              <a:rPr lang="en-US" sz="1200" b="1" dirty="0" err="1">
                <a:solidFill>
                  <a:srgbClr val="333333"/>
                </a:solidFill>
                <a:latin typeface="Montserrat Medium"/>
              </a:rPr>
              <a:t>i</a:t>
            </a:r>
            <a:r>
              <a:rPr lang="en-US" sz="1200" b="1" dirty="0">
                <a:solidFill>
                  <a:srgbClr val="333333"/>
                </a:solidFill>
                <a:latin typeface="Montserrat Medium"/>
              </a:rPr>
              <a:t>)</a:t>
            </a:r>
            <a:r>
              <a:rPr lang="en-US" sz="1200" dirty="0">
                <a:solidFill>
                  <a:srgbClr val="333333"/>
                </a:solidFill>
                <a:latin typeface="Montserrat Medium"/>
              </a:rPr>
              <a:t> Referrals to health care;</a:t>
            </a:r>
            <a:endParaRPr lang="en-US" dirty="0">
              <a:latin typeface="Montserrat Medium"/>
            </a:endParaRPr>
          </a:p>
          <a:p>
            <a:r>
              <a:rPr lang="en-US" sz="1200" b="1" dirty="0">
                <a:solidFill>
                  <a:srgbClr val="333333"/>
                </a:solidFill>
                <a:latin typeface="Montserrat Medium"/>
              </a:rPr>
              <a:t>(j)</a:t>
            </a:r>
            <a:r>
              <a:rPr lang="en-US" sz="1200" dirty="0">
                <a:solidFill>
                  <a:srgbClr val="333333"/>
                </a:solidFill>
                <a:latin typeface="Montserrat Medium"/>
              </a:rPr>
              <a:t> Assistance with uniforms or other appropriate work attire and work-related tools, including such items as eyeglasses and protective eye gear;</a:t>
            </a:r>
            <a:endParaRPr lang="en-US" dirty="0">
              <a:latin typeface="Montserrat Medium"/>
            </a:endParaRPr>
          </a:p>
          <a:p>
            <a:r>
              <a:rPr lang="en-US" sz="1200" b="1" dirty="0">
                <a:solidFill>
                  <a:srgbClr val="333333"/>
                </a:solidFill>
                <a:latin typeface="Montserrat Medium"/>
              </a:rPr>
              <a:t>(k)</a:t>
            </a:r>
            <a:r>
              <a:rPr lang="en-US" sz="1200" dirty="0">
                <a:solidFill>
                  <a:srgbClr val="333333"/>
                </a:solidFill>
                <a:latin typeface="Montserrat Medium"/>
              </a:rPr>
              <a:t> Assistance with books, fees, school supplies, and other necessary items for students enrolled in postsecondary education classes; and</a:t>
            </a:r>
            <a:endParaRPr lang="en-US" dirty="0">
              <a:latin typeface="Montserrat Medium"/>
            </a:endParaRPr>
          </a:p>
          <a:p>
            <a:r>
              <a:rPr lang="en-US" sz="1200" b="1" dirty="0">
                <a:solidFill>
                  <a:srgbClr val="333333"/>
                </a:solidFill>
                <a:latin typeface="Montserrat Medium"/>
              </a:rPr>
              <a:t>(l)</a:t>
            </a:r>
            <a:r>
              <a:rPr lang="en-US" sz="1200" dirty="0">
                <a:solidFill>
                  <a:srgbClr val="333333"/>
                </a:solidFill>
                <a:latin typeface="Montserrat Medium"/>
              </a:rPr>
              <a:t> Payments and fees for employment and training-related applications, </a:t>
            </a:r>
            <a:r>
              <a:rPr lang="en-US" sz="1200" dirty="0">
                <a:solidFill>
                  <a:srgbClr val="001C72"/>
                </a:solidFill>
                <a:latin typeface="Montserrat Medium"/>
                <a:hlinkClick r:id="rId4"/>
              </a:rPr>
              <a:t>tests</a:t>
            </a:r>
            <a:r>
              <a:rPr lang="en-US" sz="1200" dirty="0">
                <a:solidFill>
                  <a:srgbClr val="333333"/>
                </a:solidFill>
                <a:latin typeface="Montserrat Medium"/>
              </a:rPr>
              <a:t>, and certifications.</a:t>
            </a:r>
            <a:endParaRPr lang="en-US" dirty="0">
              <a:latin typeface="Montserrat Medium"/>
            </a:endParaRPr>
          </a:p>
        </p:txBody>
      </p:sp>
      <p:sp>
        <p:nvSpPr>
          <p:cNvPr id="4" name="Slide Number Placeholder 3"/>
          <p:cNvSpPr>
            <a:spLocks noGrp="1"/>
          </p:cNvSpPr>
          <p:nvPr>
            <p:ph type="sldNum" sz="quarter" idx="5"/>
          </p:nvPr>
        </p:nvSpPr>
        <p:spPr/>
        <p:txBody>
          <a:bodyPr/>
          <a:lstStyle/>
          <a:p>
            <a:fld id="{80CB9C84-A7DA-45F9-846D-9152DECA8268}" type="slidenum">
              <a:rPr lang="en-US" smtClean="0"/>
              <a:t>8</a:t>
            </a:fld>
            <a:endParaRPr lang="en-US"/>
          </a:p>
        </p:txBody>
      </p:sp>
    </p:spTree>
    <p:extLst>
      <p:ext uri="{BB962C8B-B14F-4D97-AF65-F5344CB8AC3E}">
        <p14:creationId xmlns:p14="http://schemas.microsoft.com/office/powerpoint/2010/main" val="1443296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solidFill>
                  <a:srgbClr val="333333"/>
                </a:solidFill>
                <a:latin typeface="Montserrat Medium"/>
              </a:rPr>
              <a:t>Services may include, but are not limited to, the following:</a:t>
            </a:r>
            <a:endParaRPr lang="en-US" dirty="0">
              <a:latin typeface="Montserrat Medium"/>
            </a:endParaRPr>
          </a:p>
          <a:p>
            <a:r>
              <a:rPr lang="en-US" sz="1200" b="1" dirty="0">
                <a:solidFill>
                  <a:srgbClr val="333333"/>
                </a:solidFill>
                <a:latin typeface="Montserrat Medium"/>
              </a:rPr>
              <a:t>(a)</a:t>
            </a:r>
            <a:r>
              <a:rPr lang="en-US" sz="1200" dirty="0">
                <a:solidFill>
                  <a:srgbClr val="333333"/>
                </a:solidFill>
                <a:latin typeface="Montserrat Medium"/>
              </a:rPr>
              <a:t> Linkages to community services;</a:t>
            </a:r>
            <a:endParaRPr lang="en-US" dirty="0">
              <a:latin typeface="Montserrat Medium"/>
            </a:endParaRPr>
          </a:p>
          <a:p>
            <a:r>
              <a:rPr lang="en-US" sz="1200" b="1" dirty="0">
                <a:solidFill>
                  <a:srgbClr val="333333"/>
                </a:solidFill>
                <a:latin typeface="Montserrat Medium"/>
              </a:rPr>
              <a:t>(b)</a:t>
            </a:r>
            <a:r>
              <a:rPr lang="en-US" sz="1200" dirty="0">
                <a:solidFill>
                  <a:srgbClr val="333333"/>
                </a:solidFill>
                <a:latin typeface="Montserrat Medium"/>
              </a:rPr>
              <a:t> Assistance with transportation;</a:t>
            </a:r>
            <a:endParaRPr lang="en-US" dirty="0">
              <a:latin typeface="Montserrat Medium"/>
            </a:endParaRPr>
          </a:p>
          <a:p>
            <a:r>
              <a:rPr lang="en-US" sz="1200" b="1" dirty="0">
                <a:solidFill>
                  <a:srgbClr val="333333"/>
                </a:solidFill>
                <a:latin typeface="Montserrat Medium"/>
              </a:rPr>
              <a:t>(c)</a:t>
            </a:r>
            <a:r>
              <a:rPr lang="en-US" sz="1200" dirty="0">
                <a:solidFill>
                  <a:srgbClr val="333333"/>
                </a:solidFill>
                <a:latin typeface="Montserrat Medium"/>
              </a:rPr>
              <a:t> Assistance with child care and dependent care;</a:t>
            </a:r>
            <a:endParaRPr lang="en-US" dirty="0">
              <a:latin typeface="Montserrat Medium"/>
            </a:endParaRPr>
          </a:p>
          <a:p>
            <a:r>
              <a:rPr lang="en-US" sz="1200" b="1" dirty="0">
                <a:solidFill>
                  <a:srgbClr val="333333"/>
                </a:solidFill>
                <a:latin typeface="Montserrat Medium"/>
              </a:rPr>
              <a:t>(d)</a:t>
            </a:r>
            <a:r>
              <a:rPr lang="en-US" sz="1200" dirty="0">
                <a:solidFill>
                  <a:srgbClr val="333333"/>
                </a:solidFill>
                <a:latin typeface="Montserrat Medium"/>
              </a:rPr>
              <a:t> Assistance with housing;</a:t>
            </a:r>
            <a:endParaRPr lang="en-US" dirty="0">
              <a:latin typeface="Montserrat Medium"/>
            </a:endParaRPr>
          </a:p>
          <a:p>
            <a:r>
              <a:rPr lang="en-US" sz="1200" b="1" dirty="0">
                <a:solidFill>
                  <a:srgbClr val="333333"/>
                </a:solidFill>
                <a:latin typeface="Montserrat Medium"/>
              </a:rPr>
              <a:t>(e)</a:t>
            </a:r>
            <a:r>
              <a:rPr lang="en-US" sz="1200" dirty="0">
                <a:solidFill>
                  <a:srgbClr val="333333"/>
                </a:solidFill>
                <a:latin typeface="Montserrat Medium"/>
              </a:rPr>
              <a:t> Needs-related payments, as described at </a:t>
            </a:r>
            <a:r>
              <a:rPr lang="en-US" sz="1200" dirty="0">
                <a:solidFill>
                  <a:srgbClr val="001C72"/>
                </a:solidFill>
                <a:latin typeface="Montserrat Medium"/>
                <a:hlinkClick r:id="rId3"/>
              </a:rPr>
              <a:t>§§ 680.930</a:t>
            </a:r>
            <a:r>
              <a:rPr lang="en-US" sz="1200" dirty="0">
                <a:solidFill>
                  <a:srgbClr val="333333"/>
                </a:solidFill>
                <a:latin typeface="Montserrat Medium"/>
              </a:rPr>
              <a:t>, 680.940, 680.950, 680.960, and 680.970;</a:t>
            </a:r>
            <a:endParaRPr lang="en-US" dirty="0">
              <a:latin typeface="Montserrat Medium"/>
            </a:endParaRPr>
          </a:p>
          <a:p>
            <a:r>
              <a:rPr lang="en-US" sz="1200" b="1" dirty="0">
                <a:solidFill>
                  <a:srgbClr val="333333"/>
                </a:solidFill>
                <a:latin typeface="Montserrat Medium"/>
              </a:rPr>
              <a:t>(f)</a:t>
            </a:r>
            <a:r>
              <a:rPr lang="en-US" sz="1200" dirty="0">
                <a:solidFill>
                  <a:srgbClr val="333333"/>
                </a:solidFill>
                <a:latin typeface="Montserrat Medium"/>
              </a:rPr>
              <a:t> Assistance with educational testing;</a:t>
            </a:r>
            <a:endParaRPr lang="en-US" dirty="0">
              <a:latin typeface="Montserrat Medium"/>
            </a:endParaRPr>
          </a:p>
          <a:p>
            <a:r>
              <a:rPr lang="en-US" sz="1200" b="1" dirty="0">
                <a:solidFill>
                  <a:srgbClr val="333333"/>
                </a:solidFill>
                <a:latin typeface="Montserrat Medium"/>
              </a:rPr>
              <a:t>(g)</a:t>
            </a:r>
            <a:r>
              <a:rPr lang="en-US" sz="1200" dirty="0">
                <a:solidFill>
                  <a:srgbClr val="333333"/>
                </a:solidFill>
                <a:latin typeface="Montserrat Medium"/>
              </a:rPr>
              <a:t> Reasonable accommodations for individuals with disabilities;</a:t>
            </a:r>
            <a:endParaRPr lang="en-US" dirty="0">
              <a:latin typeface="Montserrat Medium"/>
            </a:endParaRPr>
          </a:p>
          <a:p>
            <a:r>
              <a:rPr lang="en-US" sz="1200" b="1" dirty="0">
                <a:solidFill>
                  <a:srgbClr val="333333"/>
                </a:solidFill>
                <a:latin typeface="Montserrat Medium"/>
              </a:rPr>
              <a:t>(h)</a:t>
            </a:r>
            <a:r>
              <a:rPr lang="en-US" sz="1200" dirty="0">
                <a:solidFill>
                  <a:srgbClr val="333333"/>
                </a:solidFill>
                <a:latin typeface="Montserrat Medium"/>
              </a:rPr>
              <a:t> Legal aid services;</a:t>
            </a:r>
            <a:endParaRPr lang="en-US" dirty="0">
              <a:latin typeface="Montserrat Medium"/>
            </a:endParaRPr>
          </a:p>
          <a:p>
            <a:r>
              <a:rPr lang="en-US" sz="1200" b="1" dirty="0">
                <a:solidFill>
                  <a:srgbClr val="333333"/>
                </a:solidFill>
                <a:latin typeface="Montserrat Medium"/>
              </a:rPr>
              <a:t>(</a:t>
            </a:r>
            <a:r>
              <a:rPr lang="en-US" sz="1200" b="1" dirty="0" err="1">
                <a:solidFill>
                  <a:srgbClr val="333333"/>
                </a:solidFill>
                <a:latin typeface="Montserrat Medium"/>
              </a:rPr>
              <a:t>i</a:t>
            </a:r>
            <a:r>
              <a:rPr lang="en-US" sz="1200" b="1" dirty="0">
                <a:solidFill>
                  <a:srgbClr val="333333"/>
                </a:solidFill>
                <a:latin typeface="Montserrat Medium"/>
              </a:rPr>
              <a:t>)</a:t>
            </a:r>
            <a:r>
              <a:rPr lang="en-US" sz="1200" dirty="0">
                <a:solidFill>
                  <a:srgbClr val="333333"/>
                </a:solidFill>
                <a:latin typeface="Montserrat Medium"/>
              </a:rPr>
              <a:t> Referrals to health care;</a:t>
            </a:r>
            <a:endParaRPr lang="en-US" dirty="0">
              <a:latin typeface="Montserrat Medium"/>
            </a:endParaRPr>
          </a:p>
          <a:p>
            <a:r>
              <a:rPr lang="en-US" sz="1200" b="1" dirty="0">
                <a:solidFill>
                  <a:srgbClr val="333333"/>
                </a:solidFill>
                <a:latin typeface="Montserrat Medium"/>
              </a:rPr>
              <a:t>(j)</a:t>
            </a:r>
            <a:r>
              <a:rPr lang="en-US" sz="1200" dirty="0">
                <a:solidFill>
                  <a:srgbClr val="333333"/>
                </a:solidFill>
                <a:latin typeface="Montserrat Medium"/>
              </a:rPr>
              <a:t> Assistance with uniforms or other appropriate work attire and work-related tools, including such items as eyeglasses and protective eye gear;</a:t>
            </a:r>
            <a:endParaRPr lang="en-US" dirty="0">
              <a:latin typeface="Montserrat Medium"/>
            </a:endParaRPr>
          </a:p>
          <a:p>
            <a:r>
              <a:rPr lang="en-US" sz="1200" b="1" dirty="0">
                <a:solidFill>
                  <a:srgbClr val="333333"/>
                </a:solidFill>
                <a:latin typeface="Montserrat Medium"/>
              </a:rPr>
              <a:t>(k)</a:t>
            </a:r>
            <a:r>
              <a:rPr lang="en-US" sz="1200" dirty="0">
                <a:solidFill>
                  <a:srgbClr val="333333"/>
                </a:solidFill>
                <a:latin typeface="Montserrat Medium"/>
              </a:rPr>
              <a:t> Assistance with books, fees, school supplies, and other necessary items for students enrolled in postsecondary education classes; and</a:t>
            </a:r>
            <a:endParaRPr lang="en-US" dirty="0">
              <a:latin typeface="Montserrat Medium"/>
            </a:endParaRPr>
          </a:p>
          <a:p>
            <a:r>
              <a:rPr lang="en-US" sz="1200" b="1" dirty="0">
                <a:solidFill>
                  <a:srgbClr val="333333"/>
                </a:solidFill>
                <a:latin typeface="Montserrat Medium"/>
              </a:rPr>
              <a:t>(l)</a:t>
            </a:r>
            <a:r>
              <a:rPr lang="en-US" sz="1200" dirty="0">
                <a:solidFill>
                  <a:srgbClr val="333333"/>
                </a:solidFill>
                <a:latin typeface="Montserrat Medium"/>
              </a:rPr>
              <a:t> Payments and fees for employment and training-related applications, </a:t>
            </a:r>
            <a:r>
              <a:rPr lang="en-US" sz="1200" dirty="0">
                <a:solidFill>
                  <a:srgbClr val="001C72"/>
                </a:solidFill>
                <a:latin typeface="Montserrat Medium"/>
                <a:hlinkClick r:id="rId4"/>
              </a:rPr>
              <a:t>tests</a:t>
            </a:r>
            <a:r>
              <a:rPr lang="en-US" sz="1200" dirty="0">
                <a:solidFill>
                  <a:srgbClr val="333333"/>
                </a:solidFill>
                <a:latin typeface="Montserrat Medium"/>
              </a:rPr>
              <a:t>, and certifications.</a:t>
            </a:r>
            <a:endParaRPr lang="en-US" dirty="0">
              <a:latin typeface="Montserrat Medium"/>
            </a:endParaRPr>
          </a:p>
        </p:txBody>
      </p:sp>
      <p:sp>
        <p:nvSpPr>
          <p:cNvPr id="4" name="Slide Number Placeholder 3"/>
          <p:cNvSpPr>
            <a:spLocks noGrp="1"/>
          </p:cNvSpPr>
          <p:nvPr>
            <p:ph type="sldNum" sz="quarter" idx="5"/>
          </p:nvPr>
        </p:nvSpPr>
        <p:spPr/>
        <p:txBody>
          <a:bodyPr/>
          <a:lstStyle/>
          <a:p>
            <a:fld id="{80CB9C84-A7DA-45F9-846D-9152DECA8268}" type="slidenum">
              <a:rPr lang="en-US" smtClean="0"/>
              <a:t>9</a:t>
            </a:fld>
            <a:endParaRPr lang="en-US"/>
          </a:p>
        </p:txBody>
      </p:sp>
    </p:spTree>
    <p:extLst>
      <p:ext uri="{BB962C8B-B14F-4D97-AF65-F5344CB8AC3E}">
        <p14:creationId xmlns:p14="http://schemas.microsoft.com/office/powerpoint/2010/main" val="716799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An ISY is an individual who is: (a) Attending school (as defined by State law), including secondary and postsecondary school; (b) Not younger than age 14 or (unless an individual with a disability who is attending school under State law) older than age 21 at time of enrollment;</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Under federal guidance, the maximum amount of youth funds allowable for ISY: 25%</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Low-income: receiving or eligible to receive free or reduced lunch</a:t>
            </a:r>
          </a:p>
          <a:p>
            <a:pPr marL="171450" indent="-171450">
              <a:buFont typeface="Arial" panose="020B0604020202020204" pitchFamily="34" charset="0"/>
              <a:buChar char="•"/>
            </a:pPr>
            <a:endParaRPr lang="en-US" dirty="0"/>
          </a:p>
          <a:p>
            <a:r>
              <a:rPr lang="en-US" dirty="0"/>
              <a:t>Potential Funding Sources: </a:t>
            </a:r>
          </a:p>
          <a:p>
            <a:r>
              <a:rPr lang="en-US" dirty="0"/>
              <a:t>ISY can fund paid work experience, this can be done through what is referred to as WEX (work experience) or OJT (On the job training) this would cover OJL reimbursement to the employer. The other potential funding is supportive services. Note: ISY cannot use ITAs, ITAs are used typically for the funding of occupational skills training. </a:t>
            </a:r>
          </a:p>
          <a:p>
            <a:endParaRPr lang="en-US" dirty="0"/>
          </a:p>
          <a:p>
            <a:r>
              <a:rPr lang="en-US" dirty="0"/>
              <a:t>Eligibility:</a:t>
            </a:r>
          </a:p>
          <a:p>
            <a:pPr lvl="1"/>
            <a:r>
              <a:rPr lang="en-US" dirty="0"/>
              <a:t>Age: 14 to 21</a:t>
            </a:r>
          </a:p>
          <a:p>
            <a:pPr lvl="1"/>
            <a:r>
              <a:rPr lang="en-US" dirty="0"/>
              <a:t>Attending school (secondary or postsecondary) </a:t>
            </a:r>
          </a:p>
          <a:p>
            <a:pPr lvl="1"/>
            <a:r>
              <a:rPr lang="en-US" dirty="0"/>
              <a:t>Low income</a:t>
            </a:r>
          </a:p>
          <a:p>
            <a:pPr lvl="1"/>
            <a:r>
              <a:rPr lang="en-US" dirty="0"/>
              <a:t>One or more additional conditions</a:t>
            </a:r>
          </a:p>
          <a:p>
            <a:pPr lvl="2"/>
            <a:r>
              <a:rPr lang="en-US" dirty="0"/>
              <a:t>Basic skills deficient </a:t>
            </a:r>
          </a:p>
          <a:p>
            <a:pPr lvl="2"/>
            <a:r>
              <a:rPr lang="en-US" dirty="0"/>
              <a:t>English language learner</a:t>
            </a:r>
          </a:p>
          <a:p>
            <a:pPr lvl="2"/>
            <a:r>
              <a:rPr lang="en-US" dirty="0"/>
              <a:t>An offender</a:t>
            </a:r>
          </a:p>
          <a:p>
            <a:pPr lvl="2"/>
            <a:r>
              <a:rPr lang="en-US" dirty="0"/>
              <a:t>Homeless, a runaway, or (previously) involved with the foster care system</a:t>
            </a:r>
          </a:p>
          <a:p>
            <a:pPr lvl="2"/>
            <a:r>
              <a:rPr lang="en-US" dirty="0"/>
              <a:t>Pregnant or parenting</a:t>
            </a:r>
          </a:p>
          <a:p>
            <a:pPr lvl="2"/>
            <a:r>
              <a:rPr lang="en-US" dirty="0"/>
              <a:t>Has a disability</a:t>
            </a:r>
          </a:p>
          <a:p>
            <a:pPr lvl="2"/>
            <a:r>
              <a:rPr lang="en-US" dirty="0"/>
              <a:t>Requires additional assistance to enter or complete education or enter or sustain employment</a:t>
            </a:r>
          </a:p>
          <a:p>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80CB9C84-A7DA-45F9-846D-9152DECA8268}" type="slidenum">
              <a:rPr lang="en-US" smtClean="0"/>
              <a:t>10</a:t>
            </a:fld>
            <a:endParaRPr lang="en-US"/>
          </a:p>
        </p:txBody>
      </p:sp>
    </p:spTree>
    <p:extLst>
      <p:ext uri="{BB962C8B-B14F-4D97-AF65-F5344CB8AC3E}">
        <p14:creationId xmlns:p14="http://schemas.microsoft.com/office/powerpoint/2010/main" val="22844838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Eligibility: The youth cannot be younger than the age of 16 or older than the age of 24 at the time of enrollment. They need to be not attending school, either a dropout or a recipient of a secondary school diploma or it’s equivalent. They must also have one or more barriers to employment. These barriers include: a school dropout, basic skills deficient or ELL, an offender, homeless, in foster care or aged out of foster care, pregnant or parenting, individual with a disability, or low income and in need of additional assistance to enter or complete an education program or secure or hold employment. </a:t>
            </a:r>
          </a:p>
          <a:p>
            <a:endParaRPr lang="en-US"/>
          </a:p>
          <a:p>
            <a:r>
              <a:rPr lang="en-US"/>
              <a:t>Note on funding requirements: “Priorities: Out-of-School Youth – A minimum of 75 percent of the Youth funds allocated to States and local areas, except for the local area expenditures for administration, must be used to provide services to OSY. Work Experience – Not less than 20 percent of Youth funds allocated to the local area, except for the local area expenditures for administration, must be used to provide paid and unpaid work experiences.”</a:t>
            </a:r>
          </a:p>
          <a:p>
            <a:endParaRPr lang="en-US"/>
          </a:p>
          <a:p>
            <a:r>
              <a:rPr lang="en-US"/>
              <a:t>Potential Funding Sources: </a:t>
            </a:r>
          </a:p>
          <a:p>
            <a:r>
              <a:rPr lang="en-US"/>
              <a:t>OSY can fund occupational skills training, which would be the RI tuition for an RA program. They can also help with paid work experience, this can be done through what is referred to as WEX (work experience) or OJT (On the job training) this would cover OJL reimbursement to the employer. The other potential funding is supportive services. </a:t>
            </a:r>
          </a:p>
        </p:txBody>
      </p:sp>
      <p:sp>
        <p:nvSpPr>
          <p:cNvPr id="4" name="Slide Number Placeholder 3"/>
          <p:cNvSpPr>
            <a:spLocks noGrp="1"/>
          </p:cNvSpPr>
          <p:nvPr>
            <p:ph type="sldNum" sz="quarter" idx="5"/>
          </p:nvPr>
        </p:nvSpPr>
        <p:spPr/>
        <p:txBody>
          <a:bodyPr/>
          <a:lstStyle/>
          <a:p>
            <a:fld id="{80CB9C84-A7DA-45F9-846D-9152DECA8268}" type="slidenum">
              <a:rPr lang="en-US" smtClean="0"/>
              <a:t>11</a:t>
            </a:fld>
            <a:endParaRPr lang="en-US"/>
          </a:p>
        </p:txBody>
      </p:sp>
    </p:spTree>
    <p:extLst>
      <p:ext uri="{BB962C8B-B14F-4D97-AF65-F5344CB8AC3E}">
        <p14:creationId xmlns:p14="http://schemas.microsoft.com/office/powerpoint/2010/main" val="27635586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Selective Service: males who are 18 or older and born on or after January 1, 1960, unless an exception is justified.</a:t>
            </a:r>
          </a:p>
          <a:p>
            <a:endParaRPr lang="en-US" dirty="0"/>
          </a:p>
          <a:p>
            <a:r>
              <a:rPr lang="en-US" dirty="0"/>
              <a:t>For low-income requirements refer to state and local policies on any income or self sufficiency limits. Standard Low-income criteria: SNAP recipient, TANF recipient, SSI; family income does not exceed poverty line or is 70% of the lower living standard; is homeless; is a foster child; individual with a disability whose own income does not meet the income requirements</a:t>
            </a:r>
          </a:p>
          <a:p>
            <a:endParaRPr lang="en-US" dirty="0"/>
          </a:p>
          <a:p>
            <a:r>
              <a:rPr lang="en-US" dirty="0"/>
              <a:t>Priority of Service: </a:t>
            </a:r>
          </a:p>
          <a:p>
            <a:pPr marL="228600" indent="-228600">
              <a:buAutoNum type="arabicParenR"/>
            </a:pPr>
            <a:r>
              <a:rPr lang="en-US" sz="1200" dirty="0"/>
              <a:t>Veterans and eligible spouses who meet low-income criteria OR are basic-skills deficient (BSD) or English Language Learners (ELL)</a:t>
            </a:r>
          </a:p>
          <a:p>
            <a:pPr marL="228600" indent="-228600">
              <a:buAutoNum type="arabicParenR"/>
            </a:pPr>
            <a:r>
              <a:rPr lang="en-US" sz="1200" dirty="0"/>
              <a:t>Non-veterans who meet low-income criteria OR are BSD or ELL</a:t>
            </a:r>
          </a:p>
          <a:p>
            <a:pPr marL="228600" indent="-228600">
              <a:buAutoNum type="arabicParenR"/>
            </a:pPr>
            <a:r>
              <a:rPr lang="en-US" sz="1200" dirty="0"/>
              <a:t>Veterans or eligible spouses who do NOT meet WIOA low-income criteria and are NOT BSD or ELL</a:t>
            </a:r>
          </a:p>
          <a:p>
            <a:pPr marL="228600" indent="-228600">
              <a:buAutoNum type="arabicParenR"/>
            </a:pPr>
            <a:r>
              <a:rPr lang="en-US" sz="1200" dirty="0"/>
              <a:t>Non-veterans who do NOT meet WIOA low-income criteria and are NOT BSD or ELL but </a:t>
            </a:r>
            <a:r>
              <a:rPr lang="en-US" dirty="0"/>
              <a:t>who have one or more significant barriers to full-time employment that leads to self-sufficiency</a:t>
            </a:r>
          </a:p>
          <a:p>
            <a:pPr marL="685800" lvl="1" indent="-228600">
              <a:buAutoNum type="arabicParenR"/>
            </a:pPr>
            <a:r>
              <a:rPr lang="en-US" sz="1200" dirty="0"/>
              <a:t>Disability, homelessness, offender, no high school diploma or GED, poor work history, lack of occupational skills for a self-sufficient family wage </a:t>
            </a:r>
          </a:p>
          <a:p>
            <a:pPr marL="228600" indent="-228600">
              <a:buAutoNum type="arabicParenR"/>
            </a:pPr>
            <a:endParaRPr lang="en-US" sz="1200" dirty="0"/>
          </a:p>
          <a:p>
            <a:pPr marL="0" indent="0">
              <a:buNone/>
            </a:pPr>
            <a:r>
              <a:rPr lang="en-US" sz="1200" dirty="0"/>
              <a:t>TEGL 7-20: 75% of adults served should be in a priority population (low-income, BSD, ELL, Veterans or qualified spouses</a:t>
            </a:r>
          </a:p>
          <a:p>
            <a:pPr marL="0" indent="0">
              <a:buNone/>
            </a:pPr>
            <a:endParaRPr lang="en-US" sz="1200" dirty="0"/>
          </a:p>
          <a:p>
            <a:pPr marL="0" indent="0">
              <a:buNone/>
            </a:pPr>
            <a:r>
              <a:rPr lang="en-US" sz="1200" dirty="0"/>
              <a:t>Potential funding sources: Adult funding can be used to support occupational skills training for RI tuition, on-the-job training funds which can be used for OJL reimbursement, or supportive services. </a:t>
            </a:r>
            <a:endParaRPr lang="en-US" dirty="0"/>
          </a:p>
        </p:txBody>
      </p:sp>
      <p:sp>
        <p:nvSpPr>
          <p:cNvPr id="4" name="Slide Number Placeholder 3"/>
          <p:cNvSpPr>
            <a:spLocks noGrp="1"/>
          </p:cNvSpPr>
          <p:nvPr>
            <p:ph type="sldNum" sz="quarter" idx="5"/>
          </p:nvPr>
        </p:nvSpPr>
        <p:spPr/>
        <p:txBody>
          <a:bodyPr/>
          <a:lstStyle/>
          <a:p>
            <a:fld id="{80CB9C84-A7DA-45F9-846D-9152DECA8268}" type="slidenum">
              <a:rPr lang="en-US" smtClean="0"/>
              <a:t>12</a:t>
            </a:fld>
            <a:endParaRPr lang="en-US"/>
          </a:p>
        </p:txBody>
      </p:sp>
    </p:spTree>
    <p:extLst>
      <p:ext uri="{BB962C8B-B14F-4D97-AF65-F5344CB8AC3E}">
        <p14:creationId xmlns:p14="http://schemas.microsoft.com/office/powerpoint/2010/main" val="32870400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Dislocated Worker is another type of WIOA formula funding. The eligibility for dislocated worker gets more in depth but is intended for individuals who have been laid off or received layoff notice from their employer. These include business closures as well as smaller layoffs. The services available to a dislocated worker will be similar to the adult services which can provide occupational skills training, OJT costs and/or supportive services. The main difference here is eligibility and the funding that a local area may have available. Every state and local area has allocations for both dislocated worker participants and adult participants. </a:t>
            </a:r>
          </a:p>
          <a:p>
            <a:pPr algn="l"/>
            <a:endParaRPr lang="en-US" dirty="0"/>
          </a:p>
          <a:p>
            <a:pPr algn="l"/>
            <a:endParaRPr lang="en-US" dirty="0"/>
          </a:p>
          <a:p>
            <a:pPr algn="l"/>
            <a:r>
              <a:rPr lang="en-US" dirty="0"/>
              <a:t>Incumbent Worker Training (IWT)</a:t>
            </a:r>
            <a:r>
              <a:rPr lang="en-US" b="0" i="0" dirty="0">
                <a:solidFill>
                  <a:srgbClr val="000000"/>
                </a:solidFill>
                <a:effectLst/>
                <a:latin typeface="Tahoma" panose="020B0604030504040204" pitchFamily="34" charset="0"/>
              </a:rPr>
              <a:t> is a type of work-based training and upskilling designed to ensure that employees of a company can acquire the skills necessary to retain employment and/or advance within the company, or to acquire the skills necessary to avert a layoff. IWT is an employer service designed to develop a highly skilled workforce which will result in increased financial viability, stability, competitiveness, and productivity. To avert the risk of closing, IWT may be developed with a business or business association to maintain its competitive status, incorporate new technology, or prevent downsizing. IWT can also be an important means of ensuring an adequate workforce for vital community services, whether in the private or public sector. Workers participating in IWT will benefit by enhancing their existing skills, learning new skills, or earning employer- or industry-recognized credentials, in addition to retaining employment, maintaining their careers, and/or increasing their earnings potential. IWT will also allow the opportunity for back-filling vacated positions resulting from the promotion of newly trained workers. Local workforce development areas (local areas) can use up to 20 percent of their Adult and Dislocated Worker program allocations to provide for the federal share of the cost of providing IWT, you will want to check local and state policy on IWT to see how your local area uses IWT and the availability of funding. </a:t>
            </a:r>
          </a:p>
          <a:p>
            <a:endParaRPr lang="en-US" dirty="0"/>
          </a:p>
        </p:txBody>
      </p:sp>
      <p:sp>
        <p:nvSpPr>
          <p:cNvPr id="4" name="Slide Number Placeholder 3"/>
          <p:cNvSpPr>
            <a:spLocks noGrp="1"/>
          </p:cNvSpPr>
          <p:nvPr>
            <p:ph type="sldNum" sz="quarter" idx="5"/>
          </p:nvPr>
        </p:nvSpPr>
        <p:spPr/>
        <p:txBody>
          <a:bodyPr/>
          <a:lstStyle/>
          <a:p>
            <a:fld id="{80CB9C84-A7DA-45F9-846D-9152DECA8268}" type="slidenum">
              <a:rPr lang="en-US" smtClean="0"/>
              <a:t>13</a:t>
            </a:fld>
            <a:endParaRPr lang="en-US"/>
          </a:p>
        </p:txBody>
      </p:sp>
    </p:spTree>
    <p:extLst>
      <p:ext uri="{BB962C8B-B14F-4D97-AF65-F5344CB8AC3E}">
        <p14:creationId xmlns:p14="http://schemas.microsoft.com/office/powerpoint/2010/main" val="18183467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8.jpe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jpe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5.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8.jpe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2/15/2024</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a:stretch>
            <a:fillRect/>
          </a:stretch>
        </p:blipFill>
        <p:spPr>
          <a:xfrm>
            <a:off x="18286"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spTree>
    <p:extLst>
      <p:ext uri="{BB962C8B-B14F-4D97-AF65-F5344CB8AC3E}">
        <p14:creationId xmlns:p14="http://schemas.microsoft.com/office/powerpoint/2010/main" val="3720570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pic>
        <p:nvPicPr>
          <p:cNvPr id="7" name="Picture 6" descr="A picture containing application&#10;&#10;Description automatically generated">
            <a:extLst>
              <a:ext uri="{FF2B5EF4-FFF2-40B4-BE49-F238E27FC236}">
                <a16:creationId xmlns:a16="http://schemas.microsoft.com/office/drawing/2014/main" id="{E7A357EA-AB33-9C1A-0A4C-7FD6E8CD38E8}"/>
              </a:ext>
            </a:extLst>
          </p:cNvPr>
          <p:cNvPicPr>
            <a:picLocks noChangeAspect="1"/>
          </p:cNvPicPr>
          <p:nvPr userDrawn="1"/>
        </p:nvPicPr>
        <p:blipFill>
          <a:blip r:embed="rId2"/>
          <a:stretch>
            <a:fillRect/>
          </a:stretch>
        </p:blipFill>
        <p:spPr>
          <a:xfrm>
            <a:off x="0" y="-3574"/>
            <a:ext cx="12185650" cy="6861574"/>
          </a:xfrm>
          <a:prstGeom prst="rect">
            <a:avLst/>
          </a:prstGeom>
        </p:spPr>
      </p:pic>
      <p:sp>
        <p:nvSpPr>
          <p:cNvPr id="4" name="Rectangle 3">
            <a:extLst>
              <a:ext uri="{FF2B5EF4-FFF2-40B4-BE49-F238E27FC236}">
                <a16:creationId xmlns:a16="http://schemas.microsoft.com/office/drawing/2014/main" id="{F5C7BC85-63DD-5A48-223C-8B0ECB22F6BD}"/>
              </a:ext>
            </a:extLst>
          </p:cNvPr>
          <p:cNvSpPr/>
          <p:nvPr userDrawn="1"/>
        </p:nvSpPr>
        <p:spPr>
          <a:xfrm>
            <a:off x="-6350" y="2142836"/>
            <a:ext cx="12192000" cy="2201918"/>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1850" y="2764431"/>
            <a:ext cx="10515600" cy="1325563"/>
          </a:xfrm>
        </p:spPr>
        <p:txBody>
          <a:bodyPr/>
          <a:lstStyle/>
          <a:p>
            <a:r>
              <a:rPr lang="en-US"/>
              <a:t>Click to edit Master title style</a:t>
            </a:r>
          </a:p>
        </p:txBody>
      </p:sp>
      <p:pic>
        <p:nvPicPr>
          <p:cNvPr id="12" name="Picture 11" descr="Diagram&#10;&#10;Description automatically generated">
            <a:extLst>
              <a:ext uri="{FF2B5EF4-FFF2-40B4-BE49-F238E27FC236}">
                <a16:creationId xmlns:a16="http://schemas.microsoft.com/office/drawing/2014/main" id="{60A50D4A-DDE8-EC08-A614-062E705A54FE}"/>
              </a:ext>
            </a:extLst>
          </p:cNvPr>
          <p:cNvPicPr>
            <a:picLocks noChangeAspect="1"/>
          </p:cNvPicPr>
          <p:nvPr userDrawn="1"/>
        </p:nvPicPr>
        <p:blipFill>
          <a:blip r:embed="rId3"/>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682805A0-EC07-0748-EEF8-2E38171550E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7419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7A433-7E60-E2BC-CDA7-1DC0618B66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343395-0155-A566-25D3-3211774169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A16992-C2ED-6D6C-6842-003CFA524A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8F600C-EA44-2B16-12FB-C46AC31F631D}"/>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2/15/2024</a:t>
            </a:fld>
            <a:endParaRPr lang="en-US"/>
          </a:p>
        </p:txBody>
      </p:sp>
      <p:sp>
        <p:nvSpPr>
          <p:cNvPr id="6" name="Footer Placeholder 5">
            <a:extLst>
              <a:ext uri="{FF2B5EF4-FFF2-40B4-BE49-F238E27FC236}">
                <a16:creationId xmlns:a16="http://schemas.microsoft.com/office/drawing/2014/main" id="{722387EF-C3E0-1DE6-71CD-EB13675B23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CCC322-AD58-5CEB-F7CC-ADD944450EE4}"/>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40491024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7D41B-8801-2DDB-ACD3-78E234B361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537A46-FBF7-7BD6-2DAB-FAEB1F5DE8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810A6B-B9EB-42CD-AD6B-77471871A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BBF902-C639-5B75-CAB3-60D700B1EE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2/15/2024</a:t>
            </a:fld>
            <a:endParaRPr lang="en-US"/>
          </a:p>
        </p:txBody>
      </p:sp>
      <p:sp>
        <p:nvSpPr>
          <p:cNvPr id="6" name="Footer Placeholder 5">
            <a:extLst>
              <a:ext uri="{FF2B5EF4-FFF2-40B4-BE49-F238E27FC236}">
                <a16:creationId xmlns:a16="http://schemas.microsoft.com/office/drawing/2014/main" id="{674289B5-53C5-7E6C-0D47-8E07EC6E0D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F5CC411-B080-1956-B9C3-AD717A00AF17}"/>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2259777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C0FED-5B1E-1D03-68DD-49432DE8A8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A4C8B4-7FE7-7172-E22E-A7FBB44427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84B00-F6B4-25B3-5B43-48DD8D46E4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2/15/2024</a:t>
            </a:fld>
            <a:endParaRPr lang="en-US"/>
          </a:p>
        </p:txBody>
      </p:sp>
      <p:sp>
        <p:nvSpPr>
          <p:cNvPr id="5" name="Footer Placeholder 4">
            <a:extLst>
              <a:ext uri="{FF2B5EF4-FFF2-40B4-BE49-F238E27FC236}">
                <a16:creationId xmlns:a16="http://schemas.microsoft.com/office/drawing/2014/main" id="{653AE3D2-5DC4-473B-7DD7-4139A3E6A1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9FB532-69D2-E2D1-8AD4-89BCA9C6472A}"/>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10523298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5236E6-0316-8834-8C22-AEC120DBC6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30BD4F-B53A-26A7-2934-34D33C12E0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FD9DF-1743-FB60-8E1E-7F33C78B184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2/15/2024</a:t>
            </a:fld>
            <a:endParaRPr lang="en-US"/>
          </a:p>
        </p:txBody>
      </p:sp>
      <p:sp>
        <p:nvSpPr>
          <p:cNvPr id="5" name="Footer Placeholder 4">
            <a:extLst>
              <a:ext uri="{FF2B5EF4-FFF2-40B4-BE49-F238E27FC236}">
                <a16:creationId xmlns:a16="http://schemas.microsoft.com/office/drawing/2014/main" id="{87BB84C0-FF74-0760-4E71-923A5C0B88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9793FD-4296-02C4-0E12-E5FBBAF7668F}"/>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2337025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Tree>
    <p:extLst>
      <p:ext uri="{BB962C8B-B14F-4D97-AF65-F5344CB8AC3E}">
        <p14:creationId xmlns:p14="http://schemas.microsoft.com/office/powerpoint/2010/main" val="2517283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Discussion</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a:srcRect/>
          <a:stretch/>
        </p:blipFill>
        <p:spPr>
          <a:xfrm>
            <a:off x="0" y="10797"/>
            <a:ext cx="12179296" cy="6857998"/>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a:alphaModFix amt="50000"/>
          </a:blip>
          <a:srcRect t="13718" b="9028"/>
          <a:stretch/>
        </p:blipFill>
        <p:spPr>
          <a:xfrm>
            <a:off x="1358293" y="1639928"/>
            <a:ext cx="9100768" cy="4422345"/>
          </a:xfrm>
          <a:prstGeom prst="ellipse">
            <a:avLst/>
          </a:prstGeom>
          <a:ln>
            <a:noFill/>
          </a:ln>
          <a:effectLst>
            <a:softEdge rad="112500"/>
          </a:effectLst>
        </p:spPr>
      </p:pic>
    </p:spTree>
    <p:extLst>
      <p:ext uri="{BB962C8B-B14F-4D97-AF65-F5344CB8AC3E}">
        <p14:creationId xmlns:p14="http://schemas.microsoft.com/office/powerpoint/2010/main" val="5325213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Objectives">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a:t>Enter Title for Objectives Slide</a:t>
            </a:r>
          </a:p>
        </p:txBody>
      </p:sp>
      <p:sp>
        <p:nvSpPr>
          <p:cNvPr id="3" name="Content Placeholder">
            <a:extLst>
              <a:ext uri="{FF2B5EF4-FFF2-40B4-BE49-F238E27FC236}">
                <a16:creationId xmlns:a16="http://schemas.microsoft.com/office/drawing/2014/main" id="{17AAC5FF-8264-4C60-8AAC-1B83EE24201B}"/>
              </a:ext>
            </a:extLst>
          </p:cNvPr>
          <p:cNvSpPr>
            <a:spLocks noGrp="1"/>
          </p:cNvSpPr>
          <p:nvPr>
            <p:ph idx="1"/>
          </p:nvPr>
        </p:nvSpPr>
        <p:spPr/>
        <p:txBody>
          <a:bodyPr anchor="ctr"/>
          <a:lstStyle>
            <a:lvl1pPr marL="365760" indent="-365760">
              <a:buFont typeface="Wingdings 2" panose="05020102010507070707" pitchFamily="18" charset="2"/>
              <a:buChar char=""/>
              <a:defRPr/>
            </a:lvl1pPr>
            <a:lvl2pPr marL="822960">
              <a:defRPr/>
            </a:lvl2pPr>
            <a:lvl3pPr marL="1280160">
              <a:defRPr/>
            </a:lvl3pPr>
            <a:lvl4pPr marL="1737360">
              <a:defRPr/>
            </a:lvl4pPr>
            <a:lvl5pPr marL="219456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grpSp>
        <p:nvGrpSpPr>
          <p:cNvPr id="2" name="Top Corner Embellishment">
            <a:extLst>
              <a:ext uri="{FF2B5EF4-FFF2-40B4-BE49-F238E27FC236}">
                <a16:creationId xmlns:a16="http://schemas.microsoft.com/office/drawing/2014/main" id="{4F555946-CB04-9F04-9975-1135ED49DE7F}"/>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8" name="Freeform: Shape 7">
              <a:extLst>
                <a:ext uri="{FF2B5EF4-FFF2-40B4-BE49-F238E27FC236}">
                  <a16:creationId xmlns:a16="http://schemas.microsoft.com/office/drawing/2014/main" id="{BA7CB6B3-2CD5-6A36-BFAD-413E7C246B02}"/>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A55941D6-52C7-4A65-8DF9-81C5ECE7DA0D}"/>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2B7E73F1-C4F0-E444-8297-33929C1BAE7F}"/>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91" name="Text Placeholder 190">
            <a:extLst>
              <a:ext uri="{FF2B5EF4-FFF2-40B4-BE49-F238E27FC236}">
                <a16:creationId xmlns:a16="http://schemas.microsoft.com/office/drawing/2014/main" id="{2BFF4C1B-7199-F8CC-DFBF-CB4D9E202069}"/>
              </a:ext>
            </a:extLst>
          </p:cNvPr>
          <p:cNvSpPr>
            <a:spLocks noGrp="1"/>
          </p:cNvSpPr>
          <p:nvPr>
            <p:ph type="body" sz="quarter" idx="13"/>
          </p:nvPr>
        </p:nvSpPr>
        <p:spPr>
          <a:xfrm>
            <a:off x="8253413" y="1492250"/>
            <a:ext cx="2635250" cy="1647825"/>
          </a:xfrm>
        </p:spPr>
        <p:txBody>
          <a:bodyPr/>
          <a:lstStyle>
            <a:lvl1pPr marL="0" indent="0">
              <a:buNone/>
              <a:defRPr/>
            </a:lvl1pPr>
          </a:lstStyle>
          <a:p>
            <a:pPr lvl="0"/>
            <a:endParaRPr lang="en-US"/>
          </a:p>
        </p:txBody>
      </p:sp>
    </p:spTree>
    <p:extLst>
      <p:ext uri="{BB962C8B-B14F-4D97-AF65-F5344CB8AC3E}">
        <p14:creationId xmlns:p14="http://schemas.microsoft.com/office/powerpoint/2010/main" val="3956049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2980" y="11017"/>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826012" y="6465273"/>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2023</a:t>
            </a:r>
          </a:p>
        </p:txBody>
      </p:sp>
    </p:spTree>
    <p:extLst>
      <p:ext uri="{BB962C8B-B14F-4D97-AF65-F5344CB8AC3E}">
        <p14:creationId xmlns:p14="http://schemas.microsoft.com/office/powerpoint/2010/main" val="594874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YOU FOR JOINING US</a:t>
            </a:r>
          </a:p>
        </p:txBody>
      </p:sp>
      <p:sp>
        <p:nvSpPr>
          <p:cNvPr id="4" name="Slide Number Placeholder 5">
            <a:extLst>
              <a:ext uri="{FF2B5EF4-FFF2-40B4-BE49-F238E27FC236}">
                <a16:creationId xmlns:a16="http://schemas.microsoft.com/office/drawing/2014/main" id="{62E919F0-3265-24AD-36EC-F4451F67CE99}"/>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2023</a:t>
            </a:r>
          </a:p>
        </p:txBody>
      </p:sp>
    </p:spTree>
    <p:extLst>
      <p:ext uri="{BB962C8B-B14F-4D97-AF65-F5344CB8AC3E}">
        <p14:creationId xmlns:p14="http://schemas.microsoft.com/office/powerpoint/2010/main" val="26866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911225" y="2540445"/>
            <a:ext cx="5181600" cy="2570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259080" y="2536700"/>
            <a:ext cx="5181600" cy="2570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2/15/2024</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a:srcRect/>
          <a:stretch/>
        </p:blipFill>
        <p:spPr>
          <a:xfrm>
            <a:off x="0" y="0"/>
            <a:ext cx="14843919" cy="8358411"/>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2023</a:t>
            </a: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41367A18-9212-45C3-3A52-95E8629C657E}"/>
              </a:ext>
            </a:extLst>
          </p:cNvPr>
          <p:cNvSpPr>
            <a:spLocks noGrp="1"/>
          </p:cNvSpPr>
          <p:nvPr>
            <p:ph type="body" sz="quarter" idx="13"/>
          </p:nvPr>
        </p:nvSpPr>
        <p:spPr>
          <a:xfrm>
            <a:off x="838200" y="5476875"/>
            <a:ext cx="5181600" cy="552450"/>
          </a:xfrm>
        </p:spPr>
        <p:txBody>
          <a:bodyPr/>
          <a:lstStyle>
            <a:lvl1pPr marL="0" indent="0">
              <a:buNone/>
              <a:defRPr/>
            </a:lvl1pPr>
          </a:lstStyle>
          <a:p>
            <a:pPr lvl="0"/>
            <a:r>
              <a:rPr lang="en-US" dirty="0"/>
              <a:t>Click to edit Master text</a:t>
            </a:r>
          </a:p>
        </p:txBody>
      </p:sp>
      <p:sp>
        <p:nvSpPr>
          <p:cNvPr id="16" name="Text Placeholder 15">
            <a:extLst>
              <a:ext uri="{FF2B5EF4-FFF2-40B4-BE49-F238E27FC236}">
                <a16:creationId xmlns:a16="http://schemas.microsoft.com/office/drawing/2014/main" id="{0201A9AF-081D-D89F-F650-8F99A6172204}"/>
              </a:ext>
            </a:extLst>
          </p:cNvPr>
          <p:cNvSpPr>
            <a:spLocks noGrp="1"/>
          </p:cNvSpPr>
          <p:nvPr>
            <p:ph type="body" sz="quarter" idx="14"/>
          </p:nvPr>
        </p:nvSpPr>
        <p:spPr>
          <a:xfrm>
            <a:off x="904875" y="1825625"/>
            <a:ext cx="5187950" cy="692150"/>
          </a:xfrm>
        </p:spPr>
        <p:txBody>
          <a:bodyPr/>
          <a:lstStyle>
            <a:lvl1pPr marL="0" indent="0">
              <a:buNone/>
              <a:defRPr/>
            </a:lvl1pPr>
          </a:lstStyle>
          <a:p>
            <a:pPr lvl="0"/>
            <a:r>
              <a:rPr lang="en-US" dirty="0"/>
              <a:t>Click to edit Master text</a:t>
            </a:r>
          </a:p>
        </p:txBody>
      </p:sp>
      <p:sp>
        <p:nvSpPr>
          <p:cNvPr id="18" name="Text Placeholder 17">
            <a:extLst>
              <a:ext uri="{FF2B5EF4-FFF2-40B4-BE49-F238E27FC236}">
                <a16:creationId xmlns:a16="http://schemas.microsoft.com/office/drawing/2014/main" id="{B5A1C1B3-CDD7-D38E-A723-F6BC0D1DA3E7}"/>
              </a:ext>
            </a:extLst>
          </p:cNvPr>
          <p:cNvSpPr>
            <a:spLocks noGrp="1"/>
          </p:cNvSpPr>
          <p:nvPr>
            <p:ph type="body" sz="quarter" idx="15"/>
          </p:nvPr>
        </p:nvSpPr>
        <p:spPr>
          <a:xfrm>
            <a:off x="6259513" y="1825625"/>
            <a:ext cx="5187950" cy="571500"/>
          </a:xfrm>
        </p:spPr>
        <p:txBody>
          <a:bodyPr/>
          <a:lstStyle>
            <a:lvl1pPr marL="0" indent="0">
              <a:buNone/>
              <a:defRPr/>
            </a:lvl1pPr>
          </a:lstStyle>
          <a:p>
            <a:pPr lvl="0"/>
            <a:r>
              <a:rPr lang="en-US" dirty="0"/>
              <a:t>Click to edit Master text</a:t>
            </a:r>
          </a:p>
        </p:txBody>
      </p:sp>
    </p:spTree>
    <p:extLst>
      <p:ext uri="{BB962C8B-B14F-4D97-AF65-F5344CB8AC3E}">
        <p14:creationId xmlns:p14="http://schemas.microsoft.com/office/powerpoint/2010/main" val="3829409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2/15/2024</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2023</a:t>
            </a: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00090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2/15/2024</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4" y="2018370"/>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pic>
        <p:nvPicPr>
          <p:cNvPr id="14" name="Picture 13" descr="Diagram&#10;&#10;Description automatically generated">
            <a:extLst>
              <a:ext uri="{FF2B5EF4-FFF2-40B4-BE49-F238E27FC236}">
                <a16:creationId xmlns:a16="http://schemas.microsoft.com/office/drawing/2014/main" id="{0DBBF89E-36F7-AB45-900B-890FF14CC462}"/>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19" name="Rectangle 18">
            <a:extLst>
              <a:ext uri="{FF2B5EF4-FFF2-40B4-BE49-F238E27FC236}">
                <a16:creationId xmlns:a16="http://schemas.microsoft.com/office/drawing/2014/main" id="{E6A6127D-7B41-BD06-5311-40EE6908AEE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14097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enter Partner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765393" y="2075575"/>
            <a:ext cx="2867883"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765392" y="2140337"/>
            <a:ext cx="2867883" cy="973869"/>
          </a:xfrm>
        </p:spPr>
        <p:txBody>
          <a:bodyPr/>
          <a:lstStyle>
            <a:lvl1pPr marL="0" indent="0" algn="ctr">
              <a:buNone/>
              <a:defRPr>
                <a:solidFill>
                  <a:schemeClr val="bg1"/>
                </a:solidFill>
              </a:defRPr>
            </a:lvl1pPr>
          </a:lstStyle>
          <a:p>
            <a:pPr lvl="0"/>
            <a:r>
              <a:rPr lang="en-US"/>
              <a:t>Scan for Partner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5" name="Picture 3" descr="Qr code&#10;&#10;Description automatically generated">
            <a:extLst>
              <a:ext uri="{FF2B5EF4-FFF2-40B4-BE49-F238E27FC236}">
                <a16:creationId xmlns:a16="http://schemas.microsoft.com/office/drawing/2014/main" id="{DB30022D-CFA9-8F7A-0103-A49B1C2631B2}"/>
              </a:ext>
            </a:extLst>
          </p:cNvPr>
          <p:cNvPicPr>
            <a:picLocks noChangeAspect="1"/>
          </p:cNvPicPr>
          <p:nvPr userDrawn="1"/>
        </p:nvPicPr>
        <p:blipFill rotWithShape="1">
          <a:blip r:embed="rId3"/>
          <a:srcRect l="4150" t="4843" r="4330" b="6373"/>
          <a:stretch/>
        </p:blipFill>
        <p:spPr>
          <a:xfrm>
            <a:off x="7936089" y="3082593"/>
            <a:ext cx="2550754" cy="2563902"/>
          </a:xfrm>
          <a:prstGeom prst="rect">
            <a:avLst/>
          </a:prstGeom>
        </p:spPr>
      </p:pic>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Become a Center Partner</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4"/>
          <a:srcRect/>
          <a:stretch/>
        </p:blipFill>
        <p:spPr>
          <a:xfrm>
            <a:off x="3177" y="0"/>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5"/>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13;p30">
            <a:extLst>
              <a:ext uri="{FF2B5EF4-FFF2-40B4-BE49-F238E27FC236}">
                <a16:creationId xmlns:a16="http://schemas.microsoft.com/office/drawing/2014/main" id="{DA17BCA0-53CC-B4C1-8EAE-5ED9540A14C8}"/>
              </a:ext>
            </a:extLst>
          </p:cNvPr>
          <p:cNvSpPr txBox="1">
            <a:spLocks/>
          </p:cNvSpPr>
          <p:nvPr userDrawn="1"/>
        </p:nvSpPr>
        <p:spPr>
          <a:xfrm>
            <a:off x="914080" y="2271757"/>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Receive</a:t>
            </a:r>
            <a:r>
              <a:rPr lang="en-US" sz="2800">
                <a:latin typeface="Montserrat" panose="00000500000000000000" pitchFamily="2" charset="0"/>
              </a:rPr>
              <a:t> no-cost expert TA,  </a:t>
            </a:r>
            <a:br>
              <a:rPr lang="en-US" sz="2800">
                <a:latin typeface="Montserrat" panose="00000500000000000000" pitchFamily="2" charset="0"/>
              </a:rPr>
            </a:br>
            <a:r>
              <a:rPr lang="en-US" sz="2800">
                <a:latin typeface="Montserrat" panose="00000500000000000000" pitchFamily="2" charset="0"/>
              </a:rPr>
              <a:t>materials, and assistance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Network </a:t>
            </a:r>
            <a:r>
              <a:rPr lang="en-US" sz="2800">
                <a:latin typeface="Montserrat" panose="00000500000000000000" pitchFamily="2" charset="0"/>
              </a:rPr>
              <a:t>with potential </a:t>
            </a:r>
            <a:br>
              <a:rPr lang="en-US" sz="2800">
                <a:latin typeface="Montserrat" panose="00000500000000000000" pitchFamily="2" charset="0"/>
              </a:rPr>
            </a:br>
            <a:r>
              <a:rPr lang="en-US" sz="2800">
                <a:latin typeface="Montserrat" panose="00000500000000000000" pitchFamily="2" charset="0"/>
              </a:rPr>
              <a:t>partners nationwide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Be </a:t>
            </a:r>
            <a:r>
              <a:rPr lang="en-US" sz="2800">
                <a:latin typeface="Montserrat" panose="00000500000000000000" pitchFamily="2" charset="0"/>
              </a:rPr>
              <a:t>nationally recognized for </a:t>
            </a:r>
            <a:br>
              <a:rPr lang="en-US" sz="2800">
                <a:latin typeface="Montserrat" panose="00000500000000000000" pitchFamily="2" charset="0"/>
              </a:rPr>
            </a:br>
            <a:r>
              <a:rPr lang="en-US" sz="2800">
                <a:latin typeface="Montserrat" panose="00000500000000000000" pitchFamily="2" charset="0"/>
              </a:rPr>
              <a:t>your work</a:t>
            </a:r>
            <a:endParaRPr lang="en-US" sz="2800">
              <a:latin typeface="Montserrat" panose="00000500000000000000" pitchFamily="2" charset="0"/>
              <a:ea typeface="Raleway"/>
              <a:cs typeface="Raleway"/>
              <a:sym typeface="Raleway"/>
            </a:endParaRPr>
          </a:p>
        </p:txBody>
      </p:sp>
    </p:spTree>
    <p:extLst>
      <p:ext uri="{BB962C8B-B14F-4D97-AF65-F5344CB8AC3E}">
        <p14:creationId xmlns:p14="http://schemas.microsoft.com/office/powerpoint/2010/main" val="840345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529689" y="2075575"/>
            <a:ext cx="3322782"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518400" y="2140337"/>
            <a:ext cx="3322782" cy="973869"/>
          </a:xfrm>
        </p:spPr>
        <p:txBody>
          <a:bodyPr/>
          <a:lstStyle>
            <a:lvl1pPr marL="0" indent="0" algn="ctr">
              <a:buNone/>
              <a:defRPr>
                <a:solidFill>
                  <a:schemeClr val="bg1"/>
                </a:solidFill>
              </a:defRPr>
            </a:lvl1pPr>
          </a:lstStyle>
          <a:p>
            <a:pPr lvl="0"/>
            <a:r>
              <a:rPr lang="en-US"/>
              <a:t>Scan for TA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Request Technical Assistance (TA)</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3"/>
          <a:srcRect/>
          <a:stretch/>
        </p:blipFill>
        <p:spPr>
          <a:xfrm>
            <a:off x="-4939" y="2"/>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3">
            <a:extLst>
              <a:ext uri="{FF2B5EF4-FFF2-40B4-BE49-F238E27FC236}">
                <a16:creationId xmlns:a16="http://schemas.microsoft.com/office/drawing/2014/main" id="{D769E621-58E2-DA5B-4758-019726FC1B3D}"/>
              </a:ext>
            </a:extLst>
          </p:cNvPr>
          <p:cNvPicPr>
            <a:picLocks noChangeAspect="1"/>
          </p:cNvPicPr>
          <p:nvPr userDrawn="1"/>
        </p:nvPicPr>
        <p:blipFill>
          <a:blip r:embed="rId5"/>
          <a:srcRect/>
          <a:stretch/>
        </p:blipFill>
        <p:spPr>
          <a:xfrm>
            <a:off x="7710312" y="2686480"/>
            <a:ext cx="2964822" cy="2981698"/>
          </a:xfrm>
          <a:prstGeom prst="rect">
            <a:avLst/>
          </a:prstGeom>
        </p:spPr>
      </p:pic>
      <p:sp>
        <p:nvSpPr>
          <p:cNvPr id="18" name="Google Shape;213;p30">
            <a:extLst>
              <a:ext uri="{FF2B5EF4-FFF2-40B4-BE49-F238E27FC236}">
                <a16:creationId xmlns:a16="http://schemas.microsoft.com/office/drawing/2014/main" id="{166C2D62-A94B-8F0B-14A7-48A825F48BE5}"/>
              </a:ext>
            </a:extLst>
          </p:cNvPr>
          <p:cNvSpPr txBox="1">
            <a:spLocks/>
          </p:cNvSpPr>
          <p:nvPr userDrawn="1"/>
        </p:nvSpPr>
        <p:spPr>
          <a:xfrm>
            <a:off x="895783" y="2163941"/>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Answers </a:t>
            </a:r>
            <a:r>
              <a:rPr lang="en-US" sz="2800" b="0">
                <a:solidFill>
                  <a:schemeClr val="tx1"/>
                </a:solidFill>
                <a:latin typeface="Montserrat" panose="00000500000000000000" pitchFamily="2" charset="0"/>
              </a:rPr>
              <a:t>to building strategic partnerships to expand RA</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Solutions </a:t>
            </a:r>
            <a:r>
              <a:rPr lang="en-US" sz="2800" b="0">
                <a:solidFill>
                  <a:schemeClr val="tx1"/>
                </a:solidFill>
                <a:latin typeface="Montserrat" panose="00000500000000000000" pitchFamily="2" charset="0"/>
              </a:rPr>
              <a:t>to effectively build a sustainable RA program</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Align </a:t>
            </a:r>
            <a:r>
              <a:rPr lang="en-US" sz="2800">
                <a:solidFill>
                  <a:schemeClr val="tx1"/>
                </a:solidFill>
                <a:latin typeface="Montserrat" panose="00000500000000000000" pitchFamily="2" charset="0"/>
              </a:rPr>
              <a:t>with your local workforce and/or education systems</a:t>
            </a:r>
            <a:endParaRPr lang="en-US" sz="2800">
              <a:solidFill>
                <a:schemeClr val="tx1"/>
              </a:solidFill>
              <a:latin typeface="Montserrat" panose="00000500000000000000" pitchFamily="2" charset="0"/>
              <a:ea typeface="Raleway"/>
              <a:cs typeface="Raleway"/>
              <a:sym typeface="Raleway"/>
            </a:endParaRPr>
          </a:p>
        </p:txBody>
      </p:sp>
    </p:spTree>
    <p:extLst>
      <p:ext uri="{BB962C8B-B14F-4D97-AF65-F5344CB8AC3E}">
        <p14:creationId xmlns:p14="http://schemas.microsoft.com/office/powerpoint/2010/main" val="2302389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 and A">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Answers</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a:srcRect/>
          <a:stretch/>
        </p:blipFill>
        <p:spPr>
          <a:xfrm>
            <a:off x="0" y="2"/>
            <a:ext cx="12179296" cy="6857998"/>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a:alphaModFix amt="50000"/>
          </a:blip>
          <a:srcRect t="13718" b="9028"/>
          <a:stretch/>
        </p:blipFill>
        <p:spPr>
          <a:xfrm>
            <a:off x="1358293" y="1639928"/>
            <a:ext cx="9100768" cy="4422345"/>
          </a:xfrm>
          <a:prstGeom prst="ellipse">
            <a:avLst/>
          </a:prstGeom>
          <a:ln>
            <a:noFill/>
          </a:ln>
          <a:effectLst>
            <a:softEdge rad="112500"/>
          </a:effectLst>
        </p:spPr>
      </p:pic>
    </p:spTree>
    <p:extLst>
      <p:ext uri="{BB962C8B-B14F-4D97-AF65-F5344CB8AC3E}">
        <p14:creationId xmlns:p14="http://schemas.microsoft.com/office/powerpoint/2010/main" val="3860091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124ED7-20CF-683B-03C7-89347E14A9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9B897-E91F-7C49-9845-B6F9A6B379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D7A9466-E45F-1000-AEC5-F9038E95D3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tx1">
                    <a:tint val="75000"/>
                  </a:schemeClr>
                </a:solidFill>
                <a:latin typeface="Montserrat SemiBold" panose="02000505000000020004" pitchFamily="2" charset="77"/>
              </a:defRPr>
            </a:lvl1pPr>
          </a:lstStyle>
          <a:p>
            <a:fld id="{5DC376C7-CCAB-4A43-82C7-E28708528D9E}" type="slidenum">
              <a:rPr lang="en-US" smtClean="0"/>
              <a:pPr/>
              <a:t>‹#›</a:t>
            </a:fld>
            <a:endParaRPr lang="en-US"/>
          </a:p>
        </p:txBody>
      </p:sp>
    </p:spTree>
    <p:extLst>
      <p:ext uri="{BB962C8B-B14F-4D97-AF65-F5344CB8AC3E}">
        <p14:creationId xmlns:p14="http://schemas.microsoft.com/office/powerpoint/2010/main" val="22902221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62" r:id="rId5"/>
    <p:sldLayoutId id="2147483654" r:id="rId6"/>
    <p:sldLayoutId id="2147483655" r:id="rId7"/>
    <p:sldLayoutId id="2147483663" r:id="rId8"/>
    <p:sldLayoutId id="2147483660" r:id="rId9"/>
    <p:sldLayoutId id="2147483661" r:id="rId10"/>
    <p:sldLayoutId id="2147483656" r:id="rId11"/>
    <p:sldLayoutId id="2147483657" r:id="rId12"/>
    <p:sldLayoutId id="2147483658" r:id="rId13"/>
    <p:sldLayoutId id="2147483659" r:id="rId14"/>
    <p:sldLayoutId id="2147483664" r:id="rId15"/>
    <p:sldLayoutId id="2147483665" r:id="rId16"/>
    <p:sldLayoutId id="2147483667" r:id="rId17"/>
  </p:sldLayoutIdLst>
  <p:txStyles>
    <p:titleStyle>
      <a:lvl1pPr algn="l" defTabSz="914400" rtl="0" eaLnBrk="1" latinLnBrk="0" hangingPunct="1">
        <a:lnSpc>
          <a:spcPct val="90000"/>
        </a:lnSpc>
        <a:spcBef>
          <a:spcPct val="0"/>
        </a:spcBef>
        <a:buNone/>
        <a:defRPr sz="4400" kern="1200">
          <a:solidFill>
            <a:srgbClr val="00015E"/>
          </a:solidFill>
          <a:latin typeface="Montserrat" panose="0200050500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Montserrat Medium" panose="02000505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Montserrat Medium" panose="02000505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Montserrat Medium" panose="02000505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dolcoe.safalapps.com/"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hyperlink" Target="https://dolcoe.safalapps.com/resources/resourcesandtools" TargetMode="Externa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5F7B2-4157-4F4B-D77B-9FC1F9FD6D4D}"/>
              </a:ext>
            </a:extLst>
          </p:cNvPr>
          <p:cNvSpPr>
            <a:spLocks noGrp="1"/>
          </p:cNvSpPr>
          <p:nvPr>
            <p:ph type="title"/>
          </p:nvPr>
        </p:nvSpPr>
        <p:spPr>
          <a:xfrm>
            <a:off x="1520575" y="1397285"/>
            <a:ext cx="9133726" cy="1489897"/>
          </a:xfrm>
        </p:spPr>
        <p:txBody>
          <a:bodyPr>
            <a:normAutofit fontScale="90000"/>
          </a:bodyPr>
          <a:lstStyle/>
          <a:p>
            <a:pPr algn="ctr"/>
            <a:r>
              <a:rPr lang="en-US" dirty="0">
                <a:solidFill>
                  <a:schemeClr val="bg1"/>
                </a:solidFill>
              </a:rPr>
              <a:t>Braiding Grants and Workforce Funding for Apprenticeship Supportive Services</a:t>
            </a:r>
          </a:p>
        </p:txBody>
      </p:sp>
    </p:spTree>
    <p:extLst>
      <p:ext uri="{BB962C8B-B14F-4D97-AF65-F5344CB8AC3E}">
        <p14:creationId xmlns:p14="http://schemas.microsoft.com/office/powerpoint/2010/main" val="868139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38A71B-2CF8-AB25-0475-62BC912ECC78}"/>
              </a:ext>
            </a:extLst>
          </p:cNvPr>
          <p:cNvSpPr>
            <a:spLocks noGrp="1"/>
          </p:cNvSpPr>
          <p:nvPr>
            <p:ph type="title"/>
          </p:nvPr>
        </p:nvSpPr>
        <p:spPr/>
        <p:txBody>
          <a:bodyPr/>
          <a:lstStyle/>
          <a:p>
            <a:r>
              <a:rPr lang="en-US" dirty="0">
                <a:latin typeface="Montserrat"/>
              </a:rPr>
              <a:t>WIOA - In School Youth (Ages 14-21)</a:t>
            </a:r>
            <a:endParaRPr lang="en-US" dirty="0"/>
          </a:p>
        </p:txBody>
      </p:sp>
      <p:sp>
        <p:nvSpPr>
          <p:cNvPr id="12" name="Text Placeholder 11">
            <a:extLst>
              <a:ext uri="{FF2B5EF4-FFF2-40B4-BE49-F238E27FC236}">
                <a16:creationId xmlns:a16="http://schemas.microsoft.com/office/drawing/2014/main" id="{14FC261D-1BAF-2C16-8677-96392A27C4A6}"/>
              </a:ext>
            </a:extLst>
          </p:cNvPr>
          <p:cNvSpPr>
            <a:spLocks noGrp="1"/>
          </p:cNvSpPr>
          <p:nvPr>
            <p:ph type="body" sz="quarter" idx="14"/>
          </p:nvPr>
        </p:nvSpPr>
        <p:spPr>
          <a:xfrm>
            <a:off x="1484940" y="1686332"/>
            <a:ext cx="4171672" cy="523220"/>
          </a:xfrm>
          <a:ln w="38100">
            <a:solidFill>
              <a:srgbClr val="00015E"/>
            </a:solid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Montserrat Medium" panose="00000600000000000000" pitchFamily="2" charset="0"/>
                <a:ea typeface="+mn-ea"/>
                <a:cs typeface="+mn-cs"/>
              </a:rPr>
              <a:t>Eligibility</a:t>
            </a:r>
          </a:p>
        </p:txBody>
      </p:sp>
      <p:sp>
        <p:nvSpPr>
          <p:cNvPr id="2" name="Content Placeholder 1">
            <a:extLst>
              <a:ext uri="{FF2B5EF4-FFF2-40B4-BE49-F238E27FC236}">
                <a16:creationId xmlns:a16="http://schemas.microsoft.com/office/drawing/2014/main" id="{95D450A8-70A4-AA50-F7EA-AD6A89BEB878}"/>
              </a:ext>
            </a:extLst>
          </p:cNvPr>
          <p:cNvSpPr>
            <a:spLocks noGrp="1"/>
          </p:cNvSpPr>
          <p:nvPr>
            <p:ph sz="half" idx="1"/>
          </p:nvPr>
        </p:nvSpPr>
        <p:spPr>
          <a:xfrm>
            <a:off x="1484940" y="2209552"/>
            <a:ext cx="4171672" cy="3605621"/>
          </a:xfrm>
          <a:solidFill>
            <a:schemeClr val="accent4">
              <a:lumMod val="60000"/>
              <a:lumOff val="40000"/>
            </a:schemeClr>
          </a:solidFill>
        </p:spPr>
        <p:txBody>
          <a:bodyPr vert="horz" lIns="91440" tIns="45720" rIns="91440" bIns="45720" rtlCol="0" anchor="t">
            <a:noAutofit/>
          </a:bodyPr>
          <a:lstStyle/>
          <a:p>
            <a:pPr lvl="1">
              <a:lnSpc>
                <a:spcPct val="110000"/>
              </a:lnSpc>
            </a:pPr>
            <a:r>
              <a:rPr lang="en-US" sz="1800" dirty="0">
                <a:latin typeface="Montserrat Medium"/>
              </a:rPr>
              <a:t>Age: 14 to 21</a:t>
            </a:r>
          </a:p>
          <a:p>
            <a:pPr lvl="1"/>
            <a:r>
              <a:rPr lang="en-US" sz="1800" dirty="0">
                <a:latin typeface="Montserrat Medium"/>
              </a:rPr>
              <a:t>Attending school</a:t>
            </a:r>
          </a:p>
          <a:p>
            <a:pPr lvl="1"/>
            <a:r>
              <a:rPr lang="en-US" sz="1800" dirty="0">
                <a:latin typeface="Montserrat Medium"/>
              </a:rPr>
              <a:t>One or more barriers:</a:t>
            </a:r>
          </a:p>
          <a:p>
            <a:pPr lvl="2"/>
            <a:r>
              <a:rPr lang="en-US" sz="1800" dirty="0">
                <a:latin typeface="Montserrat Medium"/>
              </a:rPr>
              <a:t>Low income</a:t>
            </a:r>
            <a:endParaRPr lang="en-US" sz="1800" dirty="0"/>
          </a:p>
          <a:p>
            <a:pPr lvl="2"/>
            <a:r>
              <a:rPr lang="en-US" sz="1800" dirty="0">
                <a:latin typeface="Montserrat Medium"/>
              </a:rPr>
              <a:t>Basic skills deficient </a:t>
            </a:r>
            <a:endParaRPr lang="en-US" sz="1800" dirty="0"/>
          </a:p>
          <a:p>
            <a:pPr lvl="2"/>
            <a:r>
              <a:rPr lang="en-US" sz="1800" dirty="0">
                <a:latin typeface="Montserrat Medium"/>
              </a:rPr>
              <a:t>English language learner</a:t>
            </a:r>
          </a:p>
          <a:p>
            <a:pPr lvl="2"/>
            <a:r>
              <a:rPr lang="en-US" sz="1800" dirty="0">
                <a:latin typeface="Montserrat Medium"/>
              </a:rPr>
              <a:t>Justice system-involved </a:t>
            </a:r>
          </a:p>
          <a:p>
            <a:pPr lvl="2"/>
            <a:r>
              <a:rPr lang="en-US" sz="1800" dirty="0">
                <a:latin typeface="Montserrat Medium"/>
              </a:rPr>
              <a:t>Homeless</a:t>
            </a:r>
          </a:p>
          <a:p>
            <a:pPr lvl="2"/>
            <a:r>
              <a:rPr lang="en-US" sz="1800" dirty="0">
                <a:latin typeface="Montserrat Medium"/>
              </a:rPr>
              <a:t>Parenting</a:t>
            </a:r>
          </a:p>
          <a:p>
            <a:pPr lvl="2"/>
            <a:r>
              <a:rPr lang="en-US" sz="1800" dirty="0">
                <a:latin typeface="Montserrat Medium"/>
              </a:rPr>
              <a:t>Has a disability</a:t>
            </a:r>
          </a:p>
        </p:txBody>
      </p:sp>
      <p:sp>
        <p:nvSpPr>
          <p:cNvPr id="14" name="Text Placeholder 13">
            <a:extLst>
              <a:ext uri="{FF2B5EF4-FFF2-40B4-BE49-F238E27FC236}">
                <a16:creationId xmlns:a16="http://schemas.microsoft.com/office/drawing/2014/main" id="{4A300540-A841-748F-A413-A215ACE0BA0A}"/>
              </a:ext>
            </a:extLst>
          </p:cNvPr>
          <p:cNvSpPr>
            <a:spLocks noGrp="1"/>
          </p:cNvSpPr>
          <p:nvPr>
            <p:ph type="body" sz="quarter" idx="15"/>
          </p:nvPr>
        </p:nvSpPr>
        <p:spPr>
          <a:xfrm>
            <a:off x="6691018" y="1696466"/>
            <a:ext cx="4171673" cy="529752"/>
          </a:xfrm>
          <a:ln w="38100">
            <a:solidFill>
              <a:srgbClr val="00015E"/>
            </a:solid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Montserrat Medium" panose="00000600000000000000" pitchFamily="2" charset="0"/>
                <a:ea typeface="+mn-ea"/>
                <a:cs typeface="+mn-cs"/>
              </a:rPr>
              <a:t>Funding Sources</a:t>
            </a:r>
          </a:p>
        </p:txBody>
      </p:sp>
      <p:sp>
        <p:nvSpPr>
          <p:cNvPr id="4" name="Picture Placeholder 3">
            <a:extLst>
              <a:ext uri="{FF2B5EF4-FFF2-40B4-BE49-F238E27FC236}">
                <a16:creationId xmlns:a16="http://schemas.microsoft.com/office/drawing/2014/main" id="{03B1579A-968F-875C-97C7-A3871462BA87}"/>
              </a:ext>
            </a:extLst>
          </p:cNvPr>
          <p:cNvSpPr>
            <a:spLocks noGrp="1"/>
          </p:cNvSpPr>
          <p:nvPr>
            <p:ph sz="half" idx="2"/>
          </p:nvPr>
        </p:nvSpPr>
        <p:spPr>
          <a:xfrm>
            <a:off x="6691018" y="2226218"/>
            <a:ext cx="4171672" cy="2570338"/>
          </a:xfrm>
          <a:solidFill>
            <a:schemeClr val="accent4">
              <a:lumMod val="60000"/>
              <a:lumOff val="40000"/>
            </a:schemeClr>
          </a:solidFill>
        </p:spPr>
        <p:txBody>
          <a:bodyPr>
            <a:normAutofit/>
          </a:bodyPr>
          <a:lstStyle/>
          <a:p>
            <a:pPr lvl="1">
              <a:lnSpc>
                <a:spcPct val="100000"/>
              </a:lnSpc>
            </a:pPr>
            <a:r>
              <a:rPr lang="en-US" sz="1800" dirty="0"/>
              <a:t>Paid Work Experience</a:t>
            </a:r>
          </a:p>
          <a:p>
            <a:pPr lvl="1">
              <a:lnSpc>
                <a:spcPct val="100000"/>
              </a:lnSpc>
            </a:pPr>
            <a:r>
              <a:rPr lang="en-US" sz="1800" dirty="0"/>
              <a:t>On-the-Job Learning (OJL) reimbursement</a:t>
            </a:r>
          </a:p>
          <a:p>
            <a:pPr lvl="1"/>
            <a:r>
              <a:rPr lang="en-US" sz="1800" dirty="0"/>
              <a:t>Supportive Services </a:t>
            </a:r>
          </a:p>
        </p:txBody>
      </p:sp>
      <p:sp>
        <p:nvSpPr>
          <p:cNvPr id="11" name="Star: 5 Points 10" descr="Blue star">
            <a:extLst>
              <a:ext uri="{FF2B5EF4-FFF2-40B4-BE49-F238E27FC236}">
                <a16:creationId xmlns:a16="http://schemas.microsoft.com/office/drawing/2014/main" id="{5416B896-FFCE-B845-1CD9-02DA2CB43B5D}"/>
              </a:ext>
            </a:extLst>
          </p:cNvPr>
          <p:cNvSpPr/>
          <p:nvPr/>
        </p:nvSpPr>
        <p:spPr>
          <a:xfrm>
            <a:off x="6396350" y="5630727"/>
            <a:ext cx="381000" cy="340894"/>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68E51798-05C2-7A81-B16A-DB05A1EB02D1}"/>
              </a:ext>
            </a:extLst>
          </p:cNvPr>
          <p:cNvSpPr>
            <a:spLocks noGrp="1"/>
          </p:cNvSpPr>
          <p:nvPr>
            <p:ph type="body" sz="quarter" idx="13"/>
          </p:nvPr>
        </p:nvSpPr>
        <p:spPr>
          <a:xfrm>
            <a:off x="6918037" y="5630727"/>
            <a:ext cx="5181600" cy="47586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ontserrat Medium" pitchFamily="2" charset="0"/>
                <a:ea typeface="+mn-ea"/>
                <a:cs typeface="Calibri"/>
              </a:rPr>
              <a:t>25% WIOA Youth Funding – IS Youth</a:t>
            </a:r>
            <a:endParaRPr kumimoji="0" lang="en-US" sz="1800" b="0" i="0" u="none" strike="noStrike" kern="1200" cap="none" spc="0" normalizeH="0" baseline="0" noProof="0" dirty="0">
              <a:ln>
                <a:noFill/>
              </a:ln>
              <a:solidFill>
                <a:prstClr val="black"/>
              </a:solidFill>
              <a:effectLst/>
              <a:uLnTx/>
              <a:uFillTx/>
              <a:latin typeface="Montserrat Medium" pitchFamily="2" charset="0"/>
              <a:ea typeface="+mn-ea"/>
              <a:cs typeface="+mn-cs"/>
            </a:endParaRPr>
          </a:p>
        </p:txBody>
      </p:sp>
      <p:pic>
        <p:nvPicPr>
          <p:cNvPr id="9" name="Picture 8" descr="Center of Excellence logo">
            <a:extLst>
              <a:ext uri="{FF2B5EF4-FFF2-40B4-BE49-F238E27FC236}">
                <a16:creationId xmlns:a16="http://schemas.microsoft.com/office/drawing/2014/main" id="{8345A538-EE5C-E047-AAFC-8DCB0041553C}"/>
              </a:ext>
            </a:extLst>
          </p:cNvPr>
          <p:cNvPicPr>
            <a:picLocks noChangeAspect="1"/>
          </p:cNvPicPr>
          <p:nvPr/>
        </p:nvPicPr>
        <p:blipFill>
          <a:blip r:embed="rId3"/>
          <a:stretch>
            <a:fillRect/>
          </a:stretch>
        </p:blipFill>
        <p:spPr>
          <a:xfrm>
            <a:off x="2219325" y="5952744"/>
            <a:ext cx="791336" cy="791336"/>
          </a:xfrm>
          <a:prstGeom prst="rect">
            <a:avLst/>
          </a:prstGeom>
        </p:spPr>
      </p:pic>
      <p:sp>
        <p:nvSpPr>
          <p:cNvPr id="10" name="Rectangle 9">
            <a:extLst>
              <a:ext uri="{FF2B5EF4-FFF2-40B4-BE49-F238E27FC236}">
                <a16:creationId xmlns:a16="http://schemas.microsoft.com/office/drawing/2014/main" id="{1AB4563E-80FB-AB34-36D9-FE84F6C87809}"/>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558BC316-E31F-26CE-34C2-C1F0C70F973A}"/>
              </a:ext>
            </a:extLst>
          </p:cNvPr>
          <p:cNvSpPr txBox="1">
            <a:spLocks/>
          </p:cNvSpPr>
          <p:nvPr/>
        </p:nvSpPr>
        <p:spPr>
          <a:xfrm>
            <a:off x="8776855" y="6490682"/>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spTree>
    <p:extLst>
      <p:ext uri="{BB962C8B-B14F-4D97-AF65-F5344CB8AC3E}">
        <p14:creationId xmlns:p14="http://schemas.microsoft.com/office/powerpoint/2010/main" val="42785272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CCBB95-B87A-49FA-7B9B-39A4FA3F7A25}"/>
              </a:ext>
            </a:extLst>
          </p:cNvPr>
          <p:cNvSpPr>
            <a:spLocks noGrp="1"/>
          </p:cNvSpPr>
          <p:nvPr>
            <p:ph type="title"/>
          </p:nvPr>
        </p:nvSpPr>
        <p:spPr/>
        <p:txBody>
          <a:bodyPr>
            <a:normAutofit/>
          </a:bodyPr>
          <a:lstStyle/>
          <a:p>
            <a:r>
              <a:rPr lang="en-US" sz="3800" dirty="0">
                <a:latin typeface="Montserrat"/>
              </a:rPr>
              <a:t>WIOA - Out of School Youth (Ages 16-24)</a:t>
            </a:r>
            <a:endParaRPr lang="en-US" sz="3800" dirty="0"/>
          </a:p>
        </p:txBody>
      </p:sp>
      <p:sp>
        <p:nvSpPr>
          <p:cNvPr id="13" name="Text Placeholder 12">
            <a:extLst>
              <a:ext uri="{FF2B5EF4-FFF2-40B4-BE49-F238E27FC236}">
                <a16:creationId xmlns:a16="http://schemas.microsoft.com/office/drawing/2014/main" id="{7AC363DD-1C34-36BD-96F9-A9C90A0F766D}"/>
              </a:ext>
            </a:extLst>
          </p:cNvPr>
          <p:cNvSpPr>
            <a:spLocks noGrp="1"/>
          </p:cNvSpPr>
          <p:nvPr>
            <p:ph type="body" sz="quarter" idx="14"/>
          </p:nvPr>
        </p:nvSpPr>
        <p:spPr>
          <a:xfrm>
            <a:off x="1492561" y="1657678"/>
            <a:ext cx="4177476" cy="523220"/>
          </a:xfrm>
          <a:ln w="38100">
            <a:solidFill>
              <a:srgbClr val="00015E"/>
            </a:solid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Montserrat Medium" panose="00000600000000000000" pitchFamily="2" charset="0"/>
                <a:ea typeface="+mn-ea"/>
                <a:cs typeface="+mn-cs"/>
              </a:rPr>
              <a:t>Eligibility</a:t>
            </a:r>
          </a:p>
        </p:txBody>
      </p:sp>
      <p:sp>
        <p:nvSpPr>
          <p:cNvPr id="6" name="Content Placeholder 5">
            <a:extLst>
              <a:ext uri="{FF2B5EF4-FFF2-40B4-BE49-F238E27FC236}">
                <a16:creationId xmlns:a16="http://schemas.microsoft.com/office/drawing/2014/main" id="{0F36AD27-B6B3-B044-09A3-3CA576989AC9}"/>
              </a:ext>
            </a:extLst>
          </p:cNvPr>
          <p:cNvSpPr>
            <a:spLocks noGrp="1"/>
          </p:cNvSpPr>
          <p:nvPr>
            <p:ph sz="half" idx="1"/>
          </p:nvPr>
        </p:nvSpPr>
        <p:spPr>
          <a:xfrm>
            <a:off x="1492561" y="2191781"/>
            <a:ext cx="4177477" cy="3171328"/>
          </a:xfrm>
          <a:solidFill>
            <a:schemeClr val="accent4">
              <a:lumMod val="60000"/>
              <a:lumOff val="40000"/>
            </a:schemeClr>
          </a:solidFill>
        </p:spPr>
        <p:txBody>
          <a:bodyPr>
            <a:normAutofit/>
          </a:bodyPr>
          <a:lstStyle/>
          <a:p>
            <a:pPr lvl="1">
              <a:lnSpc>
                <a:spcPct val="100000"/>
              </a:lnSpc>
            </a:pPr>
            <a:r>
              <a:rPr lang="en-US" dirty="0"/>
              <a:t>Age: 16-24</a:t>
            </a:r>
          </a:p>
          <a:p>
            <a:pPr lvl="1"/>
            <a:r>
              <a:rPr lang="en-US" dirty="0"/>
              <a:t>Not attending school </a:t>
            </a:r>
          </a:p>
          <a:p>
            <a:pPr lvl="1"/>
            <a:r>
              <a:rPr lang="en-US" dirty="0"/>
              <a:t>One or more barriers to employment </a:t>
            </a:r>
          </a:p>
        </p:txBody>
      </p:sp>
      <p:sp>
        <p:nvSpPr>
          <p:cNvPr id="14" name="Text Placeholder 13">
            <a:extLst>
              <a:ext uri="{FF2B5EF4-FFF2-40B4-BE49-F238E27FC236}">
                <a16:creationId xmlns:a16="http://schemas.microsoft.com/office/drawing/2014/main" id="{C7F11974-9289-0F42-7A1B-C5417FA80D80}"/>
              </a:ext>
            </a:extLst>
          </p:cNvPr>
          <p:cNvSpPr>
            <a:spLocks noGrp="1"/>
          </p:cNvSpPr>
          <p:nvPr>
            <p:ph type="body" sz="quarter" idx="15"/>
          </p:nvPr>
        </p:nvSpPr>
        <p:spPr>
          <a:xfrm>
            <a:off x="6673836" y="1652025"/>
            <a:ext cx="4177476" cy="539757"/>
          </a:xfrm>
          <a:ln w="38100">
            <a:solidFill>
              <a:srgbClr val="00015E"/>
            </a:solid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Montserrat Medium" panose="00000600000000000000" pitchFamily="2" charset="0"/>
                <a:ea typeface="+mn-ea"/>
                <a:cs typeface="+mn-cs"/>
              </a:rPr>
              <a:t>Funding Sources</a:t>
            </a:r>
          </a:p>
        </p:txBody>
      </p:sp>
      <p:sp>
        <p:nvSpPr>
          <p:cNvPr id="4" name="Content Placeholder 3">
            <a:extLst>
              <a:ext uri="{FF2B5EF4-FFF2-40B4-BE49-F238E27FC236}">
                <a16:creationId xmlns:a16="http://schemas.microsoft.com/office/drawing/2014/main" id="{177FC905-42BF-8A92-FBEA-50B52CC4FB7C}"/>
              </a:ext>
            </a:extLst>
          </p:cNvPr>
          <p:cNvSpPr>
            <a:spLocks noGrp="1"/>
          </p:cNvSpPr>
          <p:nvPr>
            <p:ph sz="half" idx="2"/>
          </p:nvPr>
        </p:nvSpPr>
        <p:spPr>
          <a:xfrm>
            <a:off x="6673836" y="2191782"/>
            <a:ext cx="4177476" cy="3171328"/>
          </a:xfrm>
          <a:solidFill>
            <a:schemeClr val="accent4">
              <a:lumMod val="60000"/>
              <a:lumOff val="40000"/>
            </a:schemeClr>
          </a:solidFill>
        </p:spPr>
        <p:txBody>
          <a:bodyPr>
            <a:noAutofit/>
          </a:bodyPr>
          <a:lstStyle/>
          <a:p>
            <a:pPr lvl="1">
              <a:lnSpc>
                <a:spcPct val="110000"/>
              </a:lnSpc>
            </a:pPr>
            <a:r>
              <a:rPr lang="en-US" dirty="0"/>
              <a:t>Occupational Skills Training</a:t>
            </a:r>
          </a:p>
          <a:p>
            <a:pPr lvl="1"/>
            <a:r>
              <a:rPr lang="en-US" dirty="0"/>
              <a:t>Related Instruction (RI) tuition</a:t>
            </a:r>
          </a:p>
          <a:p>
            <a:pPr lvl="1"/>
            <a:r>
              <a:rPr lang="en-US" dirty="0"/>
              <a:t>Paid Work Experience (OJL reimbursement) </a:t>
            </a:r>
          </a:p>
          <a:p>
            <a:pPr lvl="1"/>
            <a:r>
              <a:rPr lang="en-US" dirty="0"/>
              <a:t>Supportive Services </a:t>
            </a:r>
          </a:p>
        </p:txBody>
      </p:sp>
      <p:sp>
        <p:nvSpPr>
          <p:cNvPr id="7" name="Star: 5 Points 6" descr="blue star">
            <a:extLst>
              <a:ext uri="{FF2B5EF4-FFF2-40B4-BE49-F238E27FC236}">
                <a16:creationId xmlns:a16="http://schemas.microsoft.com/office/drawing/2014/main" id="{A13F6F62-5DCF-D109-3FA7-88E7446C3E01}"/>
              </a:ext>
            </a:extLst>
          </p:cNvPr>
          <p:cNvSpPr/>
          <p:nvPr/>
        </p:nvSpPr>
        <p:spPr>
          <a:xfrm>
            <a:off x="6087738" y="5611850"/>
            <a:ext cx="381000" cy="340894"/>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B3605201-4EF5-6026-7B0A-2620FA11DAFD}"/>
              </a:ext>
            </a:extLst>
          </p:cNvPr>
          <p:cNvSpPr>
            <a:spLocks noGrp="1"/>
          </p:cNvSpPr>
          <p:nvPr>
            <p:ph type="body" sz="quarter" idx="13"/>
          </p:nvPr>
        </p:nvSpPr>
        <p:spPr>
          <a:xfrm>
            <a:off x="6571179" y="5614010"/>
            <a:ext cx="5181600" cy="47586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ontserrat Medium" pitchFamily="2" charset="0"/>
                <a:ea typeface="+mn-ea"/>
                <a:cs typeface="Calibri"/>
              </a:rPr>
              <a:t>75% WIOA Youth Funding – OOS Youth</a:t>
            </a:r>
            <a:endParaRPr kumimoji="0" lang="en-US" sz="1800" b="0" i="0" u="none" strike="noStrike" kern="1200" cap="none" spc="0" normalizeH="0" baseline="0" noProof="0" dirty="0">
              <a:ln>
                <a:noFill/>
              </a:ln>
              <a:solidFill>
                <a:prstClr val="black"/>
              </a:solidFill>
              <a:effectLst/>
              <a:uLnTx/>
              <a:uFillTx/>
              <a:latin typeface="Montserrat Medium" pitchFamily="2" charset="0"/>
              <a:ea typeface="+mn-ea"/>
              <a:cs typeface="+mn-cs"/>
            </a:endParaRPr>
          </a:p>
        </p:txBody>
      </p:sp>
      <p:pic>
        <p:nvPicPr>
          <p:cNvPr id="3" name="Picture 2" descr="Center of Excellence logo">
            <a:extLst>
              <a:ext uri="{FF2B5EF4-FFF2-40B4-BE49-F238E27FC236}">
                <a16:creationId xmlns:a16="http://schemas.microsoft.com/office/drawing/2014/main" id="{3ADF3763-DA4A-20B9-C986-34035F5FD37C}"/>
              </a:ext>
            </a:extLst>
          </p:cNvPr>
          <p:cNvPicPr>
            <a:picLocks noChangeAspect="1"/>
          </p:cNvPicPr>
          <p:nvPr/>
        </p:nvPicPr>
        <p:blipFill>
          <a:blip r:embed="rId3"/>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59DA08B0-2D5B-E1F6-07A4-16B7BEB9ACB9}"/>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5">
            <a:extLst>
              <a:ext uri="{FF2B5EF4-FFF2-40B4-BE49-F238E27FC236}">
                <a16:creationId xmlns:a16="http://schemas.microsoft.com/office/drawing/2014/main" id="{DFF91DAE-4085-8713-2D6C-8964C92069B3}"/>
              </a:ext>
            </a:extLst>
          </p:cNvPr>
          <p:cNvSpPr txBox="1">
            <a:spLocks/>
          </p:cNvSpPr>
          <p:nvPr/>
        </p:nvSpPr>
        <p:spPr>
          <a:xfrm>
            <a:off x="8776855" y="6490682"/>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spTree>
    <p:extLst>
      <p:ext uri="{BB962C8B-B14F-4D97-AF65-F5344CB8AC3E}">
        <p14:creationId xmlns:p14="http://schemas.microsoft.com/office/powerpoint/2010/main" val="33172872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4101A6-8ABC-072C-20DE-7B3C752B8174}"/>
              </a:ext>
            </a:extLst>
          </p:cNvPr>
          <p:cNvSpPr>
            <a:spLocks noGrp="1"/>
          </p:cNvSpPr>
          <p:nvPr>
            <p:ph type="title"/>
          </p:nvPr>
        </p:nvSpPr>
        <p:spPr/>
        <p:txBody>
          <a:bodyPr/>
          <a:lstStyle/>
          <a:p>
            <a:r>
              <a:rPr lang="en-US" dirty="0">
                <a:latin typeface="Montserrat"/>
              </a:rPr>
              <a:t>WIOA – Adult (Age 18+)</a:t>
            </a:r>
            <a:endParaRPr lang="en-US" dirty="0"/>
          </a:p>
        </p:txBody>
      </p:sp>
      <p:sp>
        <p:nvSpPr>
          <p:cNvPr id="9" name="Text Placeholder 8">
            <a:extLst>
              <a:ext uri="{FF2B5EF4-FFF2-40B4-BE49-F238E27FC236}">
                <a16:creationId xmlns:a16="http://schemas.microsoft.com/office/drawing/2014/main" id="{1E403C35-278D-48DF-1F7D-7A006BBD1FE8}"/>
              </a:ext>
            </a:extLst>
          </p:cNvPr>
          <p:cNvSpPr>
            <a:spLocks noGrp="1"/>
          </p:cNvSpPr>
          <p:nvPr>
            <p:ph type="body" sz="quarter" idx="14"/>
          </p:nvPr>
        </p:nvSpPr>
        <p:spPr>
          <a:xfrm>
            <a:off x="1427676" y="1659715"/>
            <a:ext cx="4177477" cy="552450"/>
          </a:xfrm>
          <a:ln w="38100">
            <a:solidFill>
              <a:srgbClr val="00015E"/>
            </a:solid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Montserrat Medium" panose="00000600000000000000" pitchFamily="2" charset="0"/>
                <a:ea typeface="+mn-ea"/>
                <a:cs typeface="+mn-cs"/>
              </a:rPr>
              <a:t>Eligibility</a:t>
            </a:r>
          </a:p>
        </p:txBody>
      </p:sp>
      <p:sp>
        <p:nvSpPr>
          <p:cNvPr id="6" name="Content Placeholder 5">
            <a:extLst>
              <a:ext uri="{FF2B5EF4-FFF2-40B4-BE49-F238E27FC236}">
                <a16:creationId xmlns:a16="http://schemas.microsoft.com/office/drawing/2014/main" id="{31643AC2-A737-46FC-6F57-1C459ADF7DD1}"/>
              </a:ext>
            </a:extLst>
          </p:cNvPr>
          <p:cNvSpPr>
            <a:spLocks noGrp="1"/>
          </p:cNvSpPr>
          <p:nvPr>
            <p:ph sz="half" idx="1"/>
          </p:nvPr>
        </p:nvSpPr>
        <p:spPr>
          <a:xfrm>
            <a:off x="1427675" y="2221585"/>
            <a:ext cx="4177478" cy="3326459"/>
          </a:xfrm>
          <a:solidFill>
            <a:schemeClr val="accent4">
              <a:lumMod val="60000"/>
              <a:lumOff val="40000"/>
            </a:schemeClr>
          </a:solidFill>
        </p:spPr>
        <p:txBody>
          <a:bodyPr>
            <a:normAutofit/>
          </a:bodyPr>
          <a:lstStyle/>
          <a:p>
            <a:pPr lvl="1"/>
            <a:r>
              <a:rPr lang="en-US" dirty="0"/>
              <a:t>Age: 18 or older </a:t>
            </a:r>
          </a:p>
          <a:p>
            <a:pPr lvl="1"/>
            <a:r>
              <a:rPr lang="en-US" dirty="0"/>
              <a:t>U.S. citizen or authorized to work in the U.S. </a:t>
            </a:r>
          </a:p>
          <a:p>
            <a:pPr lvl="1"/>
            <a:r>
              <a:rPr lang="en-US" dirty="0"/>
              <a:t>Selective Service Registration, as required</a:t>
            </a:r>
          </a:p>
        </p:txBody>
      </p:sp>
      <p:sp>
        <p:nvSpPr>
          <p:cNvPr id="10" name="Text Placeholder 9">
            <a:extLst>
              <a:ext uri="{FF2B5EF4-FFF2-40B4-BE49-F238E27FC236}">
                <a16:creationId xmlns:a16="http://schemas.microsoft.com/office/drawing/2014/main" id="{E5D33879-82A7-CC08-4993-C0EDCFF6D52D}"/>
              </a:ext>
            </a:extLst>
          </p:cNvPr>
          <p:cNvSpPr>
            <a:spLocks noGrp="1"/>
          </p:cNvSpPr>
          <p:nvPr>
            <p:ph type="body" sz="quarter" idx="15"/>
          </p:nvPr>
        </p:nvSpPr>
        <p:spPr>
          <a:xfrm>
            <a:off x="6586847" y="1659715"/>
            <a:ext cx="4177477" cy="571500"/>
          </a:xfrm>
          <a:ln w="38100">
            <a:solidFill>
              <a:srgbClr val="00015E"/>
            </a:solid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Montserrat Medium" panose="00000600000000000000" pitchFamily="2" charset="0"/>
                <a:ea typeface="+mn-ea"/>
                <a:cs typeface="+mn-cs"/>
              </a:rPr>
              <a:t>Funding Sources</a:t>
            </a:r>
          </a:p>
        </p:txBody>
      </p:sp>
      <p:sp>
        <p:nvSpPr>
          <p:cNvPr id="7" name="Content Placeholder 6">
            <a:extLst>
              <a:ext uri="{FF2B5EF4-FFF2-40B4-BE49-F238E27FC236}">
                <a16:creationId xmlns:a16="http://schemas.microsoft.com/office/drawing/2014/main" id="{52AAFCB3-40B5-8F32-B120-A02A4E7EA756}"/>
              </a:ext>
            </a:extLst>
          </p:cNvPr>
          <p:cNvSpPr>
            <a:spLocks noGrp="1"/>
          </p:cNvSpPr>
          <p:nvPr>
            <p:ph sz="half" idx="2"/>
          </p:nvPr>
        </p:nvSpPr>
        <p:spPr>
          <a:xfrm>
            <a:off x="6586846" y="2240636"/>
            <a:ext cx="4177478" cy="3307408"/>
          </a:xfrm>
          <a:solidFill>
            <a:schemeClr val="accent4">
              <a:lumMod val="60000"/>
              <a:lumOff val="40000"/>
            </a:schemeClr>
          </a:solidFill>
        </p:spPr>
        <p:txBody>
          <a:bodyPr/>
          <a:lstStyle/>
          <a:p>
            <a:pPr lvl="1">
              <a:lnSpc>
                <a:spcPct val="100000"/>
              </a:lnSpc>
            </a:pPr>
            <a:r>
              <a:rPr lang="en-US" dirty="0"/>
              <a:t>Occupational Skills Training (RI tuition) </a:t>
            </a:r>
          </a:p>
          <a:p>
            <a:pPr lvl="1"/>
            <a:r>
              <a:rPr lang="en-US" dirty="0"/>
              <a:t>On-the-job Training (OJL reimbursement) </a:t>
            </a:r>
          </a:p>
          <a:p>
            <a:pPr lvl="1"/>
            <a:r>
              <a:rPr lang="en-US" dirty="0"/>
              <a:t>Supportive Services </a:t>
            </a:r>
          </a:p>
        </p:txBody>
      </p:sp>
      <p:sp>
        <p:nvSpPr>
          <p:cNvPr id="2" name="Slide Number Placeholder 5">
            <a:extLst>
              <a:ext uri="{FF2B5EF4-FFF2-40B4-BE49-F238E27FC236}">
                <a16:creationId xmlns:a16="http://schemas.microsoft.com/office/drawing/2014/main" id="{11E5314E-0F62-A958-CC5B-1537952484C0}"/>
              </a:ext>
            </a:extLst>
          </p:cNvPr>
          <p:cNvSpPr txBox="1">
            <a:spLocks/>
          </p:cNvSpPr>
          <p:nvPr/>
        </p:nvSpPr>
        <p:spPr>
          <a:xfrm>
            <a:off x="8776855" y="6490682"/>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spTree>
    <p:extLst>
      <p:ext uri="{BB962C8B-B14F-4D97-AF65-F5344CB8AC3E}">
        <p14:creationId xmlns:p14="http://schemas.microsoft.com/office/powerpoint/2010/main" val="38820737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4101A6-8ABC-072C-20DE-7B3C752B8174}"/>
              </a:ext>
            </a:extLst>
          </p:cNvPr>
          <p:cNvSpPr>
            <a:spLocks noGrp="1"/>
          </p:cNvSpPr>
          <p:nvPr>
            <p:ph type="title"/>
          </p:nvPr>
        </p:nvSpPr>
        <p:spPr/>
        <p:txBody>
          <a:bodyPr/>
          <a:lstStyle/>
          <a:p>
            <a:r>
              <a:rPr lang="en-US" dirty="0">
                <a:latin typeface="Montserrat"/>
              </a:rPr>
              <a:t>WIOA – Additional Sources</a:t>
            </a:r>
            <a:endParaRPr lang="en-US" dirty="0"/>
          </a:p>
        </p:txBody>
      </p:sp>
      <p:sp>
        <p:nvSpPr>
          <p:cNvPr id="9" name="Text Placeholder 8">
            <a:extLst>
              <a:ext uri="{FF2B5EF4-FFF2-40B4-BE49-F238E27FC236}">
                <a16:creationId xmlns:a16="http://schemas.microsoft.com/office/drawing/2014/main" id="{2FDC58D3-D133-22E1-AEF7-AA78CC56F53D}"/>
              </a:ext>
            </a:extLst>
          </p:cNvPr>
          <p:cNvSpPr>
            <a:spLocks noGrp="1"/>
          </p:cNvSpPr>
          <p:nvPr>
            <p:ph type="body" sz="quarter" idx="14"/>
          </p:nvPr>
        </p:nvSpPr>
        <p:spPr>
          <a:xfrm>
            <a:off x="1427677" y="1666814"/>
            <a:ext cx="4177476" cy="571500"/>
          </a:xfrm>
          <a:ln w="38100">
            <a:solidFill>
              <a:srgbClr val="00015E"/>
            </a:solid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Montserrat Medium"/>
                <a:ea typeface="+mn-ea"/>
                <a:cs typeface="+mn-cs"/>
              </a:rPr>
              <a:t>Dislocated Worker</a:t>
            </a:r>
          </a:p>
        </p:txBody>
      </p:sp>
      <p:sp>
        <p:nvSpPr>
          <p:cNvPr id="6" name="Content Placeholder 5">
            <a:extLst>
              <a:ext uri="{FF2B5EF4-FFF2-40B4-BE49-F238E27FC236}">
                <a16:creationId xmlns:a16="http://schemas.microsoft.com/office/drawing/2014/main" id="{31643AC2-A737-46FC-6F57-1C459ADF7DD1}"/>
              </a:ext>
            </a:extLst>
          </p:cNvPr>
          <p:cNvSpPr>
            <a:spLocks noGrp="1"/>
          </p:cNvSpPr>
          <p:nvPr>
            <p:ph sz="half" idx="1"/>
          </p:nvPr>
        </p:nvSpPr>
        <p:spPr>
          <a:xfrm>
            <a:off x="1427675" y="2254834"/>
            <a:ext cx="4177476" cy="3519242"/>
          </a:xfrm>
          <a:solidFill>
            <a:schemeClr val="accent4">
              <a:lumMod val="60000"/>
              <a:lumOff val="40000"/>
            </a:schemeClr>
          </a:solidFill>
        </p:spPr>
        <p:txBody>
          <a:bodyPr vert="horz" lIns="91440" tIns="45720" rIns="91440" bIns="45720" rtlCol="0" anchor="t">
            <a:normAutofit/>
          </a:bodyPr>
          <a:lstStyle/>
          <a:p>
            <a:pPr lvl="1"/>
            <a:r>
              <a:rPr lang="en-US" dirty="0">
                <a:latin typeface="Montserrat Medium"/>
              </a:rPr>
              <a:t>Available to certain laid off or unemployed workers</a:t>
            </a:r>
            <a:endParaRPr lang="en-US" dirty="0"/>
          </a:p>
          <a:p>
            <a:pPr lvl="1"/>
            <a:r>
              <a:rPr lang="en-US" dirty="0">
                <a:latin typeface="Montserrat Medium"/>
              </a:rPr>
              <a:t>Could provide occupational skills training costs, on-the-job training costs, and/or supportive services</a:t>
            </a:r>
            <a:endParaRPr lang="en-US" dirty="0"/>
          </a:p>
          <a:p>
            <a:pPr marL="457200" lvl="1" indent="0">
              <a:buNone/>
            </a:pPr>
            <a:endParaRPr lang="en-US" dirty="0"/>
          </a:p>
        </p:txBody>
      </p:sp>
      <p:sp>
        <p:nvSpPr>
          <p:cNvPr id="10" name="Text Placeholder 9">
            <a:extLst>
              <a:ext uri="{FF2B5EF4-FFF2-40B4-BE49-F238E27FC236}">
                <a16:creationId xmlns:a16="http://schemas.microsoft.com/office/drawing/2014/main" id="{79813E4B-1A08-6701-3362-F54DC91F6E89}"/>
              </a:ext>
            </a:extLst>
          </p:cNvPr>
          <p:cNvSpPr>
            <a:spLocks noGrp="1"/>
          </p:cNvSpPr>
          <p:nvPr>
            <p:ph type="body" sz="quarter" idx="15"/>
          </p:nvPr>
        </p:nvSpPr>
        <p:spPr>
          <a:xfrm>
            <a:off x="6586849" y="1666814"/>
            <a:ext cx="4177476" cy="571500"/>
          </a:xfrm>
          <a:ln w="38100">
            <a:solidFill>
              <a:srgbClr val="00015E"/>
            </a:solid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Montserrat Medium"/>
                <a:ea typeface="+mn-ea"/>
                <a:cs typeface="+mn-cs"/>
              </a:rPr>
              <a:t>Incumbent Worker </a:t>
            </a:r>
            <a:endParaRPr kumimoji="0" lang="en-US" sz="2800" b="0" i="0" u="none" strike="noStrike" kern="1200" cap="none" spc="0" normalizeH="0" baseline="0" noProof="0" dirty="0">
              <a:ln>
                <a:noFill/>
              </a:ln>
              <a:solidFill>
                <a:prstClr val="black"/>
              </a:solidFill>
              <a:effectLst/>
              <a:uLnTx/>
              <a:uFillTx/>
              <a:latin typeface="Montserrat Medium" panose="00000600000000000000" pitchFamily="2" charset="0"/>
              <a:ea typeface="+mn-ea"/>
              <a:cs typeface="+mn-cs"/>
            </a:endParaRPr>
          </a:p>
        </p:txBody>
      </p:sp>
      <p:sp>
        <p:nvSpPr>
          <p:cNvPr id="7" name="Content Placeholder 6">
            <a:extLst>
              <a:ext uri="{FF2B5EF4-FFF2-40B4-BE49-F238E27FC236}">
                <a16:creationId xmlns:a16="http://schemas.microsoft.com/office/drawing/2014/main" id="{52AAFCB3-40B5-8F32-B120-A02A4E7EA756}"/>
              </a:ext>
            </a:extLst>
          </p:cNvPr>
          <p:cNvSpPr>
            <a:spLocks noGrp="1"/>
          </p:cNvSpPr>
          <p:nvPr>
            <p:ph sz="half" idx="2"/>
          </p:nvPr>
        </p:nvSpPr>
        <p:spPr>
          <a:xfrm>
            <a:off x="6586849" y="2254834"/>
            <a:ext cx="4177475" cy="3519242"/>
          </a:xfrm>
          <a:solidFill>
            <a:schemeClr val="accent4">
              <a:lumMod val="60000"/>
              <a:lumOff val="40000"/>
            </a:schemeClr>
          </a:solidFill>
        </p:spPr>
        <p:txBody>
          <a:bodyPr vert="horz" lIns="91440" tIns="45720" rIns="91440" bIns="45720" rtlCol="0" anchor="t">
            <a:normAutofit/>
          </a:bodyPr>
          <a:lstStyle/>
          <a:p>
            <a:pPr lvl="1">
              <a:lnSpc>
                <a:spcPct val="100000"/>
              </a:lnSpc>
            </a:pPr>
            <a:r>
              <a:rPr lang="en-US" dirty="0">
                <a:latin typeface="Montserrat Medium"/>
              </a:rPr>
              <a:t>Designed to meet requirements of an employer to retain a skilled workforce or avert a layoff</a:t>
            </a:r>
            <a:endParaRPr lang="en-US" dirty="0"/>
          </a:p>
          <a:p>
            <a:pPr lvl="1">
              <a:lnSpc>
                <a:spcPct val="100000"/>
              </a:lnSpc>
            </a:pPr>
            <a:r>
              <a:rPr lang="en-US" dirty="0">
                <a:latin typeface="Montserrat Medium"/>
              </a:rPr>
              <a:t>Commitment from employer to retain workers trained </a:t>
            </a:r>
            <a:endParaRPr lang="en-US" dirty="0"/>
          </a:p>
        </p:txBody>
      </p:sp>
      <p:sp>
        <p:nvSpPr>
          <p:cNvPr id="2" name="Slide Number Placeholder 5">
            <a:extLst>
              <a:ext uri="{FF2B5EF4-FFF2-40B4-BE49-F238E27FC236}">
                <a16:creationId xmlns:a16="http://schemas.microsoft.com/office/drawing/2014/main" id="{11E5314E-0F62-A958-CC5B-1537952484C0}"/>
              </a:ext>
            </a:extLst>
          </p:cNvPr>
          <p:cNvSpPr txBox="1">
            <a:spLocks/>
          </p:cNvSpPr>
          <p:nvPr/>
        </p:nvSpPr>
        <p:spPr>
          <a:xfrm>
            <a:off x="8776855" y="6490682"/>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spTree>
    <p:extLst>
      <p:ext uri="{BB962C8B-B14F-4D97-AF65-F5344CB8AC3E}">
        <p14:creationId xmlns:p14="http://schemas.microsoft.com/office/powerpoint/2010/main" val="9415776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4101A6-8ABC-072C-20DE-7B3C752B8174}"/>
              </a:ext>
            </a:extLst>
          </p:cNvPr>
          <p:cNvSpPr>
            <a:spLocks noGrp="1"/>
          </p:cNvSpPr>
          <p:nvPr>
            <p:ph type="title"/>
          </p:nvPr>
        </p:nvSpPr>
        <p:spPr/>
        <p:txBody>
          <a:bodyPr/>
          <a:lstStyle/>
          <a:p>
            <a:r>
              <a:rPr lang="en-US" dirty="0">
                <a:latin typeface="Montserrat"/>
              </a:rPr>
              <a:t>WIOA – Additional Sources </a:t>
            </a:r>
            <a:r>
              <a:rPr lang="en-US" dirty="0">
                <a:solidFill>
                  <a:srgbClr val="00015E"/>
                </a:solidFill>
                <a:latin typeface="Montserrat"/>
              </a:rPr>
              <a:t>2</a:t>
            </a:r>
            <a:endParaRPr lang="en-US" dirty="0">
              <a:solidFill>
                <a:srgbClr val="00015E"/>
              </a:solidFill>
            </a:endParaRPr>
          </a:p>
        </p:txBody>
      </p:sp>
      <p:sp>
        <p:nvSpPr>
          <p:cNvPr id="9" name="Text Placeholder 8">
            <a:extLst>
              <a:ext uri="{FF2B5EF4-FFF2-40B4-BE49-F238E27FC236}">
                <a16:creationId xmlns:a16="http://schemas.microsoft.com/office/drawing/2014/main" id="{530803DB-B76E-8920-62A7-29D10B847A2D}"/>
              </a:ext>
            </a:extLst>
          </p:cNvPr>
          <p:cNvSpPr>
            <a:spLocks noGrp="1"/>
          </p:cNvSpPr>
          <p:nvPr>
            <p:ph type="body" sz="quarter" idx="14"/>
          </p:nvPr>
        </p:nvSpPr>
        <p:spPr>
          <a:xfrm>
            <a:off x="1427676" y="1659715"/>
            <a:ext cx="4177476" cy="571500"/>
          </a:xfrm>
          <a:ln w="38100">
            <a:solidFill>
              <a:srgbClr val="00015E"/>
            </a:solid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Montserrat Medium"/>
                <a:ea typeface="+mn-ea"/>
                <a:cs typeface="+mn-cs"/>
              </a:rPr>
              <a:t>Dislocated Worker</a:t>
            </a:r>
          </a:p>
        </p:txBody>
      </p:sp>
      <p:sp>
        <p:nvSpPr>
          <p:cNvPr id="6" name="Content Placeholder 5">
            <a:extLst>
              <a:ext uri="{FF2B5EF4-FFF2-40B4-BE49-F238E27FC236}">
                <a16:creationId xmlns:a16="http://schemas.microsoft.com/office/drawing/2014/main" id="{31643AC2-A737-46FC-6F57-1C459ADF7DD1}"/>
              </a:ext>
            </a:extLst>
          </p:cNvPr>
          <p:cNvSpPr>
            <a:spLocks noGrp="1"/>
          </p:cNvSpPr>
          <p:nvPr>
            <p:ph sz="half" idx="1"/>
          </p:nvPr>
        </p:nvSpPr>
        <p:spPr>
          <a:xfrm>
            <a:off x="1427675" y="2240635"/>
            <a:ext cx="4177477" cy="3543715"/>
          </a:xfrm>
          <a:solidFill>
            <a:schemeClr val="accent4">
              <a:lumMod val="60000"/>
              <a:lumOff val="40000"/>
            </a:schemeClr>
          </a:solidFill>
        </p:spPr>
        <p:txBody>
          <a:bodyPr vert="horz" lIns="91440" tIns="45720" rIns="91440" bIns="45720" rtlCol="0" anchor="t">
            <a:normAutofit/>
          </a:bodyPr>
          <a:lstStyle/>
          <a:p>
            <a:pPr lvl="1"/>
            <a:r>
              <a:rPr lang="en-US" dirty="0">
                <a:latin typeface="Montserrat Medium"/>
              </a:rPr>
              <a:t>Available to certain laid off or unemployed workers</a:t>
            </a:r>
            <a:endParaRPr lang="en-US" dirty="0"/>
          </a:p>
          <a:p>
            <a:pPr lvl="1"/>
            <a:r>
              <a:rPr lang="en-US" dirty="0">
                <a:latin typeface="Montserrat Medium"/>
              </a:rPr>
              <a:t>Could provide occupational skills training costs, on-the-job training costs, and/or supportive services</a:t>
            </a:r>
            <a:endParaRPr lang="en-US" dirty="0"/>
          </a:p>
          <a:p>
            <a:pPr marL="457200" lvl="1" indent="0">
              <a:buNone/>
            </a:pPr>
            <a:endParaRPr lang="en-US" dirty="0"/>
          </a:p>
        </p:txBody>
      </p:sp>
      <p:sp>
        <p:nvSpPr>
          <p:cNvPr id="10" name="Text Placeholder 9">
            <a:extLst>
              <a:ext uri="{FF2B5EF4-FFF2-40B4-BE49-F238E27FC236}">
                <a16:creationId xmlns:a16="http://schemas.microsoft.com/office/drawing/2014/main" id="{DBEC49E8-375C-A867-D8B1-B3F8154BB067}"/>
              </a:ext>
            </a:extLst>
          </p:cNvPr>
          <p:cNvSpPr>
            <a:spLocks noGrp="1"/>
          </p:cNvSpPr>
          <p:nvPr>
            <p:ph type="body" sz="quarter" idx="15"/>
          </p:nvPr>
        </p:nvSpPr>
        <p:spPr>
          <a:xfrm>
            <a:off x="6586848" y="1659715"/>
            <a:ext cx="4177476" cy="571500"/>
          </a:xfrm>
          <a:ln w="38100">
            <a:solidFill>
              <a:srgbClr val="00015E"/>
            </a:solid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Montserrat Medium"/>
                <a:ea typeface="+mn-ea"/>
                <a:cs typeface="+mn-cs"/>
              </a:rPr>
              <a:t>Incumbent Worker </a:t>
            </a:r>
            <a:endParaRPr kumimoji="0" lang="en-US" sz="2800" b="0" i="0" u="none" strike="noStrike" kern="1200" cap="none" spc="0" normalizeH="0" baseline="0" noProof="0" dirty="0">
              <a:ln>
                <a:noFill/>
              </a:ln>
              <a:solidFill>
                <a:prstClr val="black"/>
              </a:solidFill>
              <a:effectLst/>
              <a:uLnTx/>
              <a:uFillTx/>
              <a:latin typeface="Montserrat Medium" panose="00000600000000000000" pitchFamily="2" charset="0"/>
              <a:ea typeface="+mn-ea"/>
              <a:cs typeface="+mn-cs"/>
            </a:endParaRPr>
          </a:p>
        </p:txBody>
      </p:sp>
      <p:sp>
        <p:nvSpPr>
          <p:cNvPr id="7" name="Content Placeholder 6">
            <a:extLst>
              <a:ext uri="{FF2B5EF4-FFF2-40B4-BE49-F238E27FC236}">
                <a16:creationId xmlns:a16="http://schemas.microsoft.com/office/drawing/2014/main" id="{52AAFCB3-40B5-8F32-B120-A02A4E7EA756}"/>
              </a:ext>
            </a:extLst>
          </p:cNvPr>
          <p:cNvSpPr>
            <a:spLocks noGrp="1"/>
          </p:cNvSpPr>
          <p:nvPr>
            <p:ph sz="half" idx="2"/>
          </p:nvPr>
        </p:nvSpPr>
        <p:spPr>
          <a:xfrm>
            <a:off x="6586848" y="2240636"/>
            <a:ext cx="4177476" cy="3543714"/>
          </a:xfrm>
          <a:solidFill>
            <a:schemeClr val="accent4">
              <a:lumMod val="60000"/>
              <a:lumOff val="40000"/>
            </a:schemeClr>
          </a:solidFill>
        </p:spPr>
        <p:txBody>
          <a:bodyPr vert="horz" lIns="91440" tIns="45720" rIns="91440" bIns="45720" rtlCol="0" anchor="t">
            <a:normAutofit/>
          </a:bodyPr>
          <a:lstStyle/>
          <a:p>
            <a:pPr lvl="1">
              <a:lnSpc>
                <a:spcPct val="100000"/>
              </a:lnSpc>
            </a:pPr>
            <a:r>
              <a:rPr lang="en-US" dirty="0">
                <a:latin typeface="Montserrat Medium"/>
              </a:rPr>
              <a:t>Designed to meet requirements of an employer to retain a skilled workforce or avert a layoff</a:t>
            </a:r>
            <a:endParaRPr lang="en-US" dirty="0"/>
          </a:p>
          <a:p>
            <a:pPr lvl="1">
              <a:lnSpc>
                <a:spcPct val="100000"/>
              </a:lnSpc>
            </a:pPr>
            <a:r>
              <a:rPr lang="en-US" dirty="0">
                <a:latin typeface="Montserrat Medium"/>
              </a:rPr>
              <a:t>Commitment from employer to retain workers trained </a:t>
            </a:r>
            <a:endParaRPr lang="en-US" dirty="0"/>
          </a:p>
        </p:txBody>
      </p:sp>
      <p:sp>
        <p:nvSpPr>
          <p:cNvPr id="2" name="Slide Number Placeholder 5">
            <a:extLst>
              <a:ext uri="{FF2B5EF4-FFF2-40B4-BE49-F238E27FC236}">
                <a16:creationId xmlns:a16="http://schemas.microsoft.com/office/drawing/2014/main" id="{11E5314E-0F62-A958-CC5B-1537952484C0}"/>
              </a:ext>
            </a:extLst>
          </p:cNvPr>
          <p:cNvSpPr txBox="1">
            <a:spLocks/>
          </p:cNvSpPr>
          <p:nvPr/>
        </p:nvSpPr>
        <p:spPr>
          <a:xfrm>
            <a:off x="8776855" y="6490682"/>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spTree>
    <p:extLst>
      <p:ext uri="{BB962C8B-B14F-4D97-AF65-F5344CB8AC3E}">
        <p14:creationId xmlns:p14="http://schemas.microsoft.com/office/powerpoint/2010/main" val="19351736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41929-5510-1407-C380-9DFE164984A2}"/>
              </a:ext>
            </a:extLst>
          </p:cNvPr>
          <p:cNvSpPr>
            <a:spLocks noGrp="1"/>
          </p:cNvSpPr>
          <p:nvPr>
            <p:ph type="title"/>
          </p:nvPr>
        </p:nvSpPr>
        <p:spPr/>
        <p:txBody>
          <a:bodyPr/>
          <a:lstStyle/>
          <a:p>
            <a:r>
              <a:rPr lang="en-US" dirty="0"/>
              <a:t>DOL Grants and Contracts</a:t>
            </a:r>
          </a:p>
        </p:txBody>
      </p:sp>
      <p:sp>
        <p:nvSpPr>
          <p:cNvPr id="13" name="Text Placeholder 12">
            <a:extLst>
              <a:ext uri="{FF2B5EF4-FFF2-40B4-BE49-F238E27FC236}">
                <a16:creationId xmlns:a16="http://schemas.microsoft.com/office/drawing/2014/main" id="{F076B1CC-0320-48FF-1079-1B5A3C6E8871}"/>
              </a:ext>
            </a:extLst>
          </p:cNvPr>
          <p:cNvSpPr>
            <a:spLocks noGrp="1"/>
          </p:cNvSpPr>
          <p:nvPr>
            <p:ph type="body" sz="quarter" idx="14"/>
          </p:nvPr>
        </p:nvSpPr>
        <p:spPr>
          <a:xfrm>
            <a:off x="1023909" y="1649550"/>
            <a:ext cx="4177477" cy="552450"/>
          </a:xfrm>
          <a:ln w="38100">
            <a:solidFill>
              <a:srgbClr val="00015E"/>
            </a:solid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Montserrat Medium" panose="00000600000000000000" pitchFamily="2" charset="0"/>
                <a:ea typeface="+mn-ea"/>
                <a:cs typeface="+mn-cs"/>
              </a:rPr>
              <a:t>Types</a:t>
            </a:r>
          </a:p>
        </p:txBody>
      </p:sp>
      <p:sp>
        <p:nvSpPr>
          <p:cNvPr id="3" name="Content Placeholder 2">
            <a:extLst>
              <a:ext uri="{FF2B5EF4-FFF2-40B4-BE49-F238E27FC236}">
                <a16:creationId xmlns:a16="http://schemas.microsoft.com/office/drawing/2014/main" id="{0C03C67A-63E7-3F48-227F-BB46E93D5B13}"/>
              </a:ext>
            </a:extLst>
          </p:cNvPr>
          <p:cNvSpPr>
            <a:spLocks noGrp="1"/>
          </p:cNvSpPr>
          <p:nvPr>
            <p:ph sz="half" idx="1"/>
          </p:nvPr>
        </p:nvSpPr>
        <p:spPr>
          <a:xfrm>
            <a:off x="1014999" y="2213908"/>
            <a:ext cx="4198262" cy="1546434"/>
          </a:xfrm>
          <a:solidFill>
            <a:schemeClr val="accent4">
              <a:lumMod val="60000"/>
              <a:lumOff val="40000"/>
            </a:schemeClr>
          </a:solidFill>
          <a:ln w="38100">
            <a:noFill/>
          </a:ln>
        </p:spPr>
        <p:txBody>
          <a:bodyPr vert="horz" lIns="91440" tIns="45720" rIns="91440" bIns="45720" rtlCol="0" anchor="t">
            <a:normAutofit/>
          </a:bodyPr>
          <a:lstStyle/>
          <a:p>
            <a:pPr>
              <a:lnSpc>
                <a:spcPct val="110000"/>
              </a:lnSpc>
            </a:pPr>
            <a:r>
              <a:rPr lang="en-US" sz="2000" dirty="0">
                <a:latin typeface="Montserrat Medium"/>
              </a:rPr>
              <a:t>Industry Intermediary, Youth Contracts</a:t>
            </a:r>
          </a:p>
          <a:p>
            <a:r>
              <a:rPr lang="en-US" sz="2000" dirty="0">
                <a:latin typeface="Montserrat Medium"/>
              </a:rPr>
              <a:t>H-1B, OA RA Grants (ABA, CSG, Scaling Apprenticeship)</a:t>
            </a:r>
            <a:endParaRPr lang="en-US" sz="2000" dirty="0"/>
          </a:p>
          <a:p>
            <a:pPr marL="0" indent="0">
              <a:buNone/>
            </a:pPr>
            <a:endParaRPr lang="en-US" dirty="0"/>
          </a:p>
        </p:txBody>
      </p:sp>
      <p:sp>
        <p:nvSpPr>
          <p:cNvPr id="14" name="Text Placeholder 13">
            <a:extLst>
              <a:ext uri="{FF2B5EF4-FFF2-40B4-BE49-F238E27FC236}">
                <a16:creationId xmlns:a16="http://schemas.microsoft.com/office/drawing/2014/main" id="{95BD95AA-3AA5-A3E3-E106-DE144C5C4A5D}"/>
              </a:ext>
            </a:extLst>
          </p:cNvPr>
          <p:cNvSpPr>
            <a:spLocks noGrp="1"/>
          </p:cNvSpPr>
          <p:nvPr>
            <p:ph type="body" sz="quarter" idx="15"/>
          </p:nvPr>
        </p:nvSpPr>
        <p:spPr>
          <a:xfrm>
            <a:off x="1039030" y="3855938"/>
            <a:ext cx="4177476" cy="571500"/>
          </a:xfrm>
          <a:ln w="38100">
            <a:solidFill>
              <a:srgbClr val="00015E"/>
            </a:solid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Montserrat Medium" panose="00000600000000000000" pitchFamily="2" charset="0"/>
                <a:ea typeface="+mn-ea"/>
                <a:cs typeface="+mn-cs"/>
              </a:rPr>
              <a:t>Sources of Support</a:t>
            </a:r>
          </a:p>
        </p:txBody>
      </p:sp>
      <p:sp>
        <p:nvSpPr>
          <p:cNvPr id="12" name="Text Placeholder 11">
            <a:extLst>
              <a:ext uri="{FF2B5EF4-FFF2-40B4-BE49-F238E27FC236}">
                <a16:creationId xmlns:a16="http://schemas.microsoft.com/office/drawing/2014/main" id="{B17E895F-1485-5253-2C1F-4D5673E0EC2B}"/>
              </a:ext>
            </a:extLst>
          </p:cNvPr>
          <p:cNvSpPr>
            <a:spLocks noGrp="1"/>
          </p:cNvSpPr>
          <p:nvPr>
            <p:ph type="body" sz="quarter" idx="13"/>
          </p:nvPr>
        </p:nvSpPr>
        <p:spPr>
          <a:xfrm>
            <a:off x="1014999" y="4450141"/>
            <a:ext cx="2188462" cy="1325565"/>
          </a:xfrm>
          <a:solidFill>
            <a:schemeClr val="accent4">
              <a:lumMod val="60000"/>
              <a:lumOff val="40000"/>
            </a:schemeClr>
          </a:solidFill>
        </p:spPr>
        <p:txBody>
          <a:bodyPr>
            <a:norm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effectLst/>
                <a:uLnTx/>
                <a:uFillTx/>
                <a:latin typeface="Montserrat Medium" panose="00000600000000000000" pitchFamily="2" charset="0"/>
              </a:rPr>
              <a:t>Incentive funding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effectLst/>
                <a:uLnTx/>
                <a:uFillTx/>
                <a:latin typeface="Montserrat Medium" panose="00000600000000000000" pitchFamily="2" charset="0"/>
              </a:rPr>
              <a:t>Program </a:t>
            </a:r>
            <a:br>
              <a:rPr kumimoji="0" lang="en-US" sz="2000" i="0" u="none" strike="noStrike" kern="1200" cap="none" spc="0" normalizeH="0" baseline="0" noProof="0" dirty="0">
                <a:ln>
                  <a:noFill/>
                </a:ln>
                <a:effectLst/>
                <a:uLnTx/>
                <a:uFillTx/>
                <a:latin typeface="Montserrat Medium" panose="00000600000000000000" pitchFamily="2" charset="0"/>
              </a:rPr>
            </a:br>
            <a:r>
              <a:rPr kumimoji="0" lang="en-US" sz="2000" i="0" u="none" strike="noStrike" kern="1200" cap="none" spc="0" normalizeH="0" baseline="0" noProof="0" dirty="0">
                <a:ln>
                  <a:noFill/>
                </a:ln>
                <a:effectLst/>
                <a:uLnTx/>
                <a:uFillTx/>
                <a:latin typeface="Montserrat Medium" panose="00000600000000000000" pitchFamily="2" charset="0"/>
              </a:rPr>
              <a:t>sponsorship </a:t>
            </a:r>
          </a:p>
          <a:p>
            <a:endParaRPr lang="en-US" dirty="0"/>
          </a:p>
        </p:txBody>
      </p:sp>
      <p:sp>
        <p:nvSpPr>
          <p:cNvPr id="4" name="Content Placeholder 3">
            <a:extLst>
              <a:ext uri="{FF2B5EF4-FFF2-40B4-BE49-F238E27FC236}">
                <a16:creationId xmlns:a16="http://schemas.microsoft.com/office/drawing/2014/main" id="{49306CF0-7571-D1A7-92FA-A97BC738958A}"/>
              </a:ext>
            </a:extLst>
          </p:cNvPr>
          <p:cNvSpPr>
            <a:spLocks noGrp="1"/>
          </p:cNvSpPr>
          <p:nvPr>
            <p:ph sz="half" idx="2"/>
          </p:nvPr>
        </p:nvSpPr>
        <p:spPr>
          <a:xfrm>
            <a:off x="3203461" y="4450141"/>
            <a:ext cx="2009800" cy="1319238"/>
          </a:xfrm>
          <a:solidFill>
            <a:schemeClr val="accent4">
              <a:lumMod val="60000"/>
              <a:lumOff val="40000"/>
            </a:schemeClr>
          </a:solidFill>
        </p:spPr>
        <p:txBody>
          <a:bodyPr/>
          <a:lstStyle/>
          <a:p>
            <a:pPr>
              <a:lnSpc>
                <a:spcPct val="100000"/>
              </a:lnSpc>
              <a:spcBef>
                <a:spcPts val="0"/>
              </a:spcBef>
              <a:defRPr/>
            </a:pPr>
            <a:r>
              <a:rPr kumimoji="0" lang="en-US" sz="2000" b="0" i="0" u="none" strike="noStrike" kern="1200" cap="none" spc="0" normalizeH="0" baseline="0" noProof="0" dirty="0">
                <a:ln>
                  <a:noFill/>
                </a:ln>
                <a:effectLst/>
                <a:uLnTx/>
                <a:uFillTx/>
                <a:latin typeface="Montserrat Medium" panose="00000600000000000000" pitchFamily="2" charset="0"/>
              </a:rPr>
              <a:t>Related Instruction</a:t>
            </a:r>
          </a:p>
          <a:p>
            <a:pPr>
              <a:lnSpc>
                <a:spcPct val="100000"/>
              </a:lnSpc>
              <a:spcBef>
                <a:spcPts val="0"/>
              </a:spcBef>
              <a:defRPr/>
            </a:pPr>
            <a:r>
              <a:rPr kumimoji="0" lang="en-US" sz="2000" b="0" i="0" u="none" strike="noStrike" kern="1200" cap="none" spc="0" normalizeH="0" baseline="0" noProof="0" dirty="0">
                <a:ln>
                  <a:noFill/>
                </a:ln>
                <a:effectLst/>
                <a:uLnTx/>
                <a:uFillTx/>
                <a:latin typeface="Montserrat Medium" panose="00000600000000000000" pitchFamily="2" charset="0"/>
              </a:rPr>
              <a:t>Technical Assistance</a:t>
            </a:r>
          </a:p>
        </p:txBody>
      </p:sp>
      <p:pic>
        <p:nvPicPr>
          <p:cNvPr id="6" name="Picture 5" descr="Apprenticeship.gov webpage for Investments, Tax Credits, and Tuition Support">
            <a:extLst>
              <a:ext uri="{FF2B5EF4-FFF2-40B4-BE49-F238E27FC236}">
                <a16:creationId xmlns:a16="http://schemas.microsoft.com/office/drawing/2014/main" id="{679597BB-AAED-35E3-5C20-6A91D58481AC}"/>
              </a:ext>
            </a:extLst>
          </p:cNvPr>
          <p:cNvPicPr>
            <a:picLocks noChangeAspect="1"/>
          </p:cNvPicPr>
          <p:nvPr/>
        </p:nvPicPr>
        <p:blipFill>
          <a:blip r:embed="rId2"/>
          <a:stretch>
            <a:fillRect/>
          </a:stretch>
        </p:blipFill>
        <p:spPr>
          <a:xfrm>
            <a:off x="6047798" y="1649550"/>
            <a:ext cx="6144202" cy="3984556"/>
          </a:xfrm>
          <a:prstGeom prst="rect">
            <a:avLst/>
          </a:prstGeom>
        </p:spPr>
      </p:pic>
      <p:pic>
        <p:nvPicPr>
          <p:cNvPr id="9" name="Picture 8" descr="QR code for apprenticeship.gov webpage on Investments, Tax Credits, and Tuition Support for Apprenticeship">
            <a:extLst>
              <a:ext uri="{FF2B5EF4-FFF2-40B4-BE49-F238E27FC236}">
                <a16:creationId xmlns:a16="http://schemas.microsoft.com/office/drawing/2014/main" id="{84E68731-5970-C784-7280-B7BECEC0EC15}"/>
              </a:ext>
            </a:extLst>
          </p:cNvPr>
          <p:cNvPicPr>
            <a:picLocks noChangeAspect="1"/>
          </p:cNvPicPr>
          <p:nvPr/>
        </p:nvPicPr>
        <p:blipFill>
          <a:blip r:embed="rId3"/>
          <a:stretch>
            <a:fillRect/>
          </a:stretch>
        </p:blipFill>
        <p:spPr>
          <a:xfrm>
            <a:off x="5686311" y="4188531"/>
            <a:ext cx="1901121" cy="2093516"/>
          </a:xfrm>
          <a:prstGeom prst="rect">
            <a:avLst/>
          </a:prstGeom>
        </p:spPr>
      </p:pic>
      <p:sp>
        <p:nvSpPr>
          <p:cNvPr id="5" name="Slide Number Placeholder 5">
            <a:extLst>
              <a:ext uri="{FF2B5EF4-FFF2-40B4-BE49-F238E27FC236}">
                <a16:creationId xmlns:a16="http://schemas.microsoft.com/office/drawing/2014/main" id="{3D29DAE9-B829-55EC-5697-4A3F6B886F34}"/>
              </a:ext>
            </a:extLst>
          </p:cNvPr>
          <p:cNvSpPr txBox="1">
            <a:spLocks/>
          </p:cNvSpPr>
          <p:nvPr/>
        </p:nvSpPr>
        <p:spPr>
          <a:xfrm>
            <a:off x="8776855" y="6490682"/>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spTree>
    <p:extLst>
      <p:ext uri="{BB962C8B-B14F-4D97-AF65-F5344CB8AC3E}">
        <p14:creationId xmlns:p14="http://schemas.microsoft.com/office/powerpoint/2010/main" val="30484261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8A42E-CBB7-DBC5-6D04-E5B34516E59D}"/>
              </a:ext>
            </a:extLst>
          </p:cNvPr>
          <p:cNvSpPr>
            <a:spLocks noGrp="1"/>
          </p:cNvSpPr>
          <p:nvPr>
            <p:ph type="title"/>
          </p:nvPr>
        </p:nvSpPr>
        <p:spPr/>
        <p:txBody>
          <a:bodyPr/>
          <a:lstStyle/>
          <a:p>
            <a:r>
              <a:rPr lang="en-US" dirty="0">
                <a:latin typeface="Montserrat"/>
              </a:rPr>
              <a:t>State Funding, Private Sources</a:t>
            </a:r>
            <a:endParaRPr lang="en-US" dirty="0"/>
          </a:p>
        </p:txBody>
      </p:sp>
      <p:sp>
        <p:nvSpPr>
          <p:cNvPr id="3" name="Content Placeholder 2">
            <a:extLst>
              <a:ext uri="{FF2B5EF4-FFF2-40B4-BE49-F238E27FC236}">
                <a16:creationId xmlns:a16="http://schemas.microsoft.com/office/drawing/2014/main" id="{BA17109E-2957-7FAE-5B06-4463AFC479D9}"/>
              </a:ext>
            </a:extLst>
          </p:cNvPr>
          <p:cNvSpPr>
            <a:spLocks noGrp="1"/>
          </p:cNvSpPr>
          <p:nvPr>
            <p:ph sz="half" idx="1"/>
          </p:nvPr>
        </p:nvSpPr>
        <p:spPr>
          <a:xfrm>
            <a:off x="911225" y="1738272"/>
            <a:ext cx="5181600" cy="4017069"/>
          </a:xfrm>
        </p:spPr>
        <p:txBody>
          <a:bodyPr vert="horz" lIns="91440" tIns="45720" rIns="91440" bIns="45720" rtlCol="0" anchor="t">
            <a:normAutofit/>
          </a:bodyPr>
          <a:lstStyle/>
          <a:p>
            <a:r>
              <a:rPr lang="en-US" dirty="0">
                <a:latin typeface="Montserrat Medium"/>
              </a:rPr>
              <a:t>Increasing number of states providing:</a:t>
            </a:r>
          </a:p>
          <a:p>
            <a:pPr lvl="1"/>
            <a:r>
              <a:rPr lang="en-US" dirty="0">
                <a:latin typeface="Montserrat Medium"/>
              </a:rPr>
              <a:t>Direct incentive (per apprentice) funding</a:t>
            </a:r>
          </a:p>
          <a:p>
            <a:pPr lvl="1"/>
            <a:r>
              <a:rPr lang="en-US" dirty="0">
                <a:latin typeface="Montserrat Medium"/>
              </a:rPr>
              <a:t>Tuition subsidy to offset RTI costs</a:t>
            </a:r>
          </a:p>
          <a:p>
            <a:pPr lvl="1"/>
            <a:r>
              <a:rPr lang="en-US" dirty="0">
                <a:latin typeface="Montserrat Medium"/>
              </a:rPr>
              <a:t>Grants to support program start-up, expansion, sustainability</a:t>
            </a:r>
          </a:p>
          <a:p>
            <a:pPr lvl="1"/>
            <a:endParaRPr lang="en-US" dirty="0"/>
          </a:p>
        </p:txBody>
      </p:sp>
      <p:sp>
        <p:nvSpPr>
          <p:cNvPr id="4" name="Content Placeholder 3">
            <a:extLst>
              <a:ext uri="{FF2B5EF4-FFF2-40B4-BE49-F238E27FC236}">
                <a16:creationId xmlns:a16="http://schemas.microsoft.com/office/drawing/2014/main" id="{9F2F9472-D32B-D873-136B-0DD456ADFEFF}"/>
              </a:ext>
            </a:extLst>
          </p:cNvPr>
          <p:cNvSpPr>
            <a:spLocks noGrp="1"/>
          </p:cNvSpPr>
          <p:nvPr>
            <p:ph sz="half" idx="2"/>
          </p:nvPr>
        </p:nvSpPr>
        <p:spPr>
          <a:xfrm>
            <a:off x="6092825" y="1738272"/>
            <a:ext cx="5181600" cy="2570338"/>
          </a:xfrm>
        </p:spPr>
        <p:txBody>
          <a:bodyPr/>
          <a:lstStyle/>
          <a:p>
            <a:r>
              <a:rPr lang="en-US" dirty="0"/>
              <a:t>Private foundations increasingly supporting RA and youth RA </a:t>
            </a:r>
          </a:p>
        </p:txBody>
      </p:sp>
      <p:pic>
        <p:nvPicPr>
          <p:cNvPr id="9" name="Picture 8" descr="Resources graphic">
            <a:extLst>
              <a:ext uri="{FF2B5EF4-FFF2-40B4-BE49-F238E27FC236}">
                <a16:creationId xmlns:a16="http://schemas.microsoft.com/office/drawing/2014/main" id="{49A432F0-B923-3BE3-5A0C-32AD00775D7A}"/>
              </a:ext>
            </a:extLst>
          </p:cNvPr>
          <p:cNvPicPr>
            <a:picLocks noChangeAspect="1"/>
          </p:cNvPicPr>
          <p:nvPr/>
        </p:nvPicPr>
        <p:blipFill>
          <a:blip r:embed="rId2">
            <a:duotone>
              <a:schemeClr val="accent1">
                <a:shade val="45000"/>
                <a:satMod val="135000"/>
              </a:schemeClr>
              <a:prstClr val="white"/>
            </a:duotone>
          </a:blip>
          <a:stretch>
            <a:fillRect/>
          </a:stretch>
        </p:blipFill>
        <p:spPr>
          <a:xfrm>
            <a:off x="6541271" y="3175000"/>
            <a:ext cx="4291829" cy="2844800"/>
          </a:xfrm>
          <a:prstGeom prst="rect">
            <a:avLst/>
          </a:prstGeom>
          <a:ln>
            <a:noFill/>
          </a:ln>
          <a:effectLst>
            <a:softEdge rad="112500"/>
          </a:effectLst>
        </p:spPr>
      </p:pic>
      <p:sp>
        <p:nvSpPr>
          <p:cNvPr id="5" name="Slide Number Placeholder 5">
            <a:extLst>
              <a:ext uri="{FF2B5EF4-FFF2-40B4-BE49-F238E27FC236}">
                <a16:creationId xmlns:a16="http://schemas.microsoft.com/office/drawing/2014/main" id="{80C79BD7-D9F6-2003-22BD-209CC336A0BA}"/>
              </a:ext>
            </a:extLst>
          </p:cNvPr>
          <p:cNvSpPr txBox="1">
            <a:spLocks/>
          </p:cNvSpPr>
          <p:nvPr/>
        </p:nvSpPr>
        <p:spPr>
          <a:xfrm>
            <a:off x="8776855" y="6490682"/>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spTree>
    <p:extLst>
      <p:ext uri="{BB962C8B-B14F-4D97-AF65-F5344CB8AC3E}">
        <p14:creationId xmlns:p14="http://schemas.microsoft.com/office/powerpoint/2010/main" val="25975619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885EA-6D70-41E1-784A-8F4A4A5221D4}"/>
              </a:ext>
            </a:extLst>
          </p:cNvPr>
          <p:cNvSpPr>
            <a:spLocks noGrp="1"/>
          </p:cNvSpPr>
          <p:nvPr>
            <p:ph type="title"/>
          </p:nvPr>
        </p:nvSpPr>
        <p:spPr>
          <a:xfrm>
            <a:off x="831850" y="2573389"/>
            <a:ext cx="10515600" cy="1325563"/>
          </a:xfrm>
        </p:spPr>
        <p:txBody>
          <a:bodyPr>
            <a:normAutofit fontScale="90000"/>
          </a:bodyPr>
          <a:lstStyle/>
          <a:p>
            <a:pPr algn="ctr"/>
            <a:r>
              <a:rPr lang="en-US" sz="5400" dirty="0">
                <a:solidFill>
                  <a:schemeClr val="bg1"/>
                </a:solidFill>
              </a:rPr>
              <a:t>Spotlight: Special School District (SSD) of St. Louis County’s Adult CTE Department</a:t>
            </a:r>
          </a:p>
        </p:txBody>
      </p:sp>
      <p:sp>
        <p:nvSpPr>
          <p:cNvPr id="3" name="Slide Number Placeholder 5">
            <a:extLst>
              <a:ext uri="{FF2B5EF4-FFF2-40B4-BE49-F238E27FC236}">
                <a16:creationId xmlns:a16="http://schemas.microsoft.com/office/drawing/2014/main" id="{5722E716-9798-9921-FE3F-65403517CDBC}"/>
              </a:ext>
            </a:extLst>
          </p:cNvPr>
          <p:cNvSpPr txBox="1">
            <a:spLocks/>
          </p:cNvSpPr>
          <p:nvPr/>
        </p:nvSpPr>
        <p:spPr>
          <a:xfrm>
            <a:off x="8776855" y="6490682"/>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spTree>
    <p:extLst>
      <p:ext uri="{BB962C8B-B14F-4D97-AF65-F5344CB8AC3E}">
        <p14:creationId xmlns:p14="http://schemas.microsoft.com/office/powerpoint/2010/main" val="439356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77F7538-E680-E6A4-877E-D8CDD647E19F}"/>
              </a:ext>
            </a:extLst>
          </p:cNvPr>
          <p:cNvSpPr>
            <a:spLocks noGrp="1"/>
          </p:cNvSpPr>
          <p:nvPr>
            <p:ph type="title"/>
          </p:nvPr>
        </p:nvSpPr>
        <p:spPr>
          <a:xfrm>
            <a:off x="1211344" y="397258"/>
            <a:ext cx="10515600" cy="1325563"/>
          </a:xfrm>
        </p:spPr>
        <p:txBody>
          <a:bodyPr/>
          <a:lstStyle/>
          <a:p>
            <a:r>
              <a:rPr lang="en-US" dirty="0"/>
              <a:t>SSD Adult Technical Education</a:t>
            </a:r>
          </a:p>
        </p:txBody>
      </p:sp>
      <p:sp>
        <p:nvSpPr>
          <p:cNvPr id="12" name="Content Placeholder 11">
            <a:extLst>
              <a:ext uri="{FF2B5EF4-FFF2-40B4-BE49-F238E27FC236}">
                <a16:creationId xmlns:a16="http://schemas.microsoft.com/office/drawing/2014/main" id="{39118284-D0BB-357B-77E4-714B4DECEC30}"/>
              </a:ext>
            </a:extLst>
          </p:cNvPr>
          <p:cNvSpPr>
            <a:spLocks noGrp="1"/>
          </p:cNvSpPr>
          <p:nvPr>
            <p:ph sz="half" idx="2"/>
          </p:nvPr>
        </p:nvSpPr>
        <p:spPr>
          <a:xfrm>
            <a:off x="1561707" y="1684551"/>
            <a:ext cx="9068585" cy="808806"/>
          </a:xfrm>
          <a:ln w="28575">
            <a:solidFill>
              <a:srgbClr val="FAAB1C"/>
            </a:solidFill>
          </a:ln>
        </p:spPr>
        <p:txBody>
          <a:bodyPr>
            <a:normAutofit lnSpcReduction="10000"/>
          </a:bodyPr>
          <a:lstStyle/>
          <a:p>
            <a:pPr marL="0" indent="0" algn="ctr">
              <a:buNone/>
            </a:pPr>
            <a:r>
              <a:rPr lang="en-US"/>
              <a:t>Healthcare S.T.A.R.S (Successful Training pre-Apprenticeship with Resource Support) Program</a:t>
            </a:r>
          </a:p>
        </p:txBody>
      </p:sp>
      <p:sp>
        <p:nvSpPr>
          <p:cNvPr id="6" name="Content Placeholder 5">
            <a:extLst>
              <a:ext uri="{FF2B5EF4-FFF2-40B4-BE49-F238E27FC236}">
                <a16:creationId xmlns:a16="http://schemas.microsoft.com/office/drawing/2014/main" id="{81C5BA36-D210-F3F7-2145-DE618674428A}"/>
              </a:ext>
            </a:extLst>
          </p:cNvPr>
          <p:cNvSpPr>
            <a:spLocks noGrp="1"/>
          </p:cNvSpPr>
          <p:nvPr>
            <p:ph sz="half" idx="1"/>
          </p:nvPr>
        </p:nvSpPr>
        <p:spPr>
          <a:xfrm>
            <a:off x="762787" y="2648140"/>
            <a:ext cx="6448718" cy="3149820"/>
          </a:xfrm>
        </p:spPr>
        <p:txBody>
          <a:bodyPr>
            <a:normAutofit fontScale="92500"/>
          </a:bodyPr>
          <a:lstStyle/>
          <a:p>
            <a:pPr marL="0" indent="0">
              <a:buNone/>
            </a:pPr>
            <a:r>
              <a:rPr lang="en-US" b="1"/>
              <a:t>Funding:</a:t>
            </a:r>
          </a:p>
          <a:p>
            <a:pPr marL="0" indent="0">
              <a:buNone/>
            </a:pPr>
            <a:r>
              <a:rPr lang="en-US" sz="2400" b="1">
                <a:solidFill>
                  <a:srgbClr val="002060"/>
                </a:solidFill>
              </a:rPr>
              <a:t>Previous</a:t>
            </a:r>
            <a:r>
              <a:rPr lang="en-US" sz="2400"/>
              <a:t> - Missouri Apprentice Ready (MAR)</a:t>
            </a:r>
          </a:p>
          <a:p>
            <a:pPr lvl="1"/>
            <a:r>
              <a:rPr lang="en-US"/>
              <a:t>covered program costs and limited supportive services</a:t>
            </a:r>
          </a:p>
          <a:p>
            <a:pPr marL="0" indent="0">
              <a:buNone/>
            </a:pPr>
            <a:r>
              <a:rPr lang="en-US" sz="2400" b="1">
                <a:solidFill>
                  <a:srgbClr val="002060"/>
                </a:solidFill>
              </a:rPr>
              <a:t>Current</a:t>
            </a:r>
            <a:r>
              <a:rPr lang="en-US" sz="2400"/>
              <a:t> - Gateway Apprenticeship Hub – ABA Grant</a:t>
            </a:r>
          </a:p>
          <a:p>
            <a:pPr lvl="1"/>
            <a:r>
              <a:rPr lang="en-US"/>
              <a:t>covers certain costs and related/approved supportive services</a:t>
            </a:r>
          </a:p>
          <a:p>
            <a:pPr marL="0" indent="0">
              <a:buNone/>
            </a:pPr>
            <a:endParaRPr lang="en-US"/>
          </a:p>
        </p:txBody>
      </p:sp>
      <p:pic>
        <p:nvPicPr>
          <p:cNvPr id="5" name="Picture 4" descr="Center of Excellence logo">
            <a:extLst>
              <a:ext uri="{FF2B5EF4-FFF2-40B4-BE49-F238E27FC236}">
                <a16:creationId xmlns:a16="http://schemas.microsoft.com/office/drawing/2014/main" id="{B9E8DB97-2C9F-1271-CBA2-97E8B04F2031}"/>
              </a:ext>
            </a:extLst>
          </p:cNvPr>
          <p:cNvPicPr>
            <a:picLocks noChangeAspect="1"/>
          </p:cNvPicPr>
          <p:nvPr/>
        </p:nvPicPr>
        <p:blipFill>
          <a:blip r:embed="rId3"/>
          <a:stretch>
            <a:fillRect/>
          </a:stretch>
        </p:blipFill>
        <p:spPr>
          <a:xfrm>
            <a:off x="2219325" y="5952744"/>
            <a:ext cx="791336" cy="791336"/>
          </a:xfrm>
          <a:prstGeom prst="rect">
            <a:avLst/>
          </a:prstGeom>
        </p:spPr>
      </p:pic>
      <p:sp>
        <p:nvSpPr>
          <p:cNvPr id="7" name="Rectangle 6">
            <a:extLst>
              <a:ext uri="{FF2B5EF4-FFF2-40B4-BE49-F238E27FC236}">
                <a16:creationId xmlns:a16="http://schemas.microsoft.com/office/drawing/2014/main" id="{C76A876E-15DD-AA19-D550-9F43E91AF1B6}"/>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ccountant adding">
            <a:extLst>
              <a:ext uri="{FF2B5EF4-FFF2-40B4-BE49-F238E27FC236}">
                <a16:creationId xmlns:a16="http://schemas.microsoft.com/office/drawing/2014/main" id="{BB4C39DF-1471-6615-5B43-7B640C1FB463}"/>
              </a:ext>
            </a:extLst>
          </p:cNvPr>
          <p:cNvPicPr>
            <a:picLocks noChangeAspect="1"/>
          </p:cNvPicPr>
          <p:nvPr/>
        </p:nvPicPr>
        <p:blipFill rotWithShape="1">
          <a:blip r:embed="rId4"/>
          <a:srcRect b="21852"/>
          <a:stretch/>
        </p:blipFill>
        <p:spPr>
          <a:xfrm>
            <a:off x="8002841" y="2648140"/>
            <a:ext cx="3079445" cy="3609785"/>
          </a:xfrm>
          <a:prstGeom prst="rect">
            <a:avLst/>
          </a:prstGeom>
          <a:ln>
            <a:noFill/>
          </a:ln>
          <a:effectLst>
            <a:softEdge rad="112500"/>
          </a:effectLst>
        </p:spPr>
      </p:pic>
      <p:sp>
        <p:nvSpPr>
          <p:cNvPr id="13" name="Slide Number Placeholder 5">
            <a:extLst>
              <a:ext uri="{FF2B5EF4-FFF2-40B4-BE49-F238E27FC236}">
                <a16:creationId xmlns:a16="http://schemas.microsoft.com/office/drawing/2014/main" id="{C7D3EB35-5E0A-45F8-89BC-BE237643AD2F}"/>
              </a:ext>
            </a:extLst>
          </p:cNvPr>
          <p:cNvSpPr txBox="1">
            <a:spLocks/>
          </p:cNvSpPr>
          <p:nvPr/>
        </p:nvSpPr>
        <p:spPr>
          <a:xfrm>
            <a:off x="8776855" y="6490682"/>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dirty="0">
                <a:solidFill>
                  <a:schemeClr val="tx1"/>
                </a:solidFill>
                <a:latin typeface="Montserrat" panose="00000500000000000000" pitchFamily="2" charset="0"/>
              </a:rPr>
              <a:t>Safal Partners © 2023</a:t>
            </a:r>
          </a:p>
        </p:txBody>
      </p:sp>
    </p:spTree>
    <p:extLst>
      <p:ext uri="{BB962C8B-B14F-4D97-AF65-F5344CB8AC3E}">
        <p14:creationId xmlns:p14="http://schemas.microsoft.com/office/powerpoint/2010/main" val="38649587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5CC961-2EDF-6CFB-D99E-9DC4169940DE}"/>
              </a:ext>
            </a:extLst>
          </p:cNvPr>
          <p:cNvSpPr>
            <a:spLocks noGrp="1"/>
          </p:cNvSpPr>
          <p:nvPr>
            <p:ph type="title"/>
          </p:nvPr>
        </p:nvSpPr>
        <p:spPr/>
        <p:txBody>
          <a:bodyPr>
            <a:normAutofit/>
          </a:bodyPr>
          <a:lstStyle/>
          <a:p>
            <a:r>
              <a:rPr lang="en-US" dirty="0"/>
              <a:t>SSD Adult Technical Education </a:t>
            </a:r>
            <a:r>
              <a:rPr lang="en-US" dirty="0">
                <a:solidFill>
                  <a:srgbClr val="00015E"/>
                </a:solidFill>
              </a:rPr>
              <a:t>2</a:t>
            </a:r>
          </a:p>
        </p:txBody>
      </p:sp>
      <p:sp>
        <p:nvSpPr>
          <p:cNvPr id="10" name="Content Placeholder 9">
            <a:extLst>
              <a:ext uri="{FF2B5EF4-FFF2-40B4-BE49-F238E27FC236}">
                <a16:creationId xmlns:a16="http://schemas.microsoft.com/office/drawing/2014/main" id="{305B2AA6-2586-565A-FBF9-7E77E51EDD7A}"/>
              </a:ext>
            </a:extLst>
          </p:cNvPr>
          <p:cNvSpPr>
            <a:spLocks noGrp="1"/>
          </p:cNvSpPr>
          <p:nvPr>
            <p:ph sz="half" idx="2"/>
          </p:nvPr>
        </p:nvSpPr>
        <p:spPr>
          <a:xfrm>
            <a:off x="2219325" y="1645131"/>
            <a:ext cx="8130309" cy="852920"/>
          </a:xfrm>
          <a:noFill/>
          <a:ln w="28575">
            <a:solidFill>
              <a:srgbClr val="FAAB1C"/>
            </a:solidFill>
          </a:ln>
        </p:spPr>
        <p:txBody>
          <a:bodyPr>
            <a:normAutofit/>
          </a:bodyPr>
          <a:lstStyle/>
          <a:p>
            <a:pPr marL="0" indent="0" algn="ctr">
              <a:buNone/>
            </a:pPr>
            <a:r>
              <a:rPr lang="en-US" sz="2600"/>
              <a:t>Certified Nurse Assistant (CNA) Apprenticeship Program, Multiple Occupations</a:t>
            </a:r>
          </a:p>
        </p:txBody>
      </p:sp>
      <p:sp>
        <p:nvSpPr>
          <p:cNvPr id="2" name="Content Placeholder 1">
            <a:extLst>
              <a:ext uri="{FF2B5EF4-FFF2-40B4-BE49-F238E27FC236}">
                <a16:creationId xmlns:a16="http://schemas.microsoft.com/office/drawing/2014/main" id="{492F5607-D9D2-8124-F163-8F278D998536}"/>
              </a:ext>
            </a:extLst>
          </p:cNvPr>
          <p:cNvSpPr>
            <a:spLocks noGrp="1"/>
          </p:cNvSpPr>
          <p:nvPr>
            <p:ph sz="half" idx="1"/>
          </p:nvPr>
        </p:nvSpPr>
        <p:spPr>
          <a:xfrm>
            <a:off x="605470" y="2749261"/>
            <a:ext cx="7640782" cy="2952278"/>
          </a:xfrm>
        </p:spPr>
        <p:txBody>
          <a:bodyPr>
            <a:normAutofit/>
          </a:bodyPr>
          <a:lstStyle/>
          <a:p>
            <a:pPr marL="0" indent="0">
              <a:buNone/>
            </a:pPr>
            <a:r>
              <a:rPr lang="en-US" b="1"/>
              <a:t>Funding:</a:t>
            </a:r>
          </a:p>
          <a:p>
            <a:r>
              <a:rPr lang="en-US" sz="2400"/>
              <a:t>WIOA Title 1B – Individual Training Account (ITA) – Related Instruction </a:t>
            </a:r>
          </a:p>
          <a:p>
            <a:r>
              <a:rPr lang="en-US" sz="2400"/>
              <a:t>National Industry Intermediaries</a:t>
            </a:r>
          </a:p>
          <a:p>
            <a:pPr lvl="1"/>
            <a:r>
              <a:rPr lang="en-US" sz="2000"/>
              <a:t>Missouri Apprentice Ready (MAR) </a:t>
            </a:r>
          </a:p>
          <a:p>
            <a:pPr lvl="1"/>
            <a:r>
              <a:rPr lang="en-US" sz="2000"/>
              <a:t>Health Careers Advancement Program (HCAP)</a:t>
            </a:r>
          </a:p>
          <a:p>
            <a:pPr lvl="1"/>
            <a:r>
              <a:rPr lang="en-US" sz="2000"/>
              <a:t>Urban Institute, covers youth apprentices ages 16-21</a:t>
            </a:r>
          </a:p>
        </p:txBody>
      </p:sp>
      <p:pic>
        <p:nvPicPr>
          <p:cNvPr id="6" name="Picture 5" descr="Center of Excellence logo">
            <a:extLst>
              <a:ext uri="{FF2B5EF4-FFF2-40B4-BE49-F238E27FC236}">
                <a16:creationId xmlns:a16="http://schemas.microsoft.com/office/drawing/2014/main" id="{98317535-8594-7E36-A13A-28816A291276}"/>
              </a:ext>
            </a:extLst>
          </p:cNvPr>
          <p:cNvPicPr>
            <a:picLocks noChangeAspect="1"/>
          </p:cNvPicPr>
          <p:nvPr/>
        </p:nvPicPr>
        <p:blipFill>
          <a:blip r:embed="rId3"/>
          <a:stretch>
            <a:fillRect/>
          </a:stretch>
        </p:blipFill>
        <p:spPr>
          <a:xfrm>
            <a:off x="2219325" y="5952744"/>
            <a:ext cx="791336" cy="791336"/>
          </a:xfrm>
          <a:prstGeom prst="rect">
            <a:avLst/>
          </a:prstGeom>
        </p:spPr>
      </p:pic>
      <p:sp>
        <p:nvSpPr>
          <p:cNvPr id="7" name="Rectangle 6">
            <a:extLst>
              <a:ext uri="{FF2B5EF4-FFF2-40B4-BE49-F238E27FC236}">
                <a16:creationId xmlns:a16="http://schemas.microsoft.com/office/drawing/2014/main" id="{6D797CDC-9F5D-5A33-561F-C027C3951596}"/>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Smiling medical staff">
            <a:extLst>
              <a:ext uri="{FF2B5EF4-FFF2-40B4-BE49-F238E27FC236}">
                <a16:creationId xmlns:a16="http://schemas.microsoft.com/office/drawing/2014/main" id="{EA5E8185-EC2A-E353-720D-1E8B9E3DF344}"/>
              </a:ext>
            </a:extLst>
          </p:cNvPr>
          <p:cNvPicPr>
            <a:picLocks noChangeAspect="1"/>
          </p:cNvPicPr>
          <p:nvPr/>
        </p:nvPicPr>
        <p:blipFill>
          <a:blip r:embed="rId4"/>
          <a:stretch>
            <a:fillRect/>
          </a:stretch>
        </p:blipFill>
        <p:spPr>
          <a:xfrm>
            <a:off x="8270177" y="2901717"/>
            <a:ext cx="3921823" cy="2614795"/>
          </a:xfrm>
          <a:prstGeom prst="rect">
            <a:avLst/>
          </a:prstGeom>
          <a:ln>
            <a:noFill/>
          </a:ln>
          <a:effectLst>
            <a:softEdge rad="112500"/>
          </a:effectLst>
        </p:spPr>
      </p:pic>
      <p:sp>
        <p:nvSpPr>
          <p:cNvPr id="9" name="Slide Number Placeholder 5">
            <a:extLst>
              <a:ext uri="{FF2B5EF4-FFF2-40B4-BE49-F238E27FC236}">
                <a16:creationId xmlns:a16="http://schemas.microsoft.com/office/drawing/2014/main" id="{8E1B84E8-E3BE-F043-890F-ECD112283FA1}"/>
              </a:ext>
            </a:extLst>
          </p:cNvPr>
          <p:cNvSpPr txBox="1">
            <a:spLocks/>
          </p:cNvSpPr>
          <p:nvPr/>
        </p:nvSpPr>
        <p:spPr>
          <a:xfrm>
            <a:off x="8776855" y="6490682"/>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spTree>
    <p:extLst>
      <p:ext uri="{BB962C8B-B14F-4D97-AF65-F5344CB8AC3E}">
        <p14:creationId xmlns:p14="http://schemas.microsoft.com/office/powerpoint/2010/main" val="30447918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p:nvPr>
        </p:nvSpPr>
        <p:spPr/>
        <p:txBody>
          <a:bodyPr/>
          <a:lstStyle/>
          <a:p>
            <a:r>
              <a:rPr lang="en-US" dirty="0">
                <a:solidFill>
                  <a:schemeClr val="bg1"/>
                </a:solidFill>
              </a:rPr>
              <a:t>Presenters</a:t>
            </a:r>
          </a:p>
        </p:txBody>
      </p:sp>
      <p:pic>
        <p:nvPicPr>
          <p:cNvPr id="7" name="Picture 6" descr="Katie Adams">
            <a:extLst>
              <a:ext uri="{FF2B5EF4-FFF2-40B4-BE49-F238E27FC236}">
                <a16:creationId xmlns:a16="http://schemas.microsoft.com/office/drawing/2014/main" id="{992739FA-EDB7-7664-35C9-84FA53BF517F}"/>
              </a:ext>
            </a:extLst>
          </p:cNvPr>
          <p:cNvPicPr>
            <a:picLocks noChangeAspect="1"/>
          </p:cNvPicPr>
          <p:nvPr/>
        </p:nvPicPr>
        <p:blipFill>
          <a:blip r:embed="rId2"/>
          <a:stretch>
            <a:fillRect/>
          </a:stretch>
        </p:blipFill>
        <p:spPr>
          <a:xfrm>
            <a:off x="2022216" y="1941313"/>
            <a:ext cx="2261117" cy="235212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2" name="Text Placeholder 11">
            <a:extLst>
              <a:ext uri="{FF2B5EF4-FFF2-40B4-BE49-F238E27FC236}">
                <a16:creationId xmlns:a16="http://schemas.microsoft.com/office/drawing/2014/main" id="{82DDBAFF-57D6-3D6A-294D-C282E1BEAB57}"/>
              </a:ext>
            </a:extLst>
          </p:cNvPr>
          <p:cNvSpPr>
            <a:spLocks noGrp="1"/>
          </p:cNvSpPr>
          <p:nvPr>
            <p:ph type="body" sz="quarter" idx="18"/>
          </p:nvPr>
        </p:nvSpPr>
        <p:spPr>
          <a:xfrm>
            <a:off x="1766029" y="4486085"/>
            <a:ext cx="2773489" cy="563563"/>
          </a:xfrm>
        </p:spPr>
        <p:txBody>
          <a:bodyPr>
            <a:normAutofit/>
          </a:bodyPr>
          <a:lstStyle/>
          <a:p>
            <a:r>
              <a:rPr lang="en-US" sz="2800" b="1" dirty="0">
                <a:solidFill>
                  <a:srgbClr val="0D274D"/>
                </a:solidFill>
                <a:latin typeface="Montserrat" panose="00000500000000000000" pitchFamily="2" charset="0"/>
              </a:rPr>
              <a:t>Katie Adams</a:t>
            </a:r>
            <a:endParaRPr lang="pl-PL" sz="2800" b="1" dirty="0">
              <a:solidFill>
                <a:srgbClr val="0D274D"/>
              </a:solidFill>
              <a:latin typeface="Montserrat" panose="00000500000000000000" pitchFamily="2" charset="0"/>
            </a:endParaRPr>
          </a:p>
          <a:p>
            <a:endParaRPr lang="en-US" dirty="0"/>
          </a:p>
        </p:txBody>
      </p:sp>
      <p:sp>
        <p:nvSpPr>
          <p:cNvPr id="16" name="Text Placeholder 15">
            <a:extLst>
              <a:ext uri="{FF2B5EF4-FFF2-40B4-BE49-F238E27FC236}">
                <a16:creationId xmlns:a16="http://schemas.microsoft.com/office/drawing/2014/main" id="{D8B3DAA1-3385-07F6-8997-8FC9818BD2E2}"/>
              </a:ext>
            </a:extLst>
          </p:cNvPr>
          <p:cNvSpPr>
            <a:spLocks noGrp="1"/>
          </p:cNvSpPr>
          <p:nvPr>
            <p:ph type="body" sz="quarter" idx="22"/>
          </p:nvPr>
        </p:nvSpPr>
        <p:spPr>
          <a:xfrm>
            <a:off x="1432074" y="4851209"/>
            <a:ext cx="3299288" cy="1254125"/>
          </a:xfrm>
        </p:spPr>
        <p:txBody>
          <a:bodyPr>
            <a:normAutofit/>
          </a:bodyPr>
          <a:lstStyle/>
          <a:p>
            <a:pPr algn="ctr">
              <a:lnSpc>
                <a:spcPct val="150000"/>
              </a:lnSpc>
            </a:pPr>
            <a:r>
              <a:rPr lang="en-US" dirty="0">
                <a:solidFill>
                  <a:srgbClr val="0D274D"/>
                </a:solidFill>
                <a:latin typeface="Montserrat"/>
                <a:ea typeface="Roboto"/>
              </a:rPr>
              <a:t>Chief Delivery Officer</a:t>
            </a:r>
          </a:p>
          <a:p>
            <a:pPr algn="ctr">
              <a:lnSpc>
                <a:spcPct val="150000"/>
              </a:lnSpc>
            </a:pPr>
            <a:r>
              <a:rPr lang="en-US" dirty="0">
                <a:solidFill>
                  <a:srgbClr val="0D274D"/>
                </a:solidFill>
                <a:latin typeface="Montserrat"/>
                <a:ea typeface="Roboto"/>
              </a:rPr>
              <a:t>Safal Partners</a:t>
            </a:r>
            <a:endParaRPr lang="pl-PL" dirty="0">
              <a:solidFill>
                <a:srgbClr val="0D274D"/>
              </a:solidFill>
              <a:latin typeface="Montserrat"/>
              <a:ea typeface="Roboto"/>
            </a:endParaRPr>
          </a:p>
        </p:txBody>
      </p:sp>
      <p:pic>
        <p:nvPicPr>
          <p:cNvPr id="3" name="Picture 2" descr="Center of Excellence logo">
            <a:extLst>
              <a:ext uri="{FF2B5EF4-FFF2-40B4-BE49-F238E27FC236}">
                <a16:creationId xmlns:a16="http://schemas.microsoft.com/office/drawing/2014/main" id="{F9B7233E-7F2D-26F5-A43D-3755338FF527}"/>
              </a:ext>
            </a:extLst>
          </p:cNvPr>
          <p:cNvPicPr>
            <a:picLocks noChangeAspect="1"/>
          </p:cNvPicPr>
          <p:nvPr/>
        </p:nvPicPr>
        <p:blipFill>
          <a:blip r:embed="rId3"/>
          <a:stretch>
            <a:fillRect/>
          </a:stretch>
        </p:blipFill>
        <p:spPr>
          <a:xfrm>
            <a:off x="2219325" y="5952744"/>
            <a:ext cx="791336" cy="791336"/>
          </a:xfrm>
          <a:prstGeom prst="rect">
            <a:avLst/>
          </a:prstGeom>
        </p:spPr>
      </p:pic>
      <p:sp>
        <p:nvSpPr>
          <p:cNvPr id="4" name="Rectangle 3">
            <a:extLst>
              <a:ext uri="{FF2B5EF4-FFF2-40B4-BE49-F238E27FC236}">
                <a16:creationId xmlns:a16="http://schemas.microsoft.com/office/drawing/2014/main" id="{C3FC99BC-7354-B906-B960-D195C96AC9FA}"/>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Angela Baker">
            <a:extLst>
              <a:ext uri="{FF2B5EF4-FFF2-40B4-BE49-F238E27FC236}">
                <a16:creationId xmlns:a16="http://schemas.microsoft.com/office/drawing/2014/main" id="{AD59ED7D-5EEE-0288-4097-1133B4493E43}"/>
              </a:ext>
            </a:extLst>
          </p:cNvPr>
          <p:cNvPicPr>
            <a:picLocks noChangeAspect="1"/>
          </p:cNvPicPr>
          <p:nvPr/>
        </p:nvPicPr>
        <p:blipFill>
          <a:blip r:embed="rId4"/>
          <a:srcRect l="6746" r="6746"/>
          <a:stretch/>
        </p:blipFill>
        <p:spPr>
          <a:xfrm>
            <a:off x="6976120" y="1941313"/>
            <a:ext cx="2261117" cy="24144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4" name="Text Placeholder 13">
            <a:extLst>
              <a:ext uri="{FF2B5EF4-FFF2-40B4-BE49-F238E27FC236}">
                <a16:creationId xmlns:a16="http://schemas.microsoft.com/office/drawing/2014/main" id="{12A60BB1-62B9-4334-F855-DFA1916B6F55}"/>
              </a:ext>
            </a:extLst>
          </p:cNvPr>
          <p:cNvSpPr>
            <a:spLocks noGrp="1"/>
          </p:cNvSpPr>
          <p:nvPr>
            <p:ph type="body" sz="quarter" idx="20"/>
          </p:nvPr>
        </p:nvSpPr>
        <p:spPr>
          <a:xfrm>
            <a:off x="6756543" y="4486085"/>
            <a:ext cx="2700270" cy="563563"/>
          </a:xfrm>
        </p:spPr>
        <p:txBody>
          <a:bodyPr>
            <a:normAutofit fontScale="92500"/>
          </a:bodyPr>
          <a:lstStyle/>
          <a:p>
            <a:r>
              <a:rPr lang="en-US" sz="2800" b="1" dirty="0">
                <a:solidFill>
                  <a:srgbClr val="0D274D"/>
                </a:solidFill>
                <a:latin typeface="Montserrat" panose="00000500000000000000" pitchFamily="2" charset="0"/>
              </a:rPr>
              <a:t>Angela Baker</a:t>
            </a:r>
            <a:endParaRPr lang="pl-PL" sz="2800" b="1" dirty="0">
              <a:solidFill>
                <a:srgbClr val="0D274D"/>
              </a:solidFill>
              <a:latin typeface="Montserrat" panose="00000500000000000000" pitchFamily="2" charset="0"/>
            </a:endParaRPr>
          </a:p>
          <a:p>
            <a:endParaRPr lang="en-US" dirty="0"/>
          </a:p>
        </p:txBody>
      </p:sp>
      <p:sp>
        <p:nvSpPr>
          <p:cNvPr id="18" name="Text Placeholder 17">
            <a:extLst>
              <a:ext uri="{FF2B5EF4-FFF2-40B4-BE49-F238E27FC236}">
                <a16:creationId xmlns:a16="http://schemas.microsoft.com/office/drawing/2014/main" id="{A61A2A08-51E4-1DF9-5D24-BC396840B8DB}"/>
              </a:ext>
            </a:extLst>
          </p:cNvPr>
          <p:cNvSpPr>
            <a:spLocks noGrp="1"/>
          </p:cNvSpPr>
          <p:nvPr>
            <p:ph type="body" sz="quarter" idx="24"/>
          </p:nvPr>
        </p:nvSpPr>
        <p:spPr>
          <a:xfrm>
            <a:off x="5745334" y="4968990"/>
            <a:ext cx="4722687" cy="1254125"/>
          </a:xfrm>
        </p:spPr>
        <p:txBody>
          <a:bodyPr>
            <a:normAutofit/>
          </a:bodyPr>
          <a:lstStyle/>
          <a:p>
            <a:pPr algn="ctr">
              <a:lnSpc>
                <a:spcPct val="100000"/>
              </a:lnSpc>
            </a:pPr>
            <a:r>
              <a:rPr lang="en-US" dirty="0">
                <a:solidFill>
                  <a:srgbClr val="0D274D"/>
                </a:solidFill>
                <a:latin typeface="Montserrat"/>
                <a:ea typeface="Roboto"/>
              </a:rPr>
              <a:t>Registered Apprenticeship </a:t>
            </a:r>
          </a:p>
          <a:p>
            <a:pPr algn="ctr">
              <a:lnSpc>
                <a:spcPct val="100000"/>
              </a:lnSpc>
            </a:pPr>
            <a:r>
              <a:rPr lang="en-US" dirty="0">
                <a:solidFill>
                  <a:srgbClr val="0D274D"/>
                </a:solidFill>
                <a:latin typeface="Montserrat"/>
                <a:ea typeface="Roboto"/>
              </a:rPr>
              <a:t>Subject Matter Expert</a:t>
            </a:r>
          </a:p>
          <a:p>
            <a:pPr algn="ctr">
              <a:lnSpc>
                <a:spcPct val="100000"/>
              </a:lnSpc>
            </a:pPr>
            <a:r>
              <a:rPr lang="en-US" dirty="0">
                <a:solidFill>
                  <a:srgbClr val="0D274D"/>
                </a:solidFill>
                <a:latin typeface="Montserrat"/>
                <a:ea typeface="Roboto"/>
              </a:rPr>
              <a:t>Safal Partners</a:t>
            </a:r>
            <a:endParaRPr lang="pl-PL" dirty="0">
              <a:solidFill>
                <a:srgbClr val="0D274D"/>
              </a:solidFill>
              <a:latin typeface="Montserrat"/>
              <a:ea typeface="Roboto"/>
            </a:endParaRPr>
          </a:p>
        </p:txBody>
      </p:sp>
      <p:sp>
        <p:nvSpPr>
          <p:cNvPr id="5" name="Slide Number Placeholder 5">
            <a:extLst>
              <a:ext uri="{FF2B5EF4-FFF2-40B4-BE49-F238E27FC236}">
                <a16:creationId xmlns:a16="http://schemas.microsoft.com/office/drawing/2014/main" id="{D99A3010-1B50-056D-7563-459D8B5A1D7C}"/>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spTree>
    <p:extLst>
      <p:ext uri="{BB962C8B-B14F-4D97-AF65-F5344CB8AC3E}">
        <p14:creationId xmlns:p14="http://schemas.microsoft.com/office/powerpoint/2010/main" val="19361395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5CC961-2EDF-6CFB-D99E-9DC4169940DE}"/>
              </a:ext>
            </a:extLst>
          </p:cNvPr>
          <p:cNvSpPr>
            <a:spLocks noGrp="1"/>
          </p:cNvSpPr>
          <p:nvPr>
            <p:ph type="title"/>
          </p:nvPr>
        </p:nvSpPr>
        <p:spPr/>
        <p:txBody>
          <a:bodyPr/>
          <a:lstStyle/>
          <a:p>
            <a:r>
              <a:rPr lang="en-US" dirty="0"/>
              <a:t>RA Program Outcomes</a:t>
            </a:r>
          </a:p>
        </p:txBody>
      </p:sp>
      <p:sp>
        <p:nvSpPr>
          <p:cNvPr id="14" name="Text Placeholder 13">
            <a:extLst>
              <a:ext uri="{FF2B5EF4-FFF2-40B4-BE49-F238E27FC236}">
                <a16:creationId xmlns:a16="http://schemas.microsoft.com/office/drawing/2014/main" id="{C2548630-37D0-4942-1544-A8DE5059037A}"/>
              </a:ext>
            </a:extLst>
          </p:cNvPr>
          <p:cNvSpPr>
            <a:spLocks noGrp="1"/>
          </p:cNvSpPr>
          <p:nvPr>
            <p:ph type="body" sz="quarter" idx="14"/>
          </p:nvPr>
        </p:nvSpPr>
        <p:spPr>
          <a:xfrm>
            <a:off x="981073" y="1866329"/>
            <a:ext cx="10448925" cy="898307"/>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Montserrat Medium" panose="00000600000000000000" pitchFamily="2" charset="0"/>
                <a:ea typeface="+mn-ea"/>
                <a:cs typeface="+mn-cs"/>
              </a:rPr>
              <a:t>74 Percent Completion Rate</a:t>
            </a:r>
          </a:p>
        </p:txBody>
      </p:sp>
      <p:sp>
        <p:nvSpPr>
          <p:cNvPr id="2" name="Content Placeholder 1">
            <a:extLst>
              <a:ext uri="{FF2B5EF4-FFF2-40B4-BE49-F238E27FC236}">
                <a16:creationId xmlns:a16="http://schemas.microsoft.com/office/drawing/2014/main" id="{492F5607-D9D2-8124-F163-8F278D998536}"/>
              </a:ext>
            </a:extLst>
          </p:cNvPr>
          <p:cNvSpPr>
            <a:spLocks noGrp="1"/>
          </p:cNvSpPr>
          <p:nvPr>
            <p:ph sz="half" idx="1"/>
          </p:nvPr>
        </p:nvSpPr>
        <p:spPr>
          <a:xfrm>
            <a:off x="1371602" y="2615700"/>
            <a:ext cx="7780712" cy="976279"/>
          </a:xfrm>
        </p:spPr>
        <p:txBody>
          <a:bodyPr>
            <a:normAutofit/>
          </a:bodyPr>
          <a:lstStyle/>
          <a:p>
            <a:r>
              <a:rPr lang="en-US" sz="2600" dirty="0"/>
              <a:t>Program outcomes </a:t>
            </a:r>
            <a:r>
              <a:rPr lang="en-US" sz="2600" b="1" dirty="0">
                <a:solidFill>
                  <a:srgbClr val="002060"/>
                </a:solidFill>
              </a:rPr>
              <a:t>prior to</a:t>
            </a:r>
            <a:r>
              <a:rPr lang="en-US" sz="2600" dirty="0"/>
              <a:t> supportive services funding </a:t>
            </a:r>
          </a:p>
        </p:txBody>
      </p:sp>
      <p:sp>
        <p:nvSpPr>
          <p:cNvPr id="15" name="Text Placeholder 14">
            <a:extLst>
              <a:ext uri="{FF2B5EF4-FFF2-40B4-BE49-F238E27FC236}">
                <a16:creationId xmlns:a16="http://schemas.microsoft.com/office/drawing/2014/main" id="{B87FE03D-B5E4-3A77-BA5A-23198CF8E078}"/>
              </a:ext>
            </a:extLst>
          </p:cNvPr>
          <p:cNvSpPr>
            <a:spLocks noGrp="1"/>
          </p:cNvSpPr>
          <p:nvPr>
            <p:ph type="body" sz="quarter" idx="15"/>
          </p:nvPr>
        </p:nvSpPr>
        <p:spPr>
          <a:xfrm>
            <a:off x="981073" y="3535509"/>
            <a:ext cx="9375278" cy="898307"/>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Montserrat Medium" panose="00000600000000000000" pitchFamily="2" charset="0"/>
                <a:ea typeface="+mn-ea"/>
                <a:cs typeface="+mn-cs"/>
              </a:rPr>
              <a:t>78 Percent Completion Rate</a:t>
            </a:r>
          </a:p>
        </p:txBody>
      </p:sp>
      <p:sp>
        <p:nvSpPr>
          <p:cNvPr id="5" name="Content Placeholder 4">
            <a:extLst>
              <a:ext uri="{FF2B5EF4-FFF2-40B4-BE49-F238E27FC236}">
                <a16:creationId xmlns:a16="http://schemas.microsoft.com/office/drawing/2014/main" id="{3097FA86-6116-1504-5757-3BA17DE3D6E1}"/>
              </a:ext>
            </a:extLst>
          </p:cNvPr>
          <p:cNvSpPr>
            <a:spLocks noGrp="1"/>
          </p:cNvSpPr>
          <p:nvPr>
            <p:ph sz="half" idx="2"/>
          </p:nvPr>
        </p:nvSpPr>
        <p:spPr>
          <a:xfrm>
            <a:off x="1371602" y="4311809"/>
            <a:ext cx="6864181" cy="898307"/>
          </a:xfrm>
        </p:spPr>
        <p:txBody>
          <a:bodyPr/>
          <a:lstStyle/>
          <a:p>
            <a:pPr>
              <a:lnSpc>
                <a:spcPct val="100000"/>
              </a:lnSpc>
              <a:spcBef>
                <a:spcPts val="0"/>
              </a:spcBef>
              <a:defRPr/>
            </a:pPr>
            <a:r>
              <a:rPr kumimoji="0" lang="en-US" sz="2600" b="0" i="0" u="none" strike="noStrike" kern="1200" cap="none" spc="0" normalizeH="0" baseline="0" noProof="0" dirty="0">
                <a:ln>
                  <a:noFill/>
                </a:ln>
                <a:effectLst/>
                <a:uLnTx/>
                <a:uFillTx/>
                <a:latin typeface="Montserrat Medium" panose="00000600000000000000" pitchFamily="2" charset="0"/>
              </a:rPr>
              <a:t>Program outcomes </a:t>
            </a:r>
            <a:r>
              <a:rPr kumimoji="0" lang="en-US" sz="2600" b="1" i="0" u="none" strike="noStrike" kern="1200" cap="none" spc="0" normalizeH="0" baseline="0" noProof="0" dirty="0">
                <a:ln>
                  <a:noFill/>
                </a:ln>
                <a:solidFill>
                  <a:srgbClr val="002060"/>
                </a:solidFill>
                <a:effectLst/>
                <a:uLnTx/>
                <a:uFillTx/>
                <a:latin typeface="Montserrat Medium" panose="00000600000000000000" pitchFamily="2" charset="0"/>
              </a:rPr>
              <a:t>after</a:t>
            </a:r>
            <a:r>
              <a:rPr kumimoji="0" lang="en-US" sz="2600" b="0" i="0" u="none" strike="noStrike" kern="1200" cap="none" spc="0" normalizeH="0" baseline="0" noProof="0" dirty="0">
                <a:ln>
                  <a:noFill/>
                </a:ln>
                <a:solidFill>
                  <a:prstClr val="black"/>
                </a:solidFill>
                <a:effectLst/>
                <a:uLnTx/>
                <a:uFillTx/>
                <a:latin typeface="Montserrat Medium" panose="00000600000000000000" pitchFamily="2" charset="0"/>
              </a:rPr>
              <a:t> </a:t>
            </a:r>
            <a:r>
              <a:rPr kumimoji="0" lang="en-US" sz="2600" b="0" i="0" u="none" strike="noStrike" kern="1200" cap="none" spc="0" normalizeH="0" baseline="0" noProof="0" dirty="0">
                <a:ln>
                  <a:noFill/>
                </a:ln>
                <a:effectLst/>
                <a:uLnTx/>
                <a:uFillTx/>
                <a:latin typeface="Montserrat Medium" panose="00000600000000000000" pitchFamily="2" charset="0"/>
              </a:rPr>
              <a:t>supportive services funding</a:t>
            </a:r>
          </a:p>
        </p:txBody>
      </p:sp>
      <p:pic>
        <p:nvPicPr>
          <p:cNvPr id="6" name="Picture 5" descr="Center of Excellence logo">
            <a:extLst>
              <a:ext uri="{FF2B5EF4-FFF2-40B4-BE49-F238E27FC236}">
                <a16:creationId xmlns:a16="http://schemas.microsoft.com/office/drawing/2014/main" id="{6C4BD119-9201-C542-238E-539F4A6A638D}"/>
              </a:ext>
            </a:extLst>
          </p:cNvPr>
          <p:cNvPicPr>
            <a:picLocks noChangeAspect="1"/>
          </p:cNvPicPr>
          <p:nvPr/>
        </p:nvPicPr>
        <p:blipFill>
          <a:blip r:embed="rId2"/>
          <a:stretch>
            <a:fillRect/>
          </a:stretch>
        </p:blipFill>
        <p:spPr>
          <a:xfrm>
            <a:off x="2219325" y="5952744"/>
            <a:ext cx="791336" cy="791336"/>
          </a:xfrm>
          <a:prstGeom prst="rect">
            <a:avLst/>
          </a:prstGeom>
        </p:spPr>
      </p:pic>
      <p:sp>
        <p:nvSpPr>
          <p:cNvPr id="7" name="Rectangle 6">
            <a:extLst>
              <a:ext uri="{FF2B5EF4-FFF2-40B4-BE49-F238E27FC236}">
                <a16:creationId xmlns:a16="http://schemas.microsoft.com/office/drawing/2014/main" id="{3FB2DF71-482E-267D-020B-D622A94225B1}"/>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Money and percentage graphic">
            <a:extLst>
              <a:ext uri="{FF2B5EF4-FFF2-40B4-BE49-F238E27FC236}">
                <a16:creationId xmlns:a16="http://schemas.microsoft.com/office/drawing/2014/main" id="{985A305C-9D43-544B-A2F1-90CE6D0ADDB7}"/>
              </a:ext>
            </a:extLst>
          </p:cNvPr>
          <p:cNvPicPr>
            <a:picLocks noChangeAspect="1"/>
          </p:cNvPicPr>
          <p:nvPr/>
        </p:nvPicPr>
        <p:blipFill rotWithShape="1">
          <a:blip r:embed="rId3"/>
          <a:srcRect l="13264" t="19014" r="7439" b="4548"/>
          <a:stretch/>
        </p:blipFill>
        <p:spPr>
          <a:xfrm>
            <a:off x="9495435" y="2587348"/>
            <a:ext cx="2222082" cy="2014937"/>
          </a:xfrm>
          <a:prstGeom prst="rect">
            <a:avLst/>
          </a:prstGeom>
        </p:spPr>
      </p:pic>
      <p:sp>
        <p:nvSpPr>
          <p:cNvPr id="9" name="Slide Number Placeholder 5">
            <a:extLst>
              <a:ext uri="{FF2B5EF4-FFF2-40B4-BE49-F238E27FC236}">
                <a16:creationId xmlns:a16="http://schemas.microsoft.com/office/drawing/2014/main" id="{7774FC68-7F3E-574B-6035-01F4E5EBAB00}"/>
              </a:ext>
            </a:extLst>
          </p:cNvPr>
          <p:cNvSpPr txBox="1">
            <a:spLocks/>
          </p:cNvSpPr>
          <p:nvPr/>
        </p:nvSpPr>
        <p:spPr>
          <a:xfrm>
            <a:off x="8776855" y="6490682"/>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spTree>
    <p:extLst>
      <p:ext uri="{BB962C8B-B14F-4D97-AF65-F5344CB8AC3E}">
        <p14:creationId xmlns:p14="http://schemas.microsoft.com/office/powerpoint/2010/main" val="28011945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FED0E-7B23-34D5-E2CC-5E35418DBD9E}"/>
              </a:ext>
            </a:extLst>
          </p:cNvPr>
          <p:cNvSpPr>
            <a:spLocks noGrp="1"/>
          </p:cNvSpPr>
          <p:nvPr>
            <p:ph type="title"/>
          </p:nvPr>
        </p:nvSpPr>
        <p:spPr/>
        <p:txBody>
          <a:bodyPr/>
          <a:lstStyle/>
          <a:p>
            <a:r>
              <a:rPr lang="en-US" dirty="0"/>
              <a:t>Braiding Funds to Support RA</a:t>
            </a:r>
          </a:p>
        </p:txBody>
      </p:sp>
      <p:sp>
        <p:nvSpPr>
          <p:cNvPr id="8" name="Rectangle: Rounded Corners 7">
            <a:extLst>
              <a:ext uri="{FF2B5EF4-FFF2-40B4-BE49-F238E27FC236}">
                <a16:creationId xmlns:a16="http://schemas.microsoft.com/office/drawing/2014/main" id="{5C7ADFFC-A267-4243-9DA0-BB2E2880BA63}"/>
              </a:ext>
              <a:ext uri="{C183D7F6-B498-43B3-948B-1728B52AA6E4}">
                <adec:decorative xmlns:adec="http://schemas.microsoft.com/office/drawing/2017/decorative" val="1"/>
              </a:ext>
            </a:extLst>
          </p:cNvPr>
          <p:cNvSpPr/>
          <p:nvPr/>
        </p:nvSpPr>
        <p:spPr>
          <a:xfrm>
            <a:off x="709245" y="1581150"/>
            <a:ext cx="3785256" cy="1847850"/>
          </a:xfrm>
          <a:prstGeom prst="roundRect">
            <a:avLst/>
          </a:prstGeom>
          <a:noFill/>
          <a:ln w="28575">
            <a:solidFill>
              <a:srgbClr val="FAAB1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DAF84D2E-BABE-0016-A40A-CE04852BB7FB}"/>
              </a:ext>
            </a:extLst>
          </p:cNvPr>
          <p:cNvSpPr>
            <a:spLocks noGrp="1"/>
          </p:cNvSpPr>
          <p:nvPr>
            <p:ph sz="half" idx="2"/>
          </p:nvPr>
        </p:nvSpPr>
        <p:spPr>
          <a:xfrm>
            <a:off x="929343" y="1687456"/>
            <a:ext cx="5181600" cy="2570338"/>
          </a:xfrm>
        </p:spPr>
        <p:txBody>
          <a:bodyPr>
            <a:normAutofit/>
          </a:bodyPr>
          <a:lstStyle/>
          <a:p>
            <a:pPr marL="0" indent="0">
              <a:buNone/>
            </a:pPr>
            <a:r>
              <a:rPr lang="en-US" b="1" dirty="0">
                <a:solidFill>
                  <a:srgbClr val="002060"/>
                </a:solidFill>
              </a:rPr>
              <a:t>Students</a:t>
            </a:r>
          </a:p>
          <a:p>
            <a:pPr>
              <a:spcBef>
                <a:spcPts val="600"/>
              </a:spcBef>
            </a:pPr>
            <a:r>
              <a:rPr lang="en-US" sz="2000" dirty="0"/>
              <a:t>WIOA</a:t>
            </a:r>
          </a:p>
          <a:p>
            <a:pPr>
              <a:spcBef>
                <a:spcPts val="600"/>
              </a:spcBef>
            </a:pPr>
            <a:r>
              <a:rPr lang="en-US" sz="2000" dirty="0"/>
              <a:t>Veterans Benefits</a:t>
            </a:r>
          </a:p>
          <a:p>
            <a:pPr>
              <a:spcBef>
                <a:spcPts val="600"/>
              </a:spcBef>
            </a:pPr>
            <a:r>
              <a:rPr lang="en-US" sz="2000" dirty="0"/>
              <a:t>SNAP/TANF</a:t>
            </a:r>
          </a:p>
        </p:txBody>
      </p:sp>
      <p:sp>
        <p:nvSpPr>
          <p:cNvPr id="10" name="Rectangle: Rounded Corners 9">
            <a:extLst>
              <a:ext uri="{FF2B5EF4-FFF2-40B4-BE49-F238E27FC236}">
                <a16:creationId xmlns:a16="http://schemas.microsoft.com/office/drawing/2014/main" id="{D1186108-A31C-E63F-9522-FC5957BDFCB7}"/>
              </a:ext>
              <a:ext uri="{C183D7F6-B498-43B3-948B-1728B52AA6E4}">
                <adec:decorative xmlns:adec="http://schemas.microsoft.com/office/drawing/2017/decorative" val="1"/>
              </a:ext>
            </a:extLst>
          </p:cNvPr>
          <p:cNvSpPr/>
          <p:nvPr/>
        </p:nvSpPr>
        <p:spPr>
          <a:xfrm>
            <a:off x="709245" y="3538538"/>
            <a:ext cx="3785255" cy="2335391"/>
          </a:xfrm>
          <a:prstGeom prst="roundRect">
            <a:avLst/>
          </a:prstGeom>
          <a:noFill/>
          <a:ln w="28575">
            <a:solidFill>
              <a:srgbClr val="FAAB1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8E8DDEBF-E6B3-9BA0-C5EB-E524DD5962B5}"/>
              </a:ext>
            </a:extLst>
          </p:cNvPr>
          <p:cNvSpPr>
            <a:spLocks noGrp="1"/>
          </p:cNvSpPr>
          <p:nvPr>
            <p:ph type="body" sz="quarter" idx="14"/>
          </p:nvPr>
        </p:nvSpPr>
        <p:spPr>
          <a:xfrm>
            <a:off x="922024" y="3602885"/>
            <a:ext cx="3979538" cy="2496958"/>
          </a:xfrm>
        </p:spPr>
        <p:txBody>
          <a:bodyPr>
            <a:normAutofit lnSpcReduction="10000"/>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b="1" i="0" u="none" strike="noStrike" kern="1200" cap="none" spc="0" normalizeH="0" baseline="0" noProof="0" dirty="0">
                <a:ln>
                  <a:noFill/>
                </a:ln>
                <a:solidFill>
                  <a:srgbClr val="002060"/>
                </a:solidFill>
                <a:effectLst/>
                <a:uLnTx/>
                <a:uFillTx/>
                <a:latin typeface="Montserrat Medium" panose="00000600000000000000" pitchFamily="2" charset="0"/>
              </a:rPr>
              <a:t>Institution</a:t>
            </a:r>
          </a:p>
          <a:p>
            <a:pPr marL="228600" marR="0" lvl="0" indent="-228600" algn="l" defTabSz="914400" rtl="0" eaLnBrk="1" fontAlgn="auto" latinLnBrk="0" hangingPunct="1">
              <a:lnSpc>
                <a:spcPct val="11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Montserrat Medium" panose="00000600000000000000" pitchFamily="2" charset="0"/>
              </a:rPr>
              <a:t>State/Federal Grants</a:t>
            </a:r>
          </a:p>
          <a:p>
            <a:pPr marL="228600" marR="0" lvl="0" indent="-228600" algn="l" defTabSz="914400" rtl="0" eaLnBrk="1" fontAlgn="auto" latinLnBrk="0" hangingPunct="1">
              <a:lnSpc>
                <a:spcPct val="11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Montserrat Medium" panose="00000600000000000000" pitchFamily="2" charset="0"/>
              </a:rPr>
              <a:t>DOL – Apprenticeship Grants</a:t>
            </a:r>
          </a:p>
          <a:p>
            <a:pPr marL="228600" marR="0" lvl="0" indent="-228600" algn="l" defTabSz="914400" rtl="0" eaLnBrk="1" fontAlgn="auto" latinLnBrk="0" hangingPunct="1">
              <a:lnSpc>
                <a:spcPct val="11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Montserrat Medium" panose="00000600000000000000" pitchFamily="2" charset="0"/>
              </a:rPr>
              <a:t>State Workforce Grants</a:t>
            </a:r>
          </a:p>
          <a:p>
            <a:pPr marL="228600" marR="0" lvl="0" indent="-228600" algn="l" defTabSz="914400" rtl="0" eaLnBrk="1" fontAlgn="auto" latinLnBrk="0" hangingPunct="1">
              <a:lnSpc>
                <a:spcPct val="11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Montserrat Medium" panose="00000600000000000000" pitchFamily="2" charset="0"/>
              </a:rPr>
              <a:t>Adult Ed Grant Funds</a:t>
            </a:r>
          </a:p>
          <a:p>
            <a:endParaRPr lang="en-US" dirty="0"/>
          </a:p>
        </p:txBody>
      </p:sp>
      <p:sp>
        <p:nvSpPr>
          <p:cNvPr id="14" name="Rectangle 13" descr="Blue funding stream">
            <a:extLst>
              <a:ext uri="{FF2B5EF4-FFF2-40B4-BE49-F238E27FC236}">
                <a16:creationId xmlns:a16="http://schemas.microsoft.com/office/drawing/2014/main" id="{75CBD229-187F-9841-6EE9-73CDE3323F5D}"/>
              </a:ext>
            </a:extLst>
          </p:cNvPr>
          <p:cNvSpPr/>
          <p:nvPr/>
        </p:nvSpPr>
        <p:spPr>
          <a:xfrm>
            <a:off x="4514117" y="2899673"/>
            <a:ext cx="1830740" cy="398585"/>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Graphic 29" descr="Dollar with solid fill">
            <a:extLst>
              <a:ext uri="{FF2B5EF4-FFF2-40B4-BE49-F238E27FC236}">
                <a16:creationId xmlns:a16="http://schemas.microsoft.com/office/drawing/2014/main" id="{D5AF4384-D13B-A644-D758-6F3500BBC07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4526238" y="2746261"/>
            <a:ext cx="745876" cy="745876"/>
          </a:xfrm>
          <a:prstGeom prst="rect">
            <a:avLst/>
          </a:prstGeom>
        </p:spPr>
      </p:pic>
      <p:sp>
        <p:nvSpPr>
          <p:cNvPr id="15" name="Rectangle 14" descr="Yellow funding stream">
            <a:extLst>
              <a:ext uri="{FF2B5EF4-FFF2-40B4-BE49-F238E27FC236}">
                <a16:creationId xmlns:a16="http://schemas.microsoft.com/office/drawing/2014/main" id="{4FE17508-FDB8-19CD-A2A7-CE2737FC2788}"/>
              </a:ext>
            </a:extLst>
          </p:cNvPr>
          <p:cNvSpPr/>
          <p:nvPr/>
        </p:nvSpPr>
        <p:spPr>
          <a:xfrm>
            <a:off x="4516343" y="3300935"/>
            <a:ext cx="3313992" cy="398585"/>
          </a:xfrm>
          <a:prstGeom prst="rect">
            <a:avLst/>
          </a:prstGeom>
          <a:solidFill>
            <a:srgbClr val="FAAB1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Graphic 28" descr="Dollar with solid fill">
            <a:extLst>
              <a:ext uri="{FF2B5EF4-FFF2-40B4-BE49-F238E27FC236}">
                <a16:creationId xmlns:a16="http://schemas.microsoft.com/office/drawing/2014/main" id="{A8DCD0E6-89D6-E7A7-1824-951A8C4525E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4535831" y="3134100"/>
            <a:ext cx="745876" cy="745876"/>
          </a:xfrm>
          <a:prstGeom prst="rect">
            <a:avLst/>
          </a:prstGeom>
        </p:spPr>
      </p:pic>
      <p:sp>
        <p:nvSpPr>
          <p:cNvPr id="16" name="Rectangle 15" descr="Green funding stream">
            <a:extLst>
              <a:ext uri="{FF2B5EF4-FFF2-40B4-BE49-F238E27FC236}">
                <a16:creationId xmlns:a16="http://schemas.microsoft.com/office/drawing/2014/main" id="{FAC0E5F2-84CB-E13C-D6E0-2EC4C3633658}"/>
              </a:ext>
            </a:extLst>
          </p:cNvPr>
          <p:cNvSpPr/>
          <p:nvPr/>
        </p:nvSpPr>
        <p:spPr>
          <a:xfrm>
            <a:off x="4514117" y="3706215"/>
            <a:ext cx="1830740" cy="398585"/>
          </a:xfrm>
          <a:prstGeom prst="rect">
            <a:avLst/>
          </a:prstGeom>
          <a:solidFill>
            <a:srgbClr val="00929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Graphic 30" descr="Dollar with solid fill">
            <a:extLst>
              <a:ext uri="{FF2B5EF4-FFF2-40B4-BE49-F238E27FC236}">
                <a16:creationId xmlns:a16="http://schemas.microsoft.com/office/drawing/2014/main" id="{0180CF4D-914E-DDF2-C6BB-B40F693B230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4535832" y="3555143"/>
            <a:ext cx="745876" cy="745876"/>
          </a:xfrm>
          <a:prstGeom prst="rect">
            <a:avLst/>
          </a:prstGeom>
        </p:spPr>
      </p:pic>
      <p:sp>
        <p:nvSpPr>
          <p:cNvPr id="20" name="Rectangle: Rounded Corners 19">
            <a:extLst>
              <a:ext uri="{FF2B5EF4-FFF2-40B4-BE49-F238E27FC236}">
                <a16:creationId xmlns:a16="http://schemas.microsoft.com/office/drawing/2014/main" id="{8AFA43F4-5E06-9908-77BB-7C6684E8102E}"/>
              </a:ext>
              <a:ext uri="{C183D7F6-B498-43B3-948B-1728B52AA6E4}">
                <adec:decorative xmlns:adec="http://schemas.microsoft.com/office/drawing/2017/decorative" val="1"/>
              </a:ext>
            </a:extLst>
          </p:cNvPr>
          <p:cNvSpPr/>
          <p:nvPr/>
        </p:nvSpPr>
        <p:spPr>
          <a:xfrm rot="2116415">
            <a:off x="6048752" y="3370406"/>
            <a:ext cx="1826436" cy="417620"/>
          </a:xfrm>
          <a:prstGeom prst="round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25D4A79C-4429-3E9C-56D8-599B241F9FC6}"/>
              </a:ext>
              <a:ext uri="{C183D7F6-B498-43B3-948B-1728B52AA6E4}">
                <adec:decorative xmlns:adec="http://schemas.microsoft.com/office/drawing/2017/decorative" val="1"/>
              </a:ext>
            </a:extLst>
          </p:cNvPr>
          <p:cNvSpPr/>
          <p:nvPr/>
        </p:nvSpPr>
        <p:spPr>
          <a:xfrm rot="2341872">
            <a:off x="7011670" y="3273758"/>
            <a:ext cx="2016557" cy="478596"/>
          </a:xfrm>
          <a:prstGeom prst="roundRect">
            <a:avLst/>
          </a:prstGeom>
          <a:solidFill>
            <a:srgbClr val="0092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A3D66D99-3BFF-1E35-07E9-3929EDFD5AC1}"/>
              </a:ext>
              <a:ext uri="{C183D7F6-B498-43B3-948B-1728B52AA6E4}">
                <adec:decorative xmlns:adec="http://schemas.microsoft.com/office/drawing/2017/decorative" val="1"/>
              </a:ext>
            </a:extLst>
          </p:cNvPr>
          <p:cNvSpPr/>
          <p:nvPr/>
        </p:nvSpPr>
        <p:spPr>
          <a:xfrm rot="19297992">
            <a:off x="6017618" y="3212369"/>
            <a:ext cx="1699093" cy="439641"/>
          </a:xfrm>
          <a:prstGeom prst="roundRect">
            <a:avLst/>
          </a:prstGeom>
          <a:solidFill>
            <a:srgbClr val="0092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0F171D57-AB0D-A6A6-5728-F9C59DAF479A}"/>
              </a:ext>
              <a:ext uri="{C183D7F6-B498-43B3-948B-1728B52AA6E4}">
                <adec:decorative xmlns:adec="http://schemas.microsoft.com/office/drawing/2017/decorative" val="1"/>
              </a:ext>
            </a:extLst>
          </p:cNvPr>
          <p:cNvSpPr/>
          <p:nvPr/>
        </p:nvSpPr>
        <p:spPr>
          <a:xfrm rot="19033387">
            <a:off x="7212605" y="3308328"/>
            <a:ext cx="1733716" cy="417620"/>
          </a:xfrm>
          <a:prstGeom prst="round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93103420-66CB-7956-4553-99433D6A17FE}"/>
              </a:ext>
              <a:ext uri="{C183D7F6-B498-43B3-948B-1728B52AA6E4}">
                <adec:decorative xmlns:adec="http://schemas.microsoft.com/office/drawing/2017/decorative" val="1"/>
              </a:ext>
            </a:extLst>
          </p:cNvPr>
          <p:cNvSpPr/>
          <p:nvPr/>
        </p:nvSpPr>
        <p:spPr>
          <a:xfrm rot="18958566">
            <a:off x="7729473" y="3360815"/>
            <a:ext cx="1665122" cy="417620"/>
          </a:xfrm>
          <a:prstGeom prst="roundRect">
            <a:avLst/>
          </a:prstGeom>
          <a:solidFill>
            <a:srgbClr val="FAAB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B29F3B97-25E8-BFFC-F5EC-27CB6A0C7E9E}"/>
              </a:ext>
              <a:ext uri="{C183D7F6-B498-43B3-948B-1728B52AA6E4}">
                <adec:decorative xmlns:adec="http://schemas.microsoft.com/office/drawing/2017/decorative" val="1"/>
              </a:ext>
            </a:extLst>
          </p:cNvPr>
          <p:cNvSpPr/>
          <p:nvPr/>
        </p:nvSpPr>
        <p:spPr>
          <a:xfrm rot="2821435">
            <a:off x="8191705" y="3269115"/>
            <a:ext cx="1579447" cy="417620"/>
          </a:xfrm>
          <a:prstGeom prst="round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5A2B2B54-30D5-F5AF-A16F-631CD6CA102D}"/>
              </a:ext>
              <a:ext uri="{C183D7F6-B498-43B3-948B-1728B52AA6E4}">
                <adec:decorative xmlns:adec="http://schemas.microsoft.com/office/drawing/2017/decorative" val="1"/>
              </a:ext>
            </a:extLst>
          </p:cNvPr>
          <p:cNvSpPr/>
          <p:nvPr/>
        </p:nvSpPr>
        <p:spPr>
          <a:xfrm rot="18870233">
            <a:off x="8288541" y="3506553"/>
            <a:ext cx="1412205" cy="439641"/>
          </a:xfrm>
          <a:prstGeom prst="roundRect">
            <a:avLst/>
          </a:prstGeom>
          <a:solidFill>
            <a:srgbClr val="0092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49BDC17-8065-F658-438D-349EB928AE5A}"/>
              </a:ext>
            </a:extLst>
          </p:cNvPr>
          <p:cNvSpPr>
            <a:spLocks noGrp="1"/>
          </p:cNvSpPr>
          <p:nvPr>
            <p:ph sz="half" idx="1"/>
          </p:nvPr>
        </p:nvSpPr>
        <p:spPr>
          <a:xfrm>
            <a:off x="8958565" y="2166728"/>
            <a:ext cx="2716827" cy="2650817"/>
          </a:xfrm>
          <a:solidFill>
            <a:schemeClr val="bg1"/>
          </a:solidFill>
          <a:ln w="28575">
            <a:solidFill>
              <a:schemeClr val="tx1"/>
            </a:solidFill>
          </a:ln>
        </p:spPr>
        <p:txBody>
          <a:bodyPr>
            <a:normAutofit/>
          </a:bodyPr>
          <a:lstStyle/>
          <a:p>
            <a:pPr marL="0" indent="0" algn="ctr">
              <a:buNone/>
            </a:pPr>
            <a:r>
              <a:rPr lang="en-US" b="1" dirty="0">
                <a:solidFill>
                  <a:srgbClr val="002060"/>
                </a:solidFill>
                <a:latin typeface="Montserrat Medium"/>
              </a:rPr>
              <a:t>Tuition </a:t>
            </a:r>
            <a:endParaRPr lang="en-US" b="1" dirty="0">
              <a:solidFill>
                <a:srgbClr val="002060"/>
              </a:solidFill>
            </a:endParaRPr>
          </a:p>
          <a:p>
            <a:pPr marL="0" indent="0" algn="ctr">
              <a:buFont typeface="Arial" panose="020B0604020202020204" pitchFamily="34" charset="0"/>
              <a:buNone/>
            </a:pPr>
            <a:r>
              <a:rPr lang="en-US" b="1" dirty="0">
                <a:solidFill>
                  <a:srgbClr val="002060"/>
                </a:solidFill>
                <a:latin typeface="Montserrat Medium"/>
              </a:rPr>
              <a:t>Fees</a:t>
            </a:r>
          </a:p>
          <a:p>
            <a:pPr marL="0" indent="0" algn="ctr">
              <a:buFont typeface="Arial" panose="020B0604020202020204" pitchFamily="34" charset="0"/>
              <a:buNone/>
            </a:pPr>
            <a:r>
              <a:rPr lang="en-US" b="1" dirty="0">
                <a:solidFill>
                  <a:srgbClr val="002060"/>
                </a:solidFill>
                <a:latin typeface="Montserrat Medium"/>
              </a:rPr>
              <a:t>Supplies</a:t>
            </a:r>
          </a:p>
          <a:p>
            <a:pPr marL="0" indent="0" algn="ctr">
              <a:buFont typeface="Arial" panose="020B0604020202020204" pitchFamily="34" charset="0"/>
              <a:buNone/>
            </a:pPr>
            <a:r>
              <a:rPr lang="en-US" b="1" dirty="0">
                <a:solidFill>
                  <a:srgbClr val="002060"/>
                </a:solidFill>
                <a:latin typeface="Montserrat Medium"/>
              </a:rPr>
              <a:t>Wrap-Around Services</a:t>
            </a:r>
          </a:p>
          <a:p>
            <a:endParaRPr lang="en-US" dirty="0"/>
          </a:p>
        </p:txBody>
      </p:sp>
      <p:sp>
        <p:nvSpPr>
          <p:cNvPr id="7" name="Slide Number Placeholder 5">
            <a:extLst>
              <a:ext uri="{FF2B5EF4-FFF2-40B4-BE49-F238E27FC236}">
                <a16:creationId xmlns:a16="http://schemas.microsoft.com/office/drawing/2014/main" id="{64155B32-AC22-D6D8-3ED2-7F18EFD0F4CD}"/>
              </a:ext>
            </a:extLst>
          </p:cNvPr>
          <p:cNvSpPr txBox="1">
            <a:spLocks/>
          </p:cNvSpPr>
          <p:nvPr/>
        </p:nvSpPr>
        <p:spPr>
          <a:xfrm>
            <a:off x="8776855" y="6490682"/>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spTree>
    <p:extLst>
      <p:ext uri="{BB962C8B-B14F-4D97-AF65-F5344CB8AC3E}">
        <p14:creationId xmlns:p14="http://schemas.microsoft.com/office/powerpoint/2010/main" val="25356910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32901-FF3A-9D69-03E7-A1A4DD5D7FCA}"/>
              </a:ext>
            </a:extLst>
          </p:cNvPr>
          <p:cNvSpPr>
            <a:spLocks noGrp="1"/>
          </p:cNvSpPr>
          <p:nvPr>
            <p:ph type="title"/>
          </p:nvPr>
        </p:nvSpPr>
        <p:spPr/>
        <p:txBody>
          <a:bodyPr/>
          <a:lstStyle/>
          <a:p>
            <a:r>
              <a:rPr lang="en-US" dirty="0"/>
              <a:t>Example of Braiding Funding</a:t>
            </a:r>
          </a:p>
        </p:txBody>
      </p:sp>
      <p:sp>
        <p:nvSpPr>
          <p:cNvPr id="7" name="Text Placeholder 6">
            <a:extLst>
              <a:ext uri="{FF2B5EF4-FFF2-40B4-BE49-F238E27FC236}">
                <a16:creationId xmlns:a16="http://schemas.microsoft.com/office/drawing/2014/main" id="{E660B7CE-90F8-0C28-8A21-D48B19383149}"/>
              </a:ext>
            </a:extLst>
          </p:cNvPr>
          <p:cNvSpPr>
            <a:spLocks noGrp="1"/>
          </p:cNvSpPr>
          <p:nvPr>
            <p:ph type="body" sz="quarter" idx="14"/>
          </p:nvPr>
        </p:nvSpPr>
        <p:spPr>
          <a:xfrm>
            <a:off x="2812887" y="1733046"/>
            <a:ext cx="7891021" cy="465088"/>
          </a:xfrm>
          <a:ln w="28575">
            <a:solidFill>
              <a:srgbClr val="FAAB1C"/>
            </a:solidFill>
          </a:ln>
        </p:spPr>
        <p:txBody>
          <a:bodyPr>
            <a:normAutofit/>
          </a:bodyPr>
          <a:lstStyle/>
          <a:p>
            <a:r>
              <a:rPr lang="en-US" sz="2400" dirty="0"/>
              <a:t>Julie - $6000 income/</a:t>
            </a:r>
            <a:r>
              <a:rPr lang="en-US" sz="2400" dirty="0" err="1"/>
              <a:t>yr</a:t>
            </a:r>
            <a:r>
              <a:rPr lang="en-US" sz="2400" dirty="0"/>
              <a:t>, 1 child, single, 20yo</a:t>
            </a:r>
          </a:p>
        </p:txBody>
      </p:sp>
      <p:pic>
        <p:nvPicPr>
          <p:cNvPr id="6" name="Picture 5" descr="Woman embracing child on sofa">
            <a:extLst>
              <a:ext uri="{FF2B5EF4-FFF2-40B4-BE49-F238E27FC236}">
                <a16:creationId xmlns:a16="http://schemas.microsoft.com/office/drawing/2014/main" id="{5D792817-04DB-35B6-752B-930F6A05B2FF}"/>
              </a:ext>
            </a:extLst>
          </p:cNvPr>
          <p:cNvPicPr>
            <a:picLocks noChangeAspect="1"/>
          </p:cNvPicPr>
          <p:nvPr/>
        </p:nvPicPr>
        <p:blipFill rotWithShape="1">
          <a:blip r:embed="rId2"/>
          <a:srcRect l="32705" r="4057"/>
          <a:stretch/>
        </p:blipFill>
        <p:spPr>
          <a:xfrm>
            <a:off x="551190" y="2532487"/>
            <a:ext cx="2494961" cy="2630232"/>
          </a:xfrm>
          <a:prstGeom prst="rect">
            <a:avLst/>
          </a:prstGeom>
          <a:ln>
            <a:noFill/>
          </a:ln>
          <a:effectLst>
            <a:softEdge rad="112500"/>
          </a:effectLst>
        </p:spPr>
      </p:pic>
      <p:sp>
        <p:nvSpPr>
          <p:cNvPr id="4" name="Content Placeholder 3">
            <a:extLst>
              <a:ext uri="{FF2B5EF4-FFF2-40B4-BE49-F238E27FC236}">
                <a16:creationId xmlns:a16="http://schemas.microsoft.com/office/drawing/2014/main" id="{63C534E6-590B-886F-2E5D-449E16776110}"/>
              </a:ext>
            </a:extLst>
          </p:cNvPr>
          <p:cNvSpPr>
            <a:spLocks noGrp="1"/>
          </p:cNvSpPr>
          <p:nvPr>
            <p:ph sz="half" idx="2"/>
          </p:nvPr>
        </p:nvSpPr>
        <p:spPr>
          <a:xfrm>
            <a:off x="3298003" y="2333070"/>
            <a:ext cx="4929747" cy="4006085"/>
          </a:xfrm>
        </p:spPr>
        <p:txBody>
          <a:bodyPr vert="horz" lIns="91440" tIns="45720" rIns="91440" bIns="45720" rtlCol="0" anchor="t">
            <a:normAutofit/>
          </a:bodyPr>
          <a:lstStyle/>
          <a:p>
            <a:pPr marL="457200" indent="-457200">
              <a:buFont typeface="Arial" panose="020B0604020202020204" pitchFamily="34" charset="0"/>
              <a:buAutoNum type="arabicParenR"/>
            </a:pPr>
            <a:r>
              <a:rPr lang="en-US" sz="1800" dirty="0">
                <a:latin typeface="Montserrat Medium"/>
              </a:rPr>
              <a:t>Goes to the American Job Center</a:t>
            </a:r>
          </a:p>
          <a:p>
            <a:pPr marL="457200" indent="-457200">
              <a:buFont typeface="Arial" panose="020B0604020202020204" pitchFamily="34" charset="0"/>
              <a:buAutoNum type="arabicParenR"/>
            </a:pPr>
            <a:r>
              <a:rPr lang="en-US" sz="1800" dirty="0">
                <a:latin typeface="Montserrat Medium"/>
              </a:rPr>
              <a:t>Says she wants to be a Nurse (CNA)</a:t>
            </a:r>
          </a:p>
          <a:p>
            <a:pPr marL="457200" indent="-457200">
              <a:buFont typeface="Arial" panose="020B0604020202020204" pitchFamily="34" charset="0"/>
              <a:buAutoNum type="arabicParenR"/>
            </a:pPr>
            <a:r>
              <a:rPr lang="en-US" sz="1800" dirty="0">
                <a:latin typeface="Montserrat Medium"/>
              </a:rPr>
              <a:t>LWC looks at the ETPL</a:t>
            </a:r>
          </a:p>
          <a:p>
            <a:pPr marL="457200" indent="-457200">
              <a:lnSpc>
                <a:spcPct val="120000"/>
              </a:lnSpc>
              <a:buAutoNum type="arabicParenR"/>
            </a:pPr>
            <a:r>
              <a:rPr lang="en-US" sz="1800" dirty="0">
                <a:latin typeface="Montserrat Medium"/>
              </a:rPr>
              <a:t>Is co-enrolled in WIOA Title 1 and an RA program</a:t>
            </a:r>
          </a:p>
          <a:p>
            <a:pPr marL="457200" indent="-457200">
              <a:lnSpc>
                <a:spcPct val="120000"/>
              </a:lnSpc>
              <a:buAutoNum type="arabicParenR"/>
            </a:pPr>
            <a:r>
              <a:rPr lang="en-US" sz="1800" dirty="0">
                <a:latin typeface="Montserrat Medium"/>
              </a:rPr>
              <a:t>Now she qualifies for supportive services</a:t>
            </a:r>
          </a:p>
          <a:p>
            <a:pPr lvl="1"/>
            <a:r>
              <a:rPr lang="en-US" sz="1800" dirty="0">
                <a:latin typeface="Montserrat Medium"/>
              </a:rPr>
              <a:t>HCAP</a:t>
            </a:r>
          </a:p>
          <a:p>
            <a:pPr lvl="1"/>
            <a:r>
              <a:rPr lang="en-US" sz="1800" dirty="0">
                <a:latin typeface="Montserrat Medium"/>
              </a:rPr>
              <a:t>MAR Grant</a:t>
            </a:r>
          </a:p>
          <a:p>
            <a:pPr lvl="1"/>
            <a:r>
              <a:rPr lang="en-US" sz="1800" dirty="0">
                <a:latin typeface="Montserrat Medium"/>
              </a:rPr>
              <a:t>Youth – Urban Institute</a:t>
            </a:r>
          </a:p>
        </p:txBody>
      </p:sp>
      <p:sp>
        <p:nvSpPr>
          <p:cNvPr id="3" name="Content Placeholder 2">
            <a:extLst>
              <a:ext uri="{FF2B5EF4-FFF2-40B4-BE49-F238E27FC236}">
                <a16:creationId xmlns:a16="http://schemas.microsoft.com/office/drawing/2014/main" id="{6FE9B643-411F-CE97-F4B6-CD2146BEDDD8}"/>
              </a:ext>
            </a:extLst>
          </p:cNvPr>
          <p:cNvSpPr>
            <a:spLocks noGrp="1"/>
          </p:cNvSpPr>
          <p:nvPr>
            <p:ph sz="half" idx="1"/>
          </p:nvPr>
        </p:nvSpPr>
        <p:spPr>
          <a:xfrm>
            <a:off x="8318028" y="2333069"/>
            <a:ext cx="3322782" cy="3696255"/>
          </a:xfrm>
          <a:ln w="38100">
            <a:solidFill>
              <a:srgbClr val="00015E"/>
            </a:solidFill>
          </a:ln>
        </p:spPr>
        <p:txBody>
          <a:bodyPr>
            <a:normAutofit fontScale="85000" lnSpcReduction="10000"/>
          </a:bodyPr>
          <a:lstStyle/>
          <a:p>
            <a:pPr marL="0" indent="0" algn="ctr">
              <a:lnSpc>
                <a:spcPct val="120000"/>
              </a:lnSpc>
              <a:buNone/>
            </a:pPr>
            <a:r>
              <a:rPr lang="en-US" u="sng" dirty="0"/>
              <a:t>Supportive Services </a:t>
            </a:r>
          </a:p>
          <a:p>
            <a:r>
              <a:rPr lang="en-US" sz="2400" dirty="0"/>
              <a:t>Pre-Apprenticeship</a:t>
            </a:r>
          </a:p>
          <a:p>
            <a:pPr lvl="1"/>
            <a:r>
              <a:rPr lang="en-US" sz="2000" dirty="0"/>
              <a:t>Transportation Assistance</a:t>
            </a:r>
          </a:p>
          <a:p>
            <a:r>
              <a:rPr lang="en-US" sz="2400" dirty="0"/>
              <a:t>Registered Apprenticeship</a:t>
            </a:r>
          </a:p>
          <a:p>
            <a:pPr lvl="1"/>
            <a:r>
              <a:rPr lang="en-US" sz="2000" dirty="0"/>
              <a:t>SNAP/TANF</a:t>
            </a:r>
          </a:p>
          <a:p>
            <a:pPr lvl="1"/>
            <a:r>
              <a:rPr lang="en-US" sz="2000" dirty="0"/>
              <a:t>Child-Care</a:t>
            </a:r>
          </a:p>
          <a:p>
            <a:pPr lvl="1"/>
            <a:r>
              <a:rPr lang="en-US" sz="2000" dirty="0"/>
              <a:t>Rent Assistance</a:t>
            </a:r>
          </a:p>
          <a:p>
            <a:pPr lvl="1"/>
            <a:r>
              <a:rPr lang="en-US" sz="2000" dirty="0"/>
              <a:t>Transportation</a:t>
            </a:r>
          </a:p>
          <a:p>
            <a:pPr lvl="1"/>
            <a:r>
              <a:rPr lang="en-US" sz="2000" dirty="0"/>
              <a:t>WIOA Individual Training Account (ITA)</a:t>
            </a:r>
          </a:p>
          <a:p>
            <a:pPr lvl="2"/>
            <a:endParaRPr lang="en-US" dirty="0"/>
          </a:p>
        </p:txBody>
      </p:sp>
      <p:sp>
        <p:nvSpPr>
          <p:cNvPr id="10" name="Slide Number Placeholder 5">
            <a:extLst>
              <a:ext uri="{FF2B5EF4-FFF2-40B4-BE49-F238E27FC236}">
                <a16:creationId xmlns:a16="http://schemas.microsoft.com/office/drawing/2014/main" id="{3365A637-73A3-99D2-7E23-EEBFF5110F90}"/>
              </a:ext>
            </a:extLst>
          </p:cNvPr>
          <p:cNvSpPr txBox="1">
            <a:spLocks/>
          </p:cNvSpPr>
          <p:nvPr/>
        </p:nvSpPr>
        <p:spPr>
          <a:xfrm>
            <a:off x="8776855" y="6490682"/>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spTree>
    <p:extLst>
      <p:ext uri="{BB962C8B-B14F-4D97-AF65-F5344CB8AC3E}">
        <p14:creationId xmlns:p14="http://schemas.microsoft.com/office/powerpoint/2010/main" val="39055159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6AF1C-827A-182B-479A-9FDE510EB05B}"/>
              </a:ext>
            </a:extLst>
          </p:cNvPr>
          <p:cNvSpPr>
            <a:spLocks noGrp="1"/>
          </p:cNvSpPr>
          <p:nvPr>
            <p:ph type="title"/>
          </p:nvPr>
        </p:nvSpPr>
        <p:spPr>
          <a:xfrm>
            <a:off x="838200" y="2612031"/>
            <a:ext cx="10515600" cy="1325563"/>
          </a:xfrm>
        </p:spPr>
        <p:txBody>
          <a:bodyPr>
            <a:noAutofit/>
          </a:bodyPr>
          <a:lstStyle/>
          <a:p>
            <a:pPr algn="ctr"/>
            <a:r>
              <a:rPr lang="en-US" sz="5400" dirty="0">
                <a:solidFill>
                  <a:schemeClr val="bg1"/>
                </a:solidFill>
              </a:rPr>
              <a:t>Key Points for Braiding Funding</a:t>
            </a:r>
          </a:p>
        </p:txBody>
      </p:sp>
      <p:sp>
        <p:nvSpPr>
          <p:cNvPr id="3" name="Slide Number Placeholder 5">
            <a:extLst>
              <a:ext uri="{FF2B5EF4-FFF2-40B4-BE49-F238E27FC236}">
                <a16:creationId xmlns:a16="http://schemas.microsoft.com/office/drawing/2014/main" id="{23B78D01-7127-76BB-2094-6812E8607816}"/>
              </a:ext>
            </a:extLst>
          </p:cNvPr>
          <p:cNvSpPr txBox="1">
            <a:spLocks/>
          </p:cNvSpPr>
          <p:nvPr/>
        </p:nvSpPr>
        <p:spPr>
          <a:xfrm>
            <a:off x="8776855" y="6490682"/>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spTree>
    <p:extLst>
      <p:ext uri="{BB962C8B-B14F-4D97-AF65-F5344CB8AC3E}">
        <p14:creationId xmlns:p14="http://schemas.microsoft.com/office/powerpoint/2010/main" val="17405426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9E1F284-1CC1-F78E-72C8-8FC7660A4153}"/>
              </a:ext>
            </a:extLst>
          </p:cNvPr>
          <p:cNvSpPr>
            <a:spLocks noGrp="1"/>
          </p:cNvSpPr>
          <p:nvPr>
            <p:ph type="title"/>
          </p:nvPr>
        </p:nvSpPr>
        <p:spPr>
          <a:xfrm>
            <a:off x="838200" y="523812"/>
            <a:ext cx="10515600" cy="1325563"/>
          </a:xfrm>
        </p:spPr>
        <p:txBody>
          <a:bodyPr/>
          <a:lstStyle/>
          <a:p>
            <a:r>
              <a:rPr lang="en-US" dirty="0">
                <a:latin typeface="Montserrat"/>
              </a:rPr>
              <a:t>Can You Braid Funding to Support Your Students?</a:t>
            </a:r>
          </a:p>
        </p:txBody>
      </p:sp>
      <p:sp>
        <p:nvSpPr>
          <p:cNvPr id="6" name="Text Placeholder 50">
            <a:extLst>
              <a:ext uri="{FF2B5EF4-FFF2-40B4-BE49-F238E27FC236}">
                <a16:creationId xmlns:a16="http://schemas.microsoft.com/office/drawing/2014/main" id="{6D4B7C97-DF16-7188-BD60-0D58125297FF}"/>
              </a:ext>
            </a:extLst>
          </p:cNvPr>
          <p:cNvSpPr>
            <a:spLocks noGrp="1"/>
          </p:cNvSpPr>
          <p:nvPr>
            <p:ph sz="half" idx="1"/>
          </p:nvPr>
        </p:nvSpPr>
        <p:spPr>
          <a:xfrm>
            <a:off x="838200" y="2014248"/>
            <a:ext cx="5181600" cy="4147664"/>
          </a:xfrm>
        </p:spPr>
        <p:txBody>
          <a:bodyPr vert="horz" lIns="91440" tIns="45720" rIns="91440" bIns="45720" rtlCol="0" anchor="t">
            <a:normAutofit fontScale="85000" lnSpcReduction="20000"/>
          </a:bodyPr>
          <a:lstStyle>
            <a:lvl1pPr marL="0" indent="0">
              <a:buNone/>
              <a:defRPr/>
            </a:lvl1pPr>
          </a:lstStyle>
          <a:p>
            <a:pPr marL="457200" indent="-457200">
              <a:buFont typeface="Arial" panose="020B0604020202020204" pitchFamily="34" charset="0"/>
              <a:buChar char="•"/>
            </a:pPr>
            <a:r>
              <a:rPr lang="en-US">
                <a:solidFill>
                  <a:srgbClr val="374151"/>
                </a:solidFill>
                <a:latin typeface="Montserrat Medium"/>
              </a:rPr>
              <a:t>Identify most likely supportive service needs of students </a:t>
            </a:r>
          </a:p>
          <a:p>
            <a:pPr marL="457200" indent="-457200">
              <a:buFont typeface="Arial" panose="020B0604020202020204" pitchFamily="34" charset="0"/>
              <a:buChar char="•"/>
            </a:pPr>
            <a:r>
              <a:rPr lang="en-US">
                <a:solidFill>
                  <a:srgbClr val="374151"/>
                </a:solidFill>
                <a:latin typeface="Montserrat Medium"/>
              </a:rPr>
              <a:t>Identify potential funding sources </a:t>
            </a:r>
            <a:endParaRPr lang="en-US"/>
          </a:p>
          <a:p>
            <a:pPr marL="457200" indent="-457200">
              <a:buFont typeface="Arial" panose="020B0604020202020204" pitchFamily="34" charset="0"/>
              <a:buChar char="•"/>
            </a:pPr>
            <a:r>
              <a:rPr lang="en-US">
                <a:solidFill>
                  <a:srgbClr val="374151"/>
                </a:solidFill>
                <a:latin typeface="Montserrat Medium"/>
              </a:rPr>
              <a:t>Create a plan for each funding source</a:t>
            </a:r>
          </a:p>
          <a:p>
            <a:pPr marL="457200" indent="-457200">
              <a:buFont typeface="Arial" panose="020B0604020202020204" pitchFamily="34" charset="0"/>
              <a:buChar char="•"/>
            </a:pPr>
            <a:r>
              <a:rPr lang="en-US">
                <a:solidFill>
                  <a:srgbClr val="374151"/>
                </a:solidFill>
                <a:latin typeface="Montserrat Medium"/>
              </a:rPr>
              <a:t>Coordinate with the organizations providing funding</a:t>
            </a:r>
            <a:endParaRPr lang="en-US">
              <a:solidFill>
                <a:srgbClr val="374151"/>
              </a:solidFill>
              <a:latin typeface="Montserrat Medium" panose="00000600000000000000" pitchFamily="2" charset="0"/>
            </a:endParaRPr>
          </a:p>
          <a:p>
            <a:pPr marL="457200" indent="-457200">
              <a:buFont typeface="Arial" panose="020B0604020202020204" pitchFamily="34" charset="0"/>
              <a:buChar char="•"/>
            </a:pPr>
            <a:r>
              <a:rPr lang="en-US">
                <a:solidFill>
                  <a:srgbClr val="374151"/>
                </a:solidFill>
                <a:latin typeface="Montserrat Medium"/>
              </a:rPr>
              <a:t>Allocate funds from each source according to your program's budget</a:t>
            </a:r>
          </a:p>
        </p:txBody>
      </p:sp>
      <p:sp>
        <p:nvSpPr>
          <p:cNvPr id="5" name="Content Placeholder 4">
            <a:extLst>
              <a:ext uri="{FF2B5EF4-FFF2-40B4-BE49-F238E27FC236}">
                <a16:creationId xmlns:a16="http://schemas.microsoft.com/office/drawing/2014/main" id="{7939D39E-C051-C1A6-3B9D-62632FAA1221}"/>
              </a:ext>
            </a:extLst>
          </p:cNvPr>
          <p:cNvSpPr>
            <a:spLocks noGrp="1"/>
          </p:cNvSpPr>
          <p:nvPr>
            <p:ph sz="half" idx="2"/>
          </p:nvPr>
        </p:nvSpPr>
        <p:spPr>
          <a:xfrm>
            <a:off x="6172200" y="2014248"/>
            <a:ext cx="5181600" cy="1833358"/>
          </a:xfrm>
        </p:spPr>
        <p:txBody>
          <a:bodyPr>
            <a:normAutofit fontScale="85000" lnSpcReduction="20000"/>
          </a:bodyPr>
          <a:lstStyle/>
          <a:p>
            <a:pPr marL="457200" indent="-457200">
              <a:buFont typeface="Arial" panose="020B0604020202020204" pitchFamily="34" charset="0"/>
              <a:buChar char="•"/>
            </a:pPr>
            <a:r>
              <a:rPr lang="en-US">
                <a:solidFill>
                  <a:srgbClr val="374151"/>
                </a:solidFill>
                <a:latin typeface="Montserrat Medium" panose="00000600000000000000" pitchFamily="2" charset="0"/>
              </a:rPr>
              <a:t>Ensure compliance with the regulations of each funding source</a:t>
            </a:r>
          </a:p>
          <a:p>
            <a:pPr marL="457200" indent="-457200">
              <a:buFont typeface="Arial" panose="020B0604020202020204" pitchFamily="34" charset="0"/>
              <a:buChar char="•"/>
            </a:pPr>
            <a:r>
              <a:rPr lang="en-US">
                <a:solidFill>
                  <a:srgbClr val="374151"/>
                </a:solidFill>
                <a:latin typeface="Montserrat Medium" panose="00000600000000000000" pitchFamily="2" charset="0"/>
              </a:rPr>
              <a:t>Maintain clear and accurate financial records</a:t>
            </a:r>
          </a:p>
          <a:p>
            <a:endParaRPr lang="en-US"/>
          </a:p>
        </p:txBody>
      </p:sp>
      <p:pic>
        <p:nvPicPr>
          <p:cNvPr id="9" name="Picture 8" descr="Records in folders ">
            <a:extLst>
              <a:ext uri="{FF2B5EF4-FFF2-40B4-BE49-F238E27FC236}">
                <a16:creationId xmlns:a16="http://schemas.microsoft.com/office/drawing/2014/main" id="{3FA4BE96-8F0D-331B-A36E-51882F8BF705}"/>
              </a:ext>
            </a:extLst>
          </p:cNvPr>
          <p:cNvPicPr>
            <a:picLocks noChangeAspect="1"/>
          </p:cNvPicPr>
          <p:nvPr/>
        </p:nvPicPr>
        <p:blipFill rotWithShape="1">
          <a:blip r:embed="rId3"/>
          <a:srcRect t="10425" b="26463"/>
          <a:stretch/>
        </p:blipFill>
        <p:spPr>
          <a:xfrm>
            <a:off x="6448301" y="4012479"/>
            <a:ext cx="5743699" cy="1833359"/>
          </a:xfrm>
          <a:prstGeom prst="rect">
            <a:avLst/>
          </a:prstGeom>
        </p:spPr>
      </p:pic>
      <p:sp>
        <p:nvSpPr>
          <p:cNvPr id="7" name="Slide Number Placeholder 5">
            <a:extLst>
              <a:ext uri="{FF2B5EF4-FFF2-40B4-BE49-F238E27FC236}">
                <a16:creationId xmlns:a16="http://schemas.microsoft.com/office/drawing/2014/main" id="{5ADE67DD-2E41-D1ED-D21C-64BFFD22D0F4}"/>
              </a:ext>
            </a:extLst>
          </p:cNvPr>
          <p:cNvSpPr txBox="1">
            <a:spLocks/>
          </p:cNvSpPr>
          <p:nvPr/>
        </p:nvSpPr>
        <p:spPr>
          <a:xfrm>
            <a:off x="8776855" y="6490682"/>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spTree>
    <p:extLst>
      <p:ext uri="{BB962C8B-B14F-4D97-AF65-F5344CB8AC3E}">
        <p14:creationId xmlns:p14="http://schemas.microsoft.com/office/powerpoint/2010/main" val="28339076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0E959-4B64-614B-4695-24306C9A3676}"/>
              </a:ext>
            </a:extLst>
          </p:cNvPr>
          <p:cNvSpPr>
            <a:spLocks noGrp="1"/>
          </p:cNvSpPr>
          <p:nvPr>
            <p:ph type="title"/>
          </p:nvPr>
        </p:nvSpPr>
        <p:spPr/>
        <p:txBody>
          <a:bodyPr>
            <a:normAutofit/>
          </a:bodyPr>
          <a:lstStyle/>
          <a:p>
            <a:pPr algn="ctr"/>
            <a:r>
              <a:rPr lang="en-US" sz="5400" dirty="0">
                <a:solidFill>
                  <a:schemeClr val="bg1"/>
                </a:solidFill>
                <a:latin typeface="Montserrat"/>
              </a:rPr>
              <a:t>Next Steps</a:t>
            </a:r>
            <a:endParaRPr lang="en-US" sz="5400" dirty="0">
              <a:solidFill>
                <a:schemeClr val="bg1"/>
              </a:solidFill>
            </a:endParaRPr>
          </a:p>
        </p:txBody>
      </p:sp>
      <p:sp>
        <p:nvSpPr>
          <p:cNvPr id="3" name="Slide Number Placeholder 5">
            <a:extLst>
              <a:ext uri="{FF2B5EF4-FFF2-40B4-BE49-F238E27FC236}">
                <a16:creationId xmlns:a16="http://schemas.microsoft.com/office/drawing/2014/main" id="{C09A9738-5D0B-0362-C5F9-50565ED6F4BE}"/>
              </a:ext>
            </a:extLst>
          </p:cNvPr>
          <p:cNvSpPr txBox="1">
            <a:spLocks/>
          </p:cNvSpPr>
          <p:nvPr/>
        </p:nvSpPr>
        <p:spPr>
          <a:xfrm>
            <a:off x="8776855" y="6490682"/>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spTree>
    <p:extLst>
      <p:ext uri="{BB962C8B-B14F-4D97-AF65-F5344CB8AC3E}">
        <p14:creationId xmlns:p14="http://schemas.microsoft.com/office/powerpoint/2010/main" val="19945861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32901-FF3A-9D69-03E7-A1A4DD5D7FCA}"/>
              </a:ext>
            </a:extLst>
          </p:cNvPr>
          <p:cNvSpPr>
            <a:spLocks noGrp="1"/>
          </p:cNvSpPr>
          <p:nvPr>
            <p:ph type="title"/>
          </p:nvPr>
        </p:nvSpPr>
        <p:spPr/>
        <p:txBody>
          <a:bodyPr/>
          <a:lstStyle/>
          <a:p>
            <a:r>
              <a:rPr lang="en-US" dirty="0">
                <a:latin typeface="Montserrat"/>
              </a:rPr>
              <a:t>Workforce Collaboration Scenario</a:t>
            </a:r>
            <a:endParaRPr lang="en-US" dirty="0"/>
          </a:p>
        </p:txBody>
      </p:sp>
      <p:sp>
        <p:nvSpPr>
          <p:cNvPr id="7" name="Content Placeholder 6">
            <a:extLst>
              <a:ext uri="{FF2B5EF4-FFF2-40B4-BE49-F238E27FC236}">
                <a16:creationId xmlns:a16="http://schemas.microsoft.com/office/drawing/2014/main" id="{F86A0BD5-89A6-0389-E170-64632A3664B7}"/>
              </a:ext>
            </a:extLst>
          </p:cNvPr>
          <p:cNvSpPr>
            <a:spLocks noGrp="1"/>
          </p:cNvSpPr>
          <p:nvPr>
            <p:ph sz="half" idx="1"/>
          </p:nvPr>
        </p:nvSpPr>
        <p:spPr>
          <a:xfrm>
            <a:off x="838200" y="1825625"/>
            <a:ext cx="6396990" cy="4351338"/>
          </a:xfrm>
        </p:spPr>
        <p:txBody>
          <a:bodyPr vert="horz" lIns="91440" tIns="45720" rIns="91440" bIns="45720" rtlCol="0" anchor="t">
            <a:normAutofit lnSpcReduction="10000"/>
          </a:bodyPr>
          <a:lstStyle/>
          <a:p>
            <a:pPr marL="0" indent="0">
              <a:buNone/>
            </a:pPr>
            <a:r>
              <a:rPr lang="en-US" u="sng">
                <a:latin typeface="Montserrat Medium"/>
              </a:rPr>
              <a:t>Scenario:</a:t>
            </a:r>
          </a:p>
          <a:p>
            <a:pPr lvl="1"/>
            <a:r>
              <a:rPr lang="en-US">
                <a:latin typeface="Montserrat Medium"/>
              </a:rPr>
              <a:t>Work with LWB to get on ETPL</a:t>
            </a:r>
          </a:p>
          <a:p>
            <a:pPr lvl="1"/>
            <a:r>
              <a:rPr lang="en-US">
                <a:latin typeface="Montserrat Medium"/>
              </a:rPr>
              <a:t>Work with AJC to co-market program</a:t>
            </a:r>
          </a:p>
          <a:p>
            <a:pPr lvl="1"/>
            <a:r>
              <a:rPr lang="en-US">
                <a:latin typeface="Montserrat Medium"/>
              </a:rPr>
              <a:t>LWB can do on-site pre-eligibility screening at program event </a:t>
            </a:r>
          </a:p>
          <a:p>
            <a:pPr lvl="2"/>
            <a:r>
              <a:rPr lang="en-US">
                <a:latin typeface="Montserrat Medium"/>
              </a:rPr>
              <a:t>Initial WIOA or non-WIOA determination</a:t>
            </a:r>
          </a:p>
          <a:p>
            <a:pPr lvl="1"/>
            <a:r>
              <a:rPr lang="en-US">
                <a:latin typeface="Montserrat Medium"/>
              </a:rPr>
              <a:t>Enroll students for supportive services</a:t>
            </a:r>
          </a:p>
          <a:p>
            <a:pPr lvl="1"/>
            <a:r>
              <a:rPr lang="en-US">
                <a:latin typeface="Montserrat Medium"/>
              </a:rPr>
              <a:t>LWB can go onsite to do soft skills training, career building work </a:t>
            </a:r>
            <a:endParaRPr lang="en-US"/>
          </a:p>
        </p:txBody>
      </p:sp>
      <p:pic>
        <p:nvPicPr>
          <p:cNvPr id="6" name="Content Placeholder 5" descr="Adults studying at table">
            <a:extLst>
              <a:ext uri="{FF2B5EF4-FFF2-40B4-BE49-F238E27FC236}">
                <a16:creationId xmlns:a16="http://schemas.microsoft.com/office/drawing/2014/main" id="{C6A3327F-2515-AA15-F060-C53D211D0E8C}"/>
              </a:ext>
            </a:extLst>
          </p:cNvPr>
          <p:cNvPicPr>
            <a:picLocks noGrp="1" noChangeAspect="1"/>
          </p:cNvPicPr>
          <p:nvPr>
            <p:ph sz="half" idx="2"/>
          </p:nvPr>
        </p:nvPicPr>
        <p:blipFill>
          <a:blip r:embed="rId2"/>
          <a:stretch>
            <a:fillRect/>
          </a:stretch>
        </p:blipFill>
        <p:spPr>
          <a:xfrm>
            <a:off x="7421165" y="2606596"/>
            <a:ext cx="4184094" cy="2789396"/>
          </a:xfrm>
        </p:spPr>
      </p:pic>
      <p:sp>
        <p:nvSpPr>
          <p:cNvPr id="10" name="Slide Number Placeholder 5">
            <a:extLst>
              <a:ext uri="{FF2B5EF4-FFF2-40B4-BE49-F238E27FC236}">
                <a16:creationId xmlns:a16="http://schemas.microsoft.com/office/drawing/2014/main" id="{3365A637-73A3-99D2-7E23-EEBFF5110F90}"/>
              </a:ext>
            </a:extLst>
          </p:cNvPr>
          <p:cNvSpPr txBox="1">
            <a:spLocks/>
          </p:cNvSpPr>
          <p:nvPr/>
        </p:nvSpPr>
        <p:spPr>
          <a:xfrm>
            <a:off x="8776855" y="6490682"/>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spTree>
    <p:extLst>
      <p:ext uri="{BB962C8B-B14F-4D97-AF65-F5344CB8AC3E}">
        <p14:creationId xmlns:p14="http://schemas.microsoft.com/office/powerpoint/2010/main" val="13531981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32901-FF3A-9D69-03E7-A1A4DD5D7FCA}"/>
              </a:ext>
            </a:extLst>
          </p:cNvPr>
          <p:cNvSpPr>
            <a:spLocks noGrp="1"/>
          </p:cNvSpPr>
          <p:nvPr>
            <p:ph type="title"/>
          </p:nvPr>
        </p:nvSpPr>
        <p:spPr/>
        <p:txBody>
          <a:bodyPr/>
          <a:lstStyle/>
          <a:p>
            <a:r>
              <a:rPr lang="en-US">
                <a:latin typeface="Montserrat"/>
              </a:rPr>
              <a:t>Suggested Next Steps</a:t>
            </a:r>
            <a:endParaRPr lang="en-US"/>
          </a:p>
        </p:txBody>
      </p:sp>
      <p:sp>
        <p:nvSpPr>
          <p:cNvPr id="8" name="Content Placeholder 7">
            <a:extLst>
              <a:ext uri="{FF2B5EF4-FFF2-40B4-BE49-F238E27FC236}">
                <a16:creationId xmlns:a16="http://schemas.microsoft.com/office/drawing/2014/main" id="{D22E9449-FB8C-14BD-292A-50E7B6536DFA}"/>
              </a:ext>
            </a:extLst>
          </p:cNvPr>
          <p:cNvSpPr>
            <a:spLocks noGrp="1"/>
          </p:cNvSpPr>
          <p:nvPr>
            <p:ph sz="half" idx="2"/>
          </p:nvPr>
        </p:nvSpPr>
        <p:spPr>
          <a:xfrm>
            <a:off x="914400" y="1690688"/>
            <a:ext cx="6389370" cy="4351338"/>
          </a:xfrm>
        </p:spPr>
        <p:txBody>
          <a:bodyPr>
            <a:normAutofit lnSpcReduction="10000"/>
          </a:bodyPr>
          <a:lstStyle/>
          <a:p>
            <a:r>
              <a:rPr lang="en-US" sz="3200" dirty="0">
                <a:latin typeface="Montserrat Medium"/>
              </a:rPr>
              <a:t>Meet with LWB to discuss:</a:t>
            </a:r>
          </a:p>
          <a:p>
            <a:pPr lvl="1"/>
            <a:r>
              <a:rPr lang="en-US" sz="2800" dirty="0">
                <a:latin typeface="Montserrat Medium"/>
              </a:rPr>
              <a:t>funding opportunities </a:t>
            </a:r>
          </a:p>
          <a:p>
            <a:pPr lvl="1"/>
            <a:r>
              <a:rPr lang="en-US" sz="2800" dirty="0">
                <a:latin typeface="Montserrat Medium"/>
              </a:rPr>
              <a:t>board’s support of RA programs, policies</a:t>
            </a:r>
          </a:p>
          <a:p>
            <a:pPr lvl="1"/>
            <a:r>
              <a:rPr lang="en-US" sz="2800" dirty="0">
                <a:latin typeface="Montserrat Medium"/>
              </a:rPr>
              <a:t>getting on ETPL</a:t>
            </a:r>
          </a:p>
          <a:p>
            <a:r>
              <a:rPr lang="en-US" sz="3200" dirty="0">
                <a:latin typeface="Montserrat Medium"/>
              </a:rPr>
              <a:t>Meet with local apprenticeship training representative (ATR)</a:t>
            </a:r>
          </a:p>
          <a:p>
            <a:r>
              <a:rPr lang="en-US" sz="3200" dirty="0">
                <a:latin typeface="Montserrat Medium"/>
              </a:rPr>
              <a:t>Identify local/regional apprenticeship networks</a:t>
            </a:r>
            <a:endParaRPr lang="en-US" dirty="0"/>
          </a:p>
        </p:txBody>
      </p:sp>
      <p:pic>
        <p:nvPicPr>
          <p:cNvPr id="15" name="Picture 14" descr="Apprenticeship.gov website showing map of OA and SAA states">
            <a:extLst>
              <a:ext uri="{FF2B5EF4-FFF2-40B4-BE49-F238E27FC236}">
                <a16:creationId xmlns:a16="http://schemas.microsoft.com/office/drawing/2014/main" id="{77F05FBE-C93C-6D0F-B11E-261E09C016C8}"/>
              </a:ext>
            </a:extLst>
          </p:cNvPr>
          <p:cNvPicPr>
            <a:picLocks noChangeAspect="1"/>
          </p:cNvPicPr>
          <p:nvPr/>
        </p:nvPicPr>
        <p:blipFill>
          <a:blip r:embed="rId2"/>
          <a:stretch>
            <a:fillRect/>
          </a:stretch>
        </p:blipFill>
        <p:spPr>
          <a:xfrm>
            <a:off x="8524882" y="1690688"/>
            <a:ext cx="3025873" cy="2926080"/>
          </a:xfrm>
          <a:prstGeom prst="rect">
            <a:avLst/>
          </a:prstGeom>
        </p:spPr>
      </p:pic>
      <p:pic>
        <p:nvPicPr>
          <p:cNvPr id="17" name="Picture 16" descr="QR code to go to apprenticeship.gov to locate your state">
            <a:extLst>
              <a:ext uri="{FF2B5EF4-FFF2-40B4-BE49-F238E27FC236}">
                <a16:creationId xmlns:a16="http://schemas.microsoft.com/office/drawing/2014/main" id="{02DF471E-E8AB-6BE4-9721-1690F4621BC7}"/>
              </a:ext>
            </a:extLst>
          </p:cNvPr>
          <p:cNvPicPr>
            <a:picLocks noChangeAspect="1"/>
          </p:cNvPicPr>
          <p:nvPr/>
        </p:nvPicPr>
        <p:blipFill>
          <a:blip r:embed="rId3"/>
          <a:stretch>
            <a:fillRect/>
          </a:stretch>
        </p:blipFill>
        <p:spPr>
          <a:xfrm>
            <a:off x="9209027" y="4724934"/>
            <a:ext cx="1657581" cy="1657581"/>
          </a:xfrm>
          <a:prstGeom prst="rect">
            <a:avLst/>
          </a:prstGeom>
        </p:spPr>
      </p:pic>
      <p:sp>
        <p:nvSpPr>
          <p:cNvPr id="10" name="Slide Number Placeholder 5">
            <a:extLst>
              <a:ext uri="{FF2B5EF4-FFF2-40B4-BE49-F238E27FC236}">
                <a16:creationId xmlns:a16="http://schemas.microsoft.com/office/drawing/2014/main" id="{3365A637-73A3-99D2-7E23-EEBFF5110F90}"/>
              </a:ext>
            </a:extLst>
          </p:cNvPr>
          <p:cNvSpPr txBox="1">
            <a:spLocks/>
          </p:cNvSpPr>
          <p:nvPr/>
        </p:nvSpPr>
        <p:spPr>
          <a:xfrm>
            <a:off x="8776855" y="6490682"/>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spTree>
    <p:extLst>
      <p:ext uri="{BB962C8B-B14F-4D97-AF65-F5344CB8AC3E}">
        <p14:creationId xmlns:p14="http://schemas.microsoft.com/office/powerpoint/2010/main" val="13510112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36120-9F16-A5B2-357C-8EDFB1EBB566}"/>
              </a:ext>
            </a:extLst>
          </p:cNvPr>
          <p:cNvSpPr>
            <a:spLocks noGrp="1"/>
          </p:cNvSpPr>
          <p:nvPr>
            <p:ph type="title"/>
          </p:nvPr>
        </p:nvSpPr>
        <p:spPr/>
        <p:txBody>
          <a:bodyPr/>
          <a:lstStyle/>
          <a:p>
            <a:r>
              <a:rPr lang="en-US" dirty="0"/>
              <a:t>Questions and Discussion</a:t>
            </a:r>
          </a:p>
        </p:txBody>
      </p:sp>
    </p:spTree>
    <p:extLst>
      <p:ext uri="{BB962C8B-B14F-4D97-AF65-F5344CB8AC3E}">
        <p14:creationId xmlns:p14="http://schemas.microsoft.com/office/powerpoint/2010/main" val="1768200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34D4A-3DE4-FD0B-F2F3-88961B62E69B}"/>
              </a:ext>
            </a:extLst>
          </p:cNvPr>
          <p:cNvSpPr>
            <a:spLocks noGrp="1"/>
          </p:cNvSpPr>
          <p:nvPr>
            <p:ph type="title"/>
          </p:nvPr>
        </p:nvSpPr>
        <p:spPr/>
        <p:txBody>
          <a:bodyPr>
            <a:normAutofit/>
          </a:bodyPr>
          <a:lstStyle/>
          <a:p>
            <a:r>
              <a:rPr lang="en-US" sz="4400" kern="100" dirty="0">
                <a:effectLst/>
                <a:latin typeface="Montserrat" panose="00000500000000000000" pitchFamily="2" charset="0"/>
                <a:ea typeface="Calibri" panose="020F0502020204030204" pitchFamily="34" charset="0"/>
                <a:cs typeface="Times New Roman" panose="02020603050405020304" pitchFamily="18" charset="0"/>
              </a:rPr>
              <a:t>Contact Us, Become a Partner</a:t>
            </a:r>
            <a:endParaRPr lang="en-US" dirty="0">
              <a:latin typeface="Montserrat" panose="00000500000000000000" pitchFamily="2" charset="0"/>
            </a:endParaRPr>
          </a:p>
        </p:txBody>
      </p:sp>
      <p:pic>
        <p:nvPicPr>
          <p:cNvPr id="21" name="Picture 20" descr="Katie Adams">
            <a:extLst>
              <a:ext uri="{FF2B5EF4-FFF2-40B4-BE49-F238E27FC236}">
                <a16:creationId xmlns:a16="http://schemas.microsoft.com/office/drawing/2014/main" id="{A7DF0C9E-6C67-F806-3B42-63B7524A434F}"/>
              </a:ext>
            </a:extLst>
          </p:cNvPr>
          <p:cNvPicPr>
            <a:picLocks noChangeAspect="1"/>
          </p:cNvPicPr>
          <p:nvPr/>
        </p:nvPicPr>
        <p:blipFill>
          <a:blip r:embed="rId3"/>
          <a:srcRect t="2110" b="2110"/>
          <a:stretch/>
        </p:blipFill>
        <p:spPr>
          <a:xfrm>
            <a:off x="1333722" y="1880231"/>
            <a:ext cx="1933088" cy="192601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Text Placeholder 6">
            <a:extLst>
              <a:ext uri="{FF2B5EF4-FFF2-40B4-BE49-F238E27FC236}">
                <a16:creationId xmlns:a16="http://schemas.microsoft.com/office/drawing/2014/main" id="{5F3EDD98-27B0-253B-F6E8-186837B96E2B}"/>
              </a:ext>
            </a:extLst>
          </p:cNvPr>
          <p:cNvSpPr>
            <a:spLocks noGrp="1"/>
          </p:cNvSpPr>
          <p:nvPr>
            <p:ph type="body" sz="quarter" idx="21"/>
          </p:nvPr>
        </p:nvSpPr>
        <p:spPr>
          <a:xfrm>
            <a:off x="373914" y="4115093"/>
            <a:ext cx="3852705" cy="2097104"/>
          </a:xfrm>
        </p:spPr>
        <p:txBody>
          <a:bodyPr>
            <a:normAutofit/>
          </a:bodyPr>
          <a:lstStyle/>
          <a:p>
            <a:r>
              <a:rPr lang="en-US" sz="2600" b="1" dirty="0">
                <a:latin typeface="Montserrat Medium"/>
              </a:rPr>
              <a:t>Katie Adams</a:t>
            </a:r>
            <a:endParaRPr lang="en-US" sz="2600" dirty="0"/>
          </a:p>
          <a:p>
            <a:r>
              <a:rPr lang="en-US" sz="1700" dirty="0">
                <a:latin typeface="Montserrat Medium"/>
              </a:rPr>
              <a:t>Chief Delivery Officer</a:t>
            </a:r>
            <a:endParaRPr lang="en-US" sz="1700" dirty="0"/>
          </a:p>
          <a:p>
            <a:r>
              <a:rPr lang="en-US" sz="1700" dirty="0">
                <a:latin typeface="Montserrat Medium"/>
              </a:rPr>
              <a:t>Safal Partners</a:t>
            </a:r>
            <a:endParaRPr lang="en-US" sz="1700" dirty="0"/>
          </a:p>
          <a:p>
            <a:r>
              <a:rPr lang="en-US" sz="1500" dirty="0"/>
              <a:t>Katie.Adams@SafalPartners.com</a:t>
            </a:r>
          </a:p>
          <a:p>
            <a:endParaRPr lang="en-US" sz="1200" dirty="0"/>
          </a:p>
        </p:txBody>
      </p:sp>
      <p:pic>
        <p:nvPicPr>
          <p:cNvPr id="3" name="Picture 2" descr="Angela Baker">
            <a:extLst>
              <a:ext uri="{FF2B5EF4-FFF2-40B4-BE49-F238E27FC236}">
                <a16:creationId xmlns:a16="http://schemas.microsoft.com/office/drawing/2014/main" id="{0A0BDD81-88DB-DE32-3A70-2C34C3ECD48A}"/>
              </a:ext>
            </a:extLst>
          </p:cNvPr>
          <p:cNvPicPr>
            <a:picLocks noChangeAspect="1"/>
          </p:cNvPicPr>
          <p:nvPr/>
        </p:nvPicPr>
        <p:blipFill>
          <a:blip r:embed="rId4"/>
          <a:srcRect l="7239" r="7239"/>
          <a:stretch/>
        </p:blipFill>
        <p:spPr>
          <a:xfrm>
            <a:off x="4892561" y="1861395"/>
            <a:ext cx="1826425" cy="197275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7" name="Text Placeholder 16">
            <a:extLst>
              <a:ext uri="{FF2B5EF4-FFF2-40B4-BE49-F238E27FC236}">
                <a16:creationId xmlns:a16="http://schemas.microsoft.com/office/drawing/2014/main" id="{EC2024B2-7296-1625-334E-26A527F49CAC}"/>
              </a:ext>
            </a:extLst>
          </p:cNvPr>
          <p:cNvSpPr>
            <a:spLocks noGrp="1"/>
          </p:cNvSpPr>
          <p:nvPr>
            <p:ph type="body" sz="quarter" idx="22"/>
          </p:nvPr>
        </p:nvSpPr>
        <p:spPr>
          <a:xfrm>
            <a:off x="4029381" y="4110249"/>
            <a:ext cx="3552787" cy="1620477"/>
          </a:xfrm>
        </p:spPr>
        <p:txBody>
          <a:bodyPr>
            <a:normAutofit fontScale="92500"/>
          </a:bodyPr>
          <a:lstStyle/>
          <a:p>
            <a:r>
              <a:rPr lang="en-US" sz="2800" b="1" dirty="0">
                <a:latin typeface="Montserrat Medium"/>
              </a:rPr>
              <a:t>Angela Baker</a:t>
            </a:r>
            <a:endParaRPr lang="en-US" sz="2800" b="1" dirty="0"/>
          </a:p>
          <a:p>
            <a:r>
              <a:rPr lang="en-US" sz="1800" dirty="0">
                <a:latin typeface="Montserrat Medium"/>
              </a:rPr>
              <a:t>Subject Matter Expert</a:t>
            </a:r>
            <a:endParaRPr lang="en-US" sz="1800" dirty="0"/>
          </a:p>
          <a:p>
            <a:r>
              <a:rPr lang="en-US" sz="1800" dirty="0">
                <a:latin typeface="Montserrat Medium"/>
              </a:rPr>
              <a:t>Safal Partners</a:t>
            </a:r>
            <a:endParaRPr lang="en-US" sz="1800" dirty="0"/>
          </a:p>
          <a:p>
            <a:r>
              <a:rPr lang="en-US" sz="1600" dirty="0"/>
              <a:t>Angela.Baker@safalpartners.com</a:t>
            </a:r>
          </a:p>
          <a:p>
            <a:endParaRPr lang="en-US" dirty="0"/>
          </a:p>
        </p:txBody>
      </p:sp>
      <p:sp>
        <p:nvSpPr>
          <p:cNvPr id="6" name="Rectangle 5">
            <a:extLst>
              <a:ext uri="{FF2B5EF4-FFF2-40B4-BE49-F238E27FC236}">
                <a16:creationId xmlns:a16="http://schemas.microsoft.com/office/drawing/2014/main" id="{029DE638-65ED-08CC-1409-199D9155E4B0}"/>
              </a:ext>
              <a:ext uri="{C183D7F6-B498-43B3-948B-1728B52AA6E4}">
                <adec:decorative xmlns:adec="http://schemas.microsoft.com/office/drawing/2017/decorative" val="1"/>
              </a:ext>
            </a:extLst>
          </p:cNvPr>
          <p:cNvSpPr/>
          <p:nvPr/>
        </p:nvSpPr>
        <p:spPr>
          <a:xfrm>
            <a:off x="7804967" y="1794207"/>
            <a:ext cx="3223260" cy="4079889"/>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1927A7C4-C879-B5D1-CA8F-728A058881EA}"/>
              </a:ext>
            </a:extLst>
          </p:cNvPr>
          <p:cNvSpPr>
            <a:spLocks noGrp="1"/>
          </p:cNvSpPr>
          <p:nvPr>
            <p:ph type="body" sz="quarter" idx="20"/>
          </p:nvPr>
        </p:nvSpPr>
        <p:spPr>
          <a:xfrm>
            <a:off x="8077145" y="1972451"/>
            <a:ext cx="2743200" cy="1096822"/>
          </a:xfrm>
        </p:spPr>
        <p:txBody>
          <a:bodyPr>
            <a:normAutofit fontScale="925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Montserrat" panose="00000500000000000000" pitchFamily="2" charset="0"/>
                <a:ea typeface="+mn-ea"/>
                <a:cs typeface="Arial" panose="020B0604020202020204" pitchFamily="34" charset="0"/>
              </a:rPr>
              <a:t>Scan for Partner Form</a:t>
            </a:r>
            <a:endParaRPr kumimoji="0" lang="en-US" sz="3000" b="0" i="0" u="none" strike="noStrike" kern="1200" cap="none" spc="0" normalizeH="0" baseline="0" noProof="0" dirty="0">
              <a:ln>
                <a:noFill/>
              </a:ln>
              <a:solidFill>
                <a:prstClr val="white"/>
              </a:solidFill>
              <a:effectLst/>
              <a:uLnTx/>
              <a:uFillTx/>
              <a:latin typeface="Montserrat" panose="00000500000000000000" pitchFamily="2" charset="0"/>
              <a:ea typeface="+mn-ea"/>
              <a:cs typeface="Segoe UI" panose="020B0502040204020203" pitchFamily="34" charset="0"/>
            </a:endParaRPr>
          </a:p>
          <a:p>
            <a:endParaRPr lang="en-US" dirty="0"/>
          </a:p>
        </p:txBody>
      </p:sp>
      <p:pic>
        <p:nvPicPr>
          <p:cNvPr id="5" name="Picture 3" descr="Qr code for Partner Form">
            <a:extLst>
              <a:ext uri="{FF2B5EF4-FFF2-40B4-BE49-F238E27FC236}">
                <a16:creationId xmlns:a16="http://schemas.microsoft.com/office/drawing/2014/main" id="{B9197C90-5D7A-C570-CA04-D37FC26D0A8C}"/>
              </a:ext>
            </a:extLst>
          </p:cNvPr>
          <p:cNvPicPr>
            <a:picLocks noChangeAspect="1"/>
          </p:cNvPicPr>
          <p:nvPr/>
        </p:nvPicPr>
        <p:blipFill>
          <a:blip r:embed="rId5"/>
          <a:stretch>
            <a:fillRect/>
          </a:stretch>
        </p:blipFill>
        <p:spPr>
          <a:xfrm>
            <a:off x="8224434" y="3069273"/>
            <a:ext cx="2448622" cy="2511050"/>
          </a:xfrm>
          <a:prstGeom prst="rect">
            <a:avLst/>
          </a:prstGeom>
        </p:spPr>
      </p:pic>
    </p:spTree>
    <p:extLst>
      <p:ext uri="{BB962C8B-B14F-4D97-AF65-F5344CB8AC3E}">
        <p14:creationId xmlns:p14="http://schemas.microsoft.com/office/powerpoint/2010/main" val="10775437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idx="4294967295"/>
          </p:nvPr>
        </p:nvSpPr>
        <p:spPr>
          <a:xfrm>
            <a:off x="838200" y="420540"/>
            <a:ext cx="10515600" cy="1325563"/>
          </a:xfrm>
        </p:spPr>
        <p:txBody>
          <a:bodyPr/>
          <a:lstStyle/>
          <a:p>
            <a:r>
              <a:rPr lang="en-US" dirty="0">
                <a:solidFill>
                  <a:schemeClr val="bg1"/>
                </a:solidFill>
              </a:rPr>
              <a:t>Welcome and Agenda</a:t>
            </a:r>
          </a:p>
        </p:txBody>
      </p:sp>
      <p:sp>
        <p:nvSpPr>
          <p:cNvPr id="3" name="Content Placeholder 2">
            <a:extLst>
              <a:ext uri="{FF2B5EF4-FFF2-40B4-BE49-F238E27FC236}">
                <a16:creationId xmlns:a16="http://schemas.microsoft.com/office/drawing/2014/main" id="{69BB8792-D27E-77B1-7B9D-F2C4080AD43F}"/>
              </a:ext>
            </a:extLst>
          </p:cNvPr>
          <p:cNvSpPr>
            <a:spLocks noGrp="1"/>
          </p:cNvSpPr>
          <p:nvPr>
            <p:ph idx="1"/>
          </p:nvPr>
        </p:nvSpPr>
        <p:spPr>
          <a:xfrm>
            <a:off x="838200" y="1746103"/>
            <a:ext cx="6283036" cy="4351338"/>
          </a:xfrm>
        </p:spPr>
        <p:txBody>
          <a:bodyPr>
            <a:normAutofit lnSpcReduction="10000"/>
          </a:bodyPr>
          <a:lstStyle/>
          <a:p>
            <a:pPr>
              <a:lnSpc>
                <a:spcPct val="100000"/>
              </a:lnSpc>
            </a:pPr>
            <a:r>
              <a:rPr lang="en-US">
                <a:solidFill>
                  <a:schemeClr val="tx1"/>
                </a:solidFill>
                <a:latin typeface="Montserrat Medium"/>
                <a:cs typeface="Segoe UI"/>
              </a:rPr>
              <a:t>Center of Excellence Overview</a:t>
            </a:r>
            <a:endParaRPr lang="en-US">
              <a:solidFill>
                <a:schemeClr val="tx1"/>
              </a:solidFill>
              <a:latin typeface="Montserrat Medium" panose="00000600000000000000" pitchFamily="2" charset="0"/>
              <a:cs typeface="Segoe UI" panose="020B0502040204020203" pitchFamily="34" charset="0"/>
            </a:endParaRPr>
          </a:p>
          <a:p>
            <a:pPr>
              <a:lnSpc>
                <a:spcPct val="100000"/>
              </a:lnSpc>
            </a:pPr>
            <a:r>
              <a:rPr lang="en-US">
                <a:solidFill>
                  <a:schemeClr val="tx1"/>
                </a:solidFill>
                <a:latin typeface="Montserrat Medium" panose="00000600000000000000" pitchFamily="2" charset="0"/>
                <a:cs typeface="Segoe UI" panose="020B0502040204020203" pitchFamily="34" charset="0"/>
              </a:rPr>
              <a:t>Funding Sources to Support Registered Apprenticeship (RA)</a:t>
            </a:r>
          </a:p>
          <a:p>
            <a:pPr>
              <a:lnSpc>
                <a:spcPct val="100000"/>
              </a:lnSpc>
            </a:pPr>
            <a:r>
              <a:rPr lang="en-US">
                <a:solidFill>
                  <a:schemeClr val="tx1"/>
                </a:solidFill>
                <a:latin typeface="Montserrat Medium" panose="00000600000000000000" pitchFamily="2" charset="0"/>
                <a:cs typeface="Segoe UI" panose="020B0502040204020203" pitchFamily="34" charset="0"/>
              </a:rPr>
              <a:t>Braiding Funds for RA</a:t>
            </a:r>
          </a:p>
          <a:p>
            <a:pPr>
              <a:lnSpc>
                <a:spcPct val="100000"/>
              </a:lnSpc>
            </a:pPr>
            <a:r>
              <a:rPr lang="en-US">
                <a:solidFill>
                  <a:schemeClr val="tx1"/>
                </a:solidFill>
                <a:latin typeface="Montserrat Medium" panose="00000600000000000000" pitchFamily="2" charset="0"/>
                <a:cs typeface="Segoe UI" panose="020B0502040204020203" pitchFamily="34" charset="0"/>
              </a:rPr>
              <a:t>Spotlight: Special School District of St. Louis County’s Adult CTE Department</a:t>
            </a:r>
          </a:p>
          <a:p>
            <a:pPr>
              <a:lnSpc>
                <a:spcPct val="100000"/>
              </a:lnSpc>
            </a:pPr>
            <a:r>
              <a:rPr lang="en-US">
                <a:solidFill>
                  <a:schemeClr val="tx1"/>
                </a:solidFill>
                <a:latin typeface="Montserrat Medium" panose="00000600000000000000" pitchFamily="2" charset="0"/>
                <a:cs typeface="Segoe UI" panose="020B0502040204020203" pitchFamily="34" charset="0"/>
              </a:rPr>
              <a:t>Scenarios</a:t>
            </a:r>
          </a:p>
          <a:p>
            <a:pPr>
              <a:lnSpc>
                <a:spcPct val="100000"/>
              </a:lnSpc>
            </a:pPr>
            <a:r>
              <a:rPr lang="en-US">
                <a:solidFill>
                  <a:schemeClr val="tx1"/>
                </a:solidFill>
                <a:latin typeface="Montserrat Medium" panose="00000600000000000000" pitchFamily="2" charset="0"/>
                <a:cs typeface="Segoe UI" panose="020B0502040204020203" pitchFamily="34" charset="0"/>
              </a:rPr>
              <a:t>Questions and Discussion</a:t>
            </a:r>
          </a:p>
          <a:p>
            <a:endParaRPr lang="en-US"/>
          </a:p>
        </p:txBody>
      </p:sp>
      <p:pic>
        <p:nvPicPr>
          <p:cNvPr id="4" name="Picture 3" descr="Center of Excellence Logo">
            <a:extLst>
              <a:ext uri="{FF2B5EF4-FFF2-40B4-BE49-F238E27FC236}">
                <a16:creationId xmlns:a16="http://schemas.microsoft.com/office/drawing/2014/main" id="{8694B03F-6D3B-8E72-D9FB-0CC4BE7E4580}"/>
              </a:ext>
            </a:extLst>
          </p:cNvPr>
          <p:cNvPicPr>
            <a:picLocks noChangeAspect="1"/>
          </p:cNvPicPr>
          <p:nvPr/>
        </p:nvPicPr>
        <p:blipFill>
          <a:blip r:embed="rId3"/>
          <a:stretch>
            <a:fillRect/>
          </a:stretch>
        </p:blipFill>
        <p:spPr>
          <a:xfrm>
            <a:off x="7247772" y="1690688"/>
            <a:ext cx="4197466" cy="4197466"/>
          </a:xfrm>
          <a:prstGeom prst="rect">
            <a:avLst/>
          </a:prstGeom>
        </p:spPr>
      </p:pic>
      <p:pic>
        <p:nvPicPr>
          <p:cNvPr id="5" name="Picture 4" descr="Center of Excellence logo">
            <a:extLst>
              <a:ext uri="{FF2B5EF4-FFF2-40B4-BE49-F238E27FC236}">
                <a16:creationId xmlns:a16="http://schemas.microsoft.com/office/drawing/2014/main" id="{EF623A6E-BF54-626D-AD32-BF517DC08D6B}"/>
              </a:ext>
            </a:extLst>
          </p:cNvPr>
          <p:cNvPicPr>
            <a:picLocks noChangeAspect="1"/>
          </p:cNvPicPr>
          <p:nvPr/>
        </p:nvPicPr>
        <p:blipFill>
          <a:blip r:embed="rId3"/>
          <a:stretch>
            <a:fillRect/>
          </a:stretch>
        </p:blipFill>
        <p:spPr>
          <a:xfrm>
            <a:off x="2219325" y="5952744"/>
            <a:ext cx="791336" cy="791336"/>
          </a:xfrm>
          <a:prstGeom prst="rect">
            <a:avLst/>
          </a:prstGeom>
        </p:spPr>
      </p:pic>
      <p:sp>
        <p:nvSpPr>
          <p:cNvPr id="7" name="Rectangle 6">
            <a:extLst>
              <a:ext uri="{FF2B5EF4-FFF2-40B4-BE49-F238E27FC236}">
                <a16:creationId xmlns:a16="http://schemas.microsoft.com/office/drawing/2014/main" id="{436FE942-A0EB-6F75-ABDE-E8D9A01EF8C7}"/>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6A065D5B-0535-EC38-A676-83628C19046A}"/>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spTree>
    <p:extLst>
      <p:ext uri="{BB962C8B-B14F-4D97-AF65-F5344CB8AC3E}">
        <p14:creationId xmlns:p14="http://schemas.microsoft.com/office/powerpoint/2010/main" val="12218714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884F70-E12F-6972-62F5-991C90F5C10E}"/>
              </a:ext>
            </a:extLst>
          </p:cNvPr>
          <p:cNvSpPr>
            <a:spLocks noGrp="1"/>
          </p:cNvSpPr>
          <p:nvPr>
            <p:ph type="title"/>
          </p:nvPr>
        </p:nvSpPr>
        <p:spPr>
          <a:xfrm>
            <a:off x="831850" y="1718975"/>
            <a:ext cx="10515600" cy="415746"/>
          </a:xfrm>
        </p:spPr>
        <p:txBody>
          <a:bodyPr>
            <a:normAutofit fontScale="90000"/>
          </a:bodyPr>
          <a:lstStyle/>
          <a:p>
            <a:r>
              <a:rPr lang="en-US" dirty="0"/>
              <a:t>Email us your questions at RA_COE@SafalPartners.com</a:t>
            </a:r>
          </a:p>
        </p:txBody>
      </p:sp>
      <p:sp>
        <p:nvSpPr>
          <p:cNvPr id="2" name="Text Placeholder 1">
            <a:extLst>
              <a:ext uri="{FF2B5EF4-FFF2-40B4-BE49-F238E27FC236}">
                <a16:creationId xmlns:a16="http://schemas.microsoft.com/office/drawing/2014/main" id="{37BC6D76-6797-C7FE-017C-FFAFAB3FAE94}"/>
              </a:ext>
            </a:extLst>
          </p:cNvPr>
          <p:cNvSpPr>
            <a:spLocks noGrp="1"/>
          </p:cNvSpPr>
          <p:nvPr>
            <p:ph type="body" idx="1"/>
          </p:nvPr>
        </p:nvSpPr>
        <p:spPr>
          <a:xfrm>
            <a:off x="838200" y="3870036"/>
            <a:ext cx="10515600" cy="1200711"/>
          </a:xfrm>
        </p:spPr>
        <p:txBody>
          <a:bodyPr/>
          <a:lstStyle/>
          <a:p>
            <a:r>
              <a:rPr lang="en-US"/>
              <a:t>For more information, visit: </a:t>
            </a:r>
            <a:r>
              <a:rPr lang="en-US" err="1"/>
              <a:t>dolcoe.safalapps.com</a:t>
            </a:r>
            <a:endParaRPr lang="en-US"/>
          </a:p>
          <a:p>
            <a:endParaRPr lang="en-US"/>
          </a:p>
        </p:txBody>
      </p:sp>
      <p:sp>
        <p:nvSpPr>
          <p:cNvPr id="4" name="Slide Number Placeholder 5">
            <a:extLst>
              <a:ext uri="{FF2B5EF4-FFF2-40B4-BE49-F238E27FC236}">
                <a16:creationId xmlns:a16="http://schemas.microsoft.com/office/drawing/2014/main" id="{FE647BFC-4FA8-02B1-5616-37E052694288}"/>
              </a:ext>
            </a:extLst>
          </p:cNvPr>
          <p:cNvSpPr txBox="1">
            <a:spLocks/>
          </p:cNvSpPr>
          <p:nvPr/>
        </p:nvSpPr>
        <p:spPr>
          <a:xfrm>
            <a:off x="8776855" y="6490682"/>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spTree>
    <p:extLst>
      <p:ext uri="{BB962C8B-B14F-4D97-AF65-F5344CB8AC3E}">
        <p14:creationId xmlns:p14="http://schemas.microsoft.com/office/powerpoint/2010/main" val="41277867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FFE04-D8EE-4B50-10ED-68BF3B5A072A}"/>
              </a:ext>
            </a:extLst>
          </p:cNvPr>
          <p:cNvSpPr>
            <a:spLocks noGrp="1"/>
          </p:cNvSpPr>
          <p:nvPr>
            <p:ph type="title"/>
          </p:nvPr>
        </p:nvSpPr>
        <p:spPr/>
        <p:txBody>
          <a:bodyPr/>
          <a:lstStyle/>
          <a:p>
            <a:r>
              <a:rPr lang="en-US" dirty="0"/>
              <a:t>Center of Excellence Overview</a:t>
            </a:r>
          </a:p>
        </p:txBody>
      </p:sp>
      <p:sp>
        <p:nvSpPr>
          <p:cNvPr id="3" name="Content Placeholder 2">
            <a:extLst>
              <a:ext uri="{FF2B5EF4-FFF2-40B4-BE49-F238E27FC236}">
                <a16:creationId xmlns:a16="http://schemas.microsoft.com/office/drawing/2014/main" id="{2843FABF-0197-E13F-DF65-8F4DD4B5066A}"/>
              </a:ext>
            </a:extLst>
          </p:cNvPr>
          <p:cNvSpPr>
            <a:spLocks noGrp="1"/>
          </p:cNvSpPr>
          <p:nvPr>
            <p:ph sz="half" idx="1"/>
          </p:nvPr>
        </p:nvSpPr>
        <p:spPr>
          <a:xfrm>
            <a:off x="838200" y="1825624"/>
            <a:ext cx="7414260" cy="4456891"/>
          </a:xfrm>
        </p:spPr>
        <p:txBody>
          <a:bodyPr vert="horz" lIns="91440" tIns="45720" rIns="91440" bIns="45720" rtlCol="0" anchor="t">
            <a:normAutofit fontScale="62500" lnSpcReduction="20000"/>
          </a:bodyPr>
          <a:lstStyle/>
          <a:p>
            <a:pPr>
              <a:lnSpc>
                <a:spcPct val="110000"/>
              </a:lnSpc>
              <a:buFont typeface="Wingdings" panose="05000000000000000000" pitchFamily="2" charset="2"/>
              <a:buChar char="Ø"/>
            </a:pPr>
            <a:r>
              <a:rPr lang="en-US" sz="4000">
                <a:solidFill>
                  <a:schemeClr val="tx1"/>
                </a:solidFill>
                <a:latin typeface="Montserrat Medium"/>
                <a:ea typeface="+mn-lt"/>
                <a:cs typeface="Segoe UI"/>
              </a:rPr>
              <a:t>U.S. DOL initiative to increase systems alignment across apprenticeship, education, and workforce</a:t>
            </a:r>
          </a:p>
          <a:p>
            <a:pPr>
              <a:lnSpc>
                <a:spcPct val="110000"/>
              </a:lnSpc>
              <a:buFont typeface="Wingdings" panose="05000000000000000000" pitchFamily="2" charset="2"/>
              <a:buChar char="Ø"/>
            </a:pPr>
            <a:r>
              <a:rPr lang="en-US" sz="4000">
                <a:solidFill>
                  <a:schemeClr val="tx1"/>
                </a:solidFill>
                <a:latin typeface="Montserrat Medium"/>
                <a:ea typeface="+mn-lt"/>
                <a:cs typeface="Segoe UI"/>
              </a:rPr>
              <a:t>Led by Safal Partners</a:t>
            </a:r>
            <a:r>
              <a:rPr lang="en-US" sz="2400">
                <a:solidFill>
                  <a:schemeClr val="tx1"/>
                </a:solidFill>
              </a:rPr>
              <a:t>; </a:t>
            </a:r>
            <a:r>
              <a:rPr lang="en-US" sz="3600">
                <a:solidFill>
                  <a:schemeClr val="tx1"/>
                </a:solidFill>
                <a:latin typeface="Montserrat Medium"/>
                <a:ea typeface="+mn-lt"/>
                <a:cs typeface="Segoe UI"/>
              </a:rPr>
              <a:t>5 national partners</a:t>
            </a:r>
            <a:endParaRPr lang="en-US">
              <a:solidFill>
                <a:schemeClr val="tx1"/>
              </a:solidFill>
              <a:ea typeface="+mn-lt"/>
              <a:cs typeface="Segoe UI"/>
            </a:endParaRPr>
          </a:p>
          <a:p>
            <a:pPr>
              <a:lnSpc>
                <a:spcPct val="110000"/>
              </a:lnSpc>
              <a:buFont typeface="Wingdings" panose="05000000000000000000" pitchFamily="2" charset="2"/>
              <a:buChar char="Ø"/>
            </a:pPr>
            <a:r>
              <a:rPr lang="en-US" sz="4000">
                <a:solidFill>
                  <a:schemeClr val="tx1"/>
                </a:solidFill>
                <a:latin typeface="Montserrat Medium"/>
                <a:ea typeface="+mn-lt"/>
                <a:cs typeface="Segoe UI"/>
              </a:rPr>
              <a:t>We provide </a:t>
            </a:r>
            <a:r>
              <a:rPr lang="en-US" sz="4000" u="sng">
                <a:solidFill>
                  <a:schemeClr val="tx1"/>
                </a:solidFill>
                <a:latin typeface="Montserrat Medium"/>
                <a:ea typeface="+mn-lt"/>
                <a:cs typeface="Segoe UI"/>
              </a:rPr>
              <a:t>no-cost</a:t>
            </a:r>
            <a:r>
              <a:rPr lang="en-US" sz="4000">
                <a:solidFill>
                  <a:schemeClr val="tx1"/>
                </a:solidFill>
                <a:latin typeface="Montserrat Medium"/>
                <a:ea typeface="+mn-lt"/>
                <a:cs typeface="Segoe UI"/>
              </a:rPr>
              <a:t> TA including:</a:t>
            </a:r>
          </a:p>
          <a:p>
            <a:pPr lvl="1">
              <a:lnSpc>
                <a:spcPct val="110000"/>
              </a:lnSpc>
              <a:buFont typeface="Wingdings" panose="05000000000000000000" pitchFamily="2" charset="2"/>
              <a:buChar char="Ø"/>
            </a:pPr>
            <a:r>
              <a:rPr lang="en-US" sz="3600">
                <a:solidFill>
                  <a:schemeClr val="tx1"/>
                </a:solidFill>
                <a:latin typeface="Montserrat Medium"/>
                <a:ea typeface="+mn-lt"/>
                <a:cs typeface="Segoe UI"/>
              </a:rPr>
              <a:t>Monthly webinars</a:t>
            </a:r>
          </a:p>
          <a:p>
            <a:pPr lvl="1">
              <a:lnSpc>
                <a:spcPct val="110000"/>
              </a:lnSpc>
              <a:buFont typeface="Wingdings" panose="05000000000000000000" pitchFamily="2" charset="2"/>
              <a:buChar char="Ø"/>
            </a:pPr>
            <a:r>
              <a:rPr lang="en-US" sz="3600">
                <a:solidFill>
                  <a:schemeClr val="tx1"/>
                </a:solidFill>
                <a:latin typeface="Montserrat Medium"/>
                <a:ea typeface="+mn-lt"/>
                <a:cs typeface="Segoe UI"/>
              </a:rPr>
              <a:t>Quarterly virtual office hours</a:t>
            </a:r>
          </a:p>
          <a:p>
            <a:pPr lvl="1">
              <a:lnSpc>
                <a:spcPct val="110000"/>
              </a:lnSpc>
              <a:buFont typeface="Wingdings" panose="05000000000000000000" pitchFamily="2" charset="2"/>
              <a:buChar char="Ø"/>
            </a:pPr>
            <a:r>
              <a:rPr lang="en-US" sz="3600">
                <a:solidFill>
                  <a:schemeClr val="tx1"/>
                </a:solidFill>
                <a:latin typeface="Montserrat Medium"/>
                <a:ea typeface="+mn-lt"/>
                <a:cs typeface="Segoe UI"/>
              </a:rPr>
              <a:t>Individual TA/coaching sessions</a:t>
            </a:r>
            <a:endParaRPr lang="en-US">
              <a:solidFill>
                <a:schemeClr val="tx1"/>
              </a:solidFill>
              <a:ea typeface="+mn-lt"/>
              <a:cs typeface="Segoe UI"/>
            </a:endParaRPr>
          </a:p>
          <a:p>
            <a:pPr lvl="1">
              <a:lnSpc>
                <a:spcPct val="110000"/>
              </a:lnSpc>
              <a:buFont typeface="Wingdings" panose="05000000000000000000" pitchFamily="2" charset="2"/>
              <a:buChar char="Ø"/>
            </a:pPr>
            <a:r>
              <a:rPr lang="en-US" sz="3600">
                <a:latin typeface="Montserrat Medium"/>
                <a:ea typeface="+mn-lt"/>
                <a:cs typeface="Segoe UI"/>
              </a:rPr>
              <a:t>Online resources (desk aids, guides, frameworks, etc.)</a:t>
            </a:r>
            <a:br>
              <a:rPr lang="en-US" sz="3600">
                <a:latin typeface="Montserrat Medium" panose="00000600000000000000" pitchFamily="2" charset="0"/>
                <a:ea typeface="+mn-lt"/>
                <a:cs typeface="Segoe UI" panose="020B0502040204020203" pitchFamily="34" charset="0"/>
              </a:rPr>
            </a:br>
            <a:endParaRPr lang="en-US"/>
          </a:p>
        </p:txBody>
      </p:sp>
      <p:sp>
        <p:nvSpPr>
          <p:cNvPr id="4" name="Content Placeholder 3">
            <a:extLst>
              <a:ext uri="{FF2B5EF4-FFF2-40B4-BE49-F238E27FC236}">
                <a16:creationId xmlns:a16="http://schemas.microsoft.com/office/drawing/2014/main" id="{F276E798-44A3-4CAF-9EBC-1649EF5E6786}"/>
              </a:ext>
            </a:extLst>
          </p:cNvPr>
          <p:cNvSpPr>
            <a:spLocks noGrp="1"/>
          </p:cNvSpPr>
          <p:nvPr>
            <p:ph sz="half" idx="2"/>
          </p:nvPr>
        </p:nvSpPr>
        <p:spPr>
          <a:xfrm>
            <a:off x="5339068" y="5961549"/>
            <a:ext cx="3917022" cy="315912"/>
          </a:xfrm>
        </p:spPr>
        <p:txBody>
          <a:bodyPr>
            <a:normAutofit fontScale="70000" lnSpcReduction="20000"/>
          </a:bodyPr>
          <a:lstStyle/>
          <a:p>
            <a:pPr marL="0" indent="0">
              <a:buNone/>
            </a:pPr>
            <a:r>
              <a:rPr lang="en-US" sz="2800">
                <a:solidFill>
                  <a:srgbClr val="0563C1"/>
                </a:solidFill>
                <a:hlinkClick r:id="rId3">
                  <a:extLst>
                    <a:ext uri="{A12FA001-AC4F-418D-AE19-62706E023703}">
                      <ahyp:hlinkClr xmlns:ahyp="http://schemas.microsoft.com/office/drawing/2018/hyperlinkcolor" val="tx"/>
                    </a:ext>
                  </a:extLst>
                </a:hlinkClick>
              </a:rPr>
              <a:t>Visit our website, request T</a:t>
            </a:r>
            <a:r>
              <a:rPr lang="en-US" sz="2800">
                <a:solidFill>
                  <a:schemeClr val="accent1"/>
                </a:solidFill>
                <a:hlinkClick r:id="rId3">
                  <a:extLst>
                    <a:ext uri="{A12FA001-AC4F-418D-AE19-62706E023703}">
                      <ahyp:hlinkClr xmlns:ahyp="http://schemas.microsoft.com/office/drawing/2018/hyperlinkcolor" val="tx"/>
                    </a:ext>
                  </a:extLst>
                </a:hlinkClick>
              </a:rPr>
              <a:t>A</a:t>
            </a:r>
            <a:endParaRPr lang="en-US" sz="2800">
              <a:solidFill>
                <a:schemeClr val="accent1"/>
              </a:solidFill>
            </a:endParaRPr>
          </a:p>
          <a:p>
            <a:pPr marL="0" indent="0">
              <a:buNone/>
            </a:pPr>
            <a:endParaRPr lang="en-US"/>
          </a:p>
        </p:txBody>
      </p:sp>
      <p:pic>
        <p:nvPicPr>
          <p:cNvPr id="5" name="Picture 3" descr="U.S. Department of Labor logo">
            <a:extLst>
              <a:ext uri="{FF2B5EF4-FFF2-40B4-BE49-F238E27FC236}">
                <a16:creationId xmlns:a16="http://schemas.microsoft.com/office/drawing/2014/main" id="{D09C23DC-03A7-FDB9-310E-96D69B71B9BE}"/>
              </a:ext>
            </a:extLst>
          </p:cNvPr>
          <p:cNvPicPr>
            <a:picLocks noChangeAspect="1"/>
          </p:cNvPicPr>
          <p:nvPr/>
        </p:nvPicPr>
        <p:blipFill>
          <a:blip r:embed="rId4"/>
          <a:stretch>
            <a:fillRect/>
          </a:stretch>
        </p:blipFill>
        <p:spPr>
          <a:xfrm>
            <a:off x="10007346" y="575484"/>
            <a:ext cx="1563476" cy="1566053"/>
          </a:xfrm>
          <a:prstGeom prst="rect">
            <a:avLst/>
          </a:prstGeom>
        </p:spPr>
      </p:pic>
      <p:pic>
        <p:nvPicPr>
          <p:cNvPr id="8" name="Picture 7" descr="Partner logos: NAWDP, COABE, NDI, WIA and FASTPORT">
            <a:extLst>
              <a:ext uri="{FF2B5EF4-FFF2-40B4-BE49-F238E27FC236}">
                <a16:creationId xmlns:a16="http://schemas.microsoft.com/office/drawing/2014/main" id="{5BE37307-D472-5BF7-AC8B-4DFE01164EC8}"/>
              </a:ext>
            </a:extLst>
          </p:cNvPr>
          <p:cNvPicPr>
            <a:picLocks noChangeAspect="1"/>
          </p:cNvPicPr>
          <p:nvPr/>
        </p:nvPicPr>
        <p:blipFill>
          <a:blip r:embed="rId5"/>
          <a:stretch>
            <a:fillRect/>
          </a:stretch>
        </p:blipFill>
        <p:spPr>
          <a:xfrm>
            <a:off x="8252460" y="2276473"/>
            <a:ext cx="3099645" cy="2227979"/>
          </a:xfrm>
          <a:prstGeom prst="rect">
            <a:avLst/>
          </a:prstGeom>
        </p:spPr>
      </p:pic>
      <p:pic>
        <p:nvPicPr>
          <p:cNvPr id="1026" name="Picture 2" descr="QR code for Center of Excellence Website">
            <a:extLst>
              <a:ext uri="{FF2B5EF4-FFF2-40B4-BE49-F238E27FC236}">
                <a16:creationId xmlns:a16="http://schemas.microsoft.com/office/drawing/2014/main" id="{5D133F86-14F2-6F17-B48B-90D3CFEEAB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29406" y="4587859"/>
            <a:ext cx="1739116" cy="1688582"/>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A0592B7C-6528-3B97-73FC-C2C3E714A9BE}"/>
              </a:ext>
            </a:extLst>
          </p:cNvPr>
          <p:cNvSpPr>
            <a:spLocks noGrp="1"/>
          </p:cNvSpPr>
          <p:nvPr>
            <p:ph type="sldNum" sz="quarter" idx="12"/>
          </p:nvPr>
        </p:nvSpPr>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2023</a:t>
            </a:r>
          </a:p>
        </p:txBody>
      </p:sp>
    </p:spTree>
    <p:extLst>
      <p:ext uri="{BB962C8B-B14F-4D97-AF65-F5344CB8AC3E}">
        <p14:creationId xmlns:p14="http://schemas.microsoft.com/office/powerpoint/2010/main" val="32015899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53D2F-4DA3-0EA8-977B-57BF02A905D5}"/>
              </a:ext>
            </a:extLst>
          </p:cNvPr>
          <p:cNvSpPr>
            <a:spLocks noGrp="1"/>
          </p:cNvSpPr>
          <p:nvPr>
            <p:ph type="title"/>
          </p:nvPr>
        </p:nvSpPr>
        <p:spPr/>
        <p:txBody>
          <a:bodyPr/>
          <a:lstStyle/>
          <a:p>
            <a:r>
              <a:rPr lang="en-US" dirty="0">
                <a:latin typeface="Montserrat"/>
              </a:rPr>
              <a:t>Online Resources, On-Demand TA</a:t>
            </a:r>
            <a:endParaRPr lang="en-US" dirty="0"/>
          </a:p>
        </p:txBody>
      </p:sp>
      <p:pic>
        <p:nvPicPr>
          <p:cNvPr id="12" name="Picture 11" descr="Center of Excellence website homepage">
            <a:extLst>
              <a:ext uri="{FF2B5EF4-FFF2-40B4-BE49-F238E27FC236}">
                <a16:creationId xmlns:a16="http://schemas.microsoft.com/office/drawing/2014/main" id="{D5E6C9BF-FF7F-4A8F-3D20-7D5F56AE2DB3}"/>
              </a:ext>
            </a:extLst>
          </p:cNvPr>
          <p:cNvPicPr>
            <a:picLocks noChangeAspect="1"/>
          </p:cNvPicPr>
          <p:nvPr/>
        </p:nvPicPr>
        <p:blipFill>
          <a:blip r:embed="rId3"/>
          <a:stretch>
            <a:fillRect/>
          </a:stretch>
        </p:blipFill>
        <p:spPr>
          <a:xfrm>
            <a:off x="635268" y="1884770"/>
            <a:ext cx="5148763" cy="3089352"/>
          </a:xfrm>
          <a:prstGeom prst="rect">
            <a:avLst/>
          </a:prstGeom>
        </p:spPr>
      </p:pic>
      <p:sp>
        <p:nvSpPr>
          <p:cNvPr id="17" name="TextBox 16">
            <a:extLst>
              <a:ext uri="{FF2B5EF4-FFF2-40B4-BE49-F238E27FC236}">
                <a16:creationId xmlns:a16="http://schemas.microsoft.com/office/drawing/2014/main" id="{2FF47CBC-A094-A1B6-C7BF-804124D997BB}"/>
              </a:ext>
              <a:ext uri="{C183D7F6-B498-43B3-948B-1728B52AA6E4}">
                <adec:decorative xmlns:adec="http://schemas.microsoft.com/office/drawing/2017/decorative" val="1"/>
              </a:ext>
            </a:extLst>
          </p:cNvPr>
          <p:cNvSpPr txBox="1"/>
          <p:nvPr/>
        </p:nvSpPr>
        <p:spPr>
          <a:xfrm>
            <a:off x="6216029" y="1737203"/>
            <a:ext cx="4794178" cy="4096512"/>
          </a:xfrm>
          <a:prstGeom prst="rect">
            <a:avLst/>
          </a:prstGeom>
          <a:noFill/>
          <a:ln w="76200">
            <a:solidFill>
              <a:schemeClr val="accent1">
                <a:lumMod val="50000"/>
              </a:schemeClr>
            </a:solidFill>
          </a:ln>
        </p:spPr>
        <p:txBody>
          <a:bodyPr wrap="square" rtlCol="0">
            <a:spAutoFit/>
          </a:bodyPr>
          <a:lstStyle/>
          <a:p>
            <a:endParaRPr lang="en-US" dirty="0"/>
          </a:p>
        </p:txBody>
      </p:sp>
      <p:sp>
        <p:nvSpPr>
          <p:cNvPr id="9" name="Content Placeholder 8">
            <a:extLst>
              <a:ext uri="{FF2B5EF4-FFF2-40B4-BE49-F238E27FC236}">
                <a16:creationId xmlns:a16="http://schemas.microsoft.com/office/drawing/2014/main" id="{0C532F49-F992-1037-D4D2-E0A30DAB9BF4}"/>
              </a:ext>
            </a:extLst>
          </p:cNvPr>
          <p:cNvSpPr>
            <a:spLocks noGrp="1"/>
          </p:cNvSpPr>
          <p:nvPr>
            <p:ph sz="half" idx="2"/>
          </p:nvPr>
        </p:nvSpPr>
        <p:spPr>
          <a:xfrm>
            <a:off x="6543502" y="1825021"/>
            <a:ext cx="4466705" cy="2570338"/>
          </a:xfrm>
        </p:spPr>
        <p:txBody>
          <a:bodyPr>
            <a:normAutofit/>
          </a:bodyPr>
          <a:lstStyle/>
          <a:p>
            <a:pPr marL="0" indent="0" algn="ctr">
              <a:buNone/>
            </a:pPr>
            <a:r>
              <a:rPr lang="en-US" sz="2400" b="1" dirty="0">
                <a:latin typeface="Montserrat Medium" panose="00000600000000000000" pitchFamily="2" charset="0"/>
                <a:cs typeface="Arial" panose="020B0604020202020204" pitchFamily="34" charset="0"/>
              </a:rPr>
              <a:t>Registered Apprenticeship Partner Profile Questionnaire </a:t>
            </a:r>
          </a:p>
        </p:txBody>
      </p:sp>
      <p:pic>
        <p:nvPicPr>
          <p:cNvPr id="18" name="Picture 17" descr="Registered Apprenticeship Partner Profile Questionnaire">
            <a:extLst>
              <a:ext uri="{FF2B5EF4-FFF2-40B4-BE49-F238E27FC236}">
                <a16:creationId xmlns:a16="http://schemas.microsoft.com/office/drawing/2014/main" id="{6FCE91DD-3CD0-0E5F-1BEE-9960A2096D89}"/>
              </a:ext>
            </a:extLst>
          </p:cNvPr>
          <p:cNvPicPr>
            <a:picLocks noChangeAspect="1"/>
          </p:cNvPicPr>
          <p:nvPr/>
        </p:nvPicPr>
        <p:blipFill>
          <a:blip r:embed="rId4"/>
          <a:stretch>
            <a:fillRect/>
          </a:stretch>
        </p:blipFill>
        <p:spPr>
          <a:xfrm>
            <a:off x="6498926" y="3002095"/>
            <a:ext cx="2737761" cy="1573000"/>
          </a:xfrm>
          <a:prstGeom prst="rect">
            <a:avLst/>
          </a:prstGeom>
        </p:spPr>
      </p:pic>
      <p:sp>
        <p:nvSpPr>
          <p:cNvPr id="4" name="Rectangle 3">
            <a:extLst>
              <a:ext uri="{FF2B5EF4-FFF2-40B4-BE49-F238E27FC236}">
                <a16:creationId xmlns:a16="http://schemas.microsoft.com/office/drawing/2014/main" id="{6006ACD3-5751-C9BA-CCAF-AA7276467ECB}"/>
              </a:ext>
              <a:ext uri="{C183D7F6-B498-43B3-948B-1728B52AA6E4}">
                <adec:decorative xmlns:adec="http://schemas.microsoft.com/office/drawing/2017/decorative" val="1"/>
              </a:ext>
            </a:extLst>
          </p:cNvPr>
          <p:cNvSpPr/>
          <p:nvPr/>
        </p:nvSpPr>
        <p:spPr>
          <a:xfrm>
            <a:off x="8950591" y="3813047"/>
            <a:ext cx="1693025" cy="1702293"/>
          </a:xfrm>
          <a:prstGeom prst="rect">
            <a:avLst/>
          </a:prstGeom>
          <a:solidFill>
            <a:srgbClr val="FAAB1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QR code for RA Partner Profile Questionnaire">
            <a:extLst>
              <a:ext uri="{FF2B5EF4-FFF2-40B4-BE49-F238E27FC236}">
                <a16:creationId xmlns:a16="http://schemas.microsoft.com/office/drawing/2014/main" id="{9DB89EC1-7D79-7378-E8C7-58A78A294F90}"/>
              </a:ext>
            </a:extLst>
          </p:cNvPr>
          <p:cNvPicPr>
            <a:picLocks noChangeAspect="1"/>
          </p:cNvPicPr>
          <p:nvPr/>
        </p:nvPicPr>
        <p:blipFill>
          <a:blip r:embed="rId5"/>
          <a:stretch>
            <a:fillRect/>
          </a:stretch>
        </p:blipFill>
        <p:spPr>
          <a:xfrm>
            <a:off x="9055100" y="3870139"/>
            <a:ext cx="1520726" cy="1585900"/>
          </a:xfrm>
          <a:prstGeom prst="rect">
            <a:avLst/>
          </a:prstGeom>
        </p:spPr>
      </p:pic>
      <p:sp>
        <p:nvSpPr>
          <p:cNvPr id="3" name="Content Placeholder 2">
            <a:extLst>
              <a:ext uri="{FF2B5EF4-FFF2-40B4-BE49-F238E27FC236}">
                <a16:creationId xmlns:a16="http://schemas.microsoft.com/office/drawing/2014/main" id="{36BFF776-D698-F088-F40C-F15E85617DF2}"/>
              </a:ext>
            </a:extLst>
          </p:cNvPr>
          <p:cNvSpPr>
            <a:spLocks noGrp="1"/>
          </p:cNvSpPr>
          <p:nvPr>
            <p:ph sz="half" idx="1"/>
          </p:nvPr>
        </p:nvSpPr>
        <p:spPr>
          <a:xfrm>
            <a:off x="3115469" y="5924210"/>
            <a:ext cx="7076495" cy="481917"/>
          </a:xfrm>
        </p:spPr>
        <p:txBody>
          <a:bodyPr/>
          <a:lstStyle/>
          <a:p>
            <a:pPr marL="0" indent="0">
              <a:buNone/>
            </a:pPr>
            <a:r>
              <a:rPr lang="en-US" sz="1800" dirty="0">
                <a:latin typeface="Montserrat" panose="00000500000000000000" pitchFamily="2" charset="0"/>
                <a:hlinkClick r:id="rId6"/>
              </a:rPr>
              <a:t>https://dolcoe.safalapps.com/resources/resourcesandtools</a:t>
            </a:r>
            <a:endParaRPr lang="en-US" sz="1800" dirty="0">
              <a:latin typeface="Montserrat" panose="00000500000000000000" pitchFamily="2" charset="0"/>
            </a:endParaRPr>
          </a:p>
        </p:txBody>
      </p:sp>
      <p:sp>
        <p:nvSpPr>
          <p:cNvPr id="6" name="Slide Number Placeholder 5">
            <a:extLst>
              <a:ext uri="{FF2B5EF4-FFF2-40B4-BE49-F238E27FC236}">
                <a16:creationId xmlns:a16="http://schemas.microsoft.com/office/drawing/2014/main" id="{00FAC045-D57B-1A88-656D-4BA90BCEFBEF}"/>
              </a:ext>
            </a:extLst>
          </p:cNvPr>
          <p:cNvSpPr>
            <a:spLocks noGrp="1"/>
          </p:cNvSpPr>
          <p:nvPr>
            <p:ph type="sldNum" sz="quarter" idx="12"/>
          </p:nvPr>
        </p:nvSpPr>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2023</a:t>
            </a:r>
          </a:p>
        </p:txBody>
      </p:sp>
    </p:spTree>
    <p:extLst>
      <p:ext uri="{BB962C8B-B14F-4D97-AF65-F5344CB8AC3E}">
        <p14:creationId xmlns:p14="http://schemas.microsoft.com/office/powerpoint/2010/main" val="38039025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87A24-D8A0-3BC1-8497-5265ED16F722}"/>
              </a:ext>
            </a:extLst>
          </p:cNvPr>
          <p:cNvSpPr>
            <a:spLocks noGrp="1"/>
          </p:cNvSpPr>
          <p:nvPr>
            <p:ph type="title"/>
          </p:nvPr>
        </p:nvSpPr>
        <p:spPr>
          <a:xfrm>
            <a:off x="838200" y="2588585"/>
            <a:ext cx="10515600" cy="1325563"/>
          </a:xfrm>
        </p:spPr>
        <p:txBody>
          <a:bodyPr>
            <a:normAutofit fontScale="90000"/>
          </a:bodyPr>
          <a:lstStyle/>
          <a:p>
            <a:pPr algn="ctr"/>
            <a:r>
              <a:rPr lang="en-US" sz="5400" dirty="0">
                <a:solidFill>
                  <a:schemeClr val="bg1"/>
                </a:solidFill>
                <a:latin typeface="Montserrat"/>
              </a:rPr>
              <a:t>Funding Sources, Supportive Services for RA</a:t>
            </a:r>
          </a:p>
        </p:txBody>
      </p:sp>
      <p:sp>
        <p:nvSpPr>
          <p:cNvPr id="3" name="Slide Number Placeholder 5">
            <a:extLst>
              <a:ext uri="{FF2B5EF4-FFF2-40B4-BE49-F238E27FC236}">
                <a16:creationId xmlns:a16="http://schemas.microsoft.com/office/drawing/2014/main" id="{2451F63B-B749-0D56-256D-B7CFF8C9A199}"/>
              </a:ext>
            </a:extLst>
          </p:cNvPr>
          <p:cNvSpPr txBox="1">
            <a:spLocks/>
          </p:cNvSpPr>
          <p:nvPr/>
        </p:nvSpPr>
        <p:spPr>
          <a:xfrm>
            <a:off x="8776855" y="6490682"/>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spTree>
    <p:extLst>
      <p:ext uri="{BB962C8B-B14F-4D97-AF65-F5344CB8AC3E}">
        <p14:creationId xmlns:p14="http://schemas.microsoft.com/office/powerpoint/2010/main" val="28236255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29FFD-5EB2-BF1D-EEDA-A2A486EF1B20}"/>
              </a:ext>
            </a:extLst>
          </p:cNvPr>
          <p:cNvSpPr>
            <a:spLocks noGrp="1"/>
          </p:cNvSpPr>
          <p:nvPr>
            <p:ph type="title"/>
          </p:nvPr>
        </p:nvSpPr>
        <p:spPr/>
        <p:txBody>
          <a:bodyPr/>
          <a:lstStyle/>
          <a:p>
            <a:r>
              <a:rPr lang="en-US" dirty="0"/>
              <a:t>Five Components of RA</a:t>
            </a:r>
          </a:p>
        </p:txBody>
      </p:sp>
      <p:sp>
        <p:nvSpPr>
          <p:cNvPr id="13" name="Oval 12">
            <a:extLst>
              <a:ext uri="{FF2B5EF4-FFF2-40B4-BE49-F238E27FC236}">
                <a16:creationId xmlns:a16="http://schemas.microsoft.com/office/drawing/2014/main" id="{BF1D1685-6D8F-C879-3533-5AE6A9335E6A}"/>
              </a:ext>
              <a:ext uri="{C183D7F6-B498-43B3-948B-1728B52AA6E4}">
                <adec:decorative xmlns:adec="http://schemas.microsoft.com/office/drawing/2017/decorative" val="1"/>
              </a:ext>
            </a:extLst>
          </p:cNvPr>
          <p:cNvSpPr/>
          <p:nvPr/>
        </p:nvSpPr>
        <p:spPr>
          <a:xfrm>
            <a:off x="983713" y="2732085"/>
            <a:ext cx="1371600" cy="1371600"/>
          </a:xfrm>
          <a:prstGeom prst="ellipse">
            <a:avLst/>
          </a:prstGeom>
          <a:noFill/>
          <a:ln w="12700">
            <a:solidFill>
              <a:srgbClr val="0051AF"/>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000">
                <a:solidFill>
                  <a:srgbClr val="0D0D0D"/>
                </a:solidFill>
                <a:effectLst/>
                <a:latin typeface="Montserrat" panose="00000500000000000000" pitchFamily="2" charset="0"/>
                <a:ea typeface="Calibri" panose="020F0502020204030204" pitchFamily="34" charset="0"/>
                <a:cs typeface="Times New Roman" panose="02020603050405020304" pitchFamily="18" charset="0"/>
              </a:rPr>
              <a:t> </a:t>
            </a:r>
          </a:p>
        </p:txBody>
      </p:sp>
      <p:pic>
        <p:nvPicPr>
          <p:cNvPr id="14" name="Graphic 1953081532" descr="Handshake with solid fill">
            <a:extLst>
              <a:ext uri="{FF2B5EF4-FFF2-40B4-BE49-F238E27FC236}">
                <a16:creationId xmlns:a16="http://schemas.microsoft.com/office/drawing/2014/main" id="{106A9C75-4BBC-97C2-7BE4-BAB8A5417D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8163" y="2770820"/>
            <a:ext cx="1371600" cy="1371600"/>
          </a:xfrm>
          <a:prstGeom prst="rect">
            <a:avLst/>
          </a:prstGeom>
        </p:spPr>
      </p:pic>
      <p:sp>
        <p:nvSpPr>
          <p:cNvPr id="8" name="Text Placeholder 7">
            <a:extLst>
              <a:ext uri="{FF2B5EF4-FFF2-40B4-BE49-F238E27FC236}">
                <a16:creationId xmlns:a16="http://schemas.microsoft.com/office/drawing/2014/main" id="{D9C5E7C9-6AAF-8832-8670-64021F3D2955}"/>
              </a:ext>
            </a:extLst>
          </p:cNvPr>
          <p:cNvSpPr>
            <a:spLocks noGrp="1"/>
          </p:cNvSpPr>
          <p:nvPr>
            <p:ph type="body" sz="quarter" idx="17"/>
          </p:nvPr>
        </p:nvSpPr>
        <p:spPr>
          <a:xfrm>
            <a:off x="720437" y="4454173"/>
            <a:ext cx="1990825" cy="563563"/>
          </a:xfrm>
        </p:spPr>
        <p:txBody>
          <a:bodyPr>
            <a:normAutofit fontScale="92500" lnSpcReduction="10000"/>
          </a:bodyPr>
          <a:lstStyle/>
          <a:p>
            <a:r>
              <a:rPr lang="en-US" sz="2100" dirty="0">
                <a:solidFill>
                  <a:schemeClr val="tx1"/>
                </a:solidFill>
                <a:latin typeface="Montserrat" panose="00000500000000000000" pitchFamily="2" charset="0"/>
              </a:rPr>
              <a:t>Employer Involvement</a:t>
            </a:r>
          </a:p>
          <a:p>
            <a:endParaRPr lang="en-US" dirty="0"/>
          </a:p>
        </p:txBody>
      </p:sp>
      <p:sp>
        <p:nvSpPr>
          <p:cNvPr id="41" name="Oval 40">
            <a:extLst>
              <a:ext uri="{FF2B5EF4-FFF2-40B4-BE49-F238E27FC236}">
                <a16:creationId xmlns:a16="http://schemas.microsoft.com/office/drawing/2014/main" id="{6DBBAD7C-C98B-E1B1-FC4F-2F014A1F37CD}"/>
              </a:ext>
              <a:ext uri="{C183D7F6-B498-43B3-948B-1728B52AA6E4}">
                <adec:decorative xmlns:adec="http://schemas.microsoft.com/office/drawing/2017/decorative" val="1"/>
              </a:ext>
            </a:extLst>
          </p:cNvPr>
          <p:cNvSpPr/>
          <p:nvPr/>
        </p:nvSpPr>
        <p:spPr>
          <a:xfrm>
            <a:off x="3182577" y="2736540"/>
            <a:ext cx="1371600" cy="1371600"/>
          </a:xfrm>
          <a:prstGeom prst="ellipse">
            <a:avLst/>
          </a:prstGeom>
          <a:noFill/>
          <a:ln w="12700">
            <a:solidFill>
              <a:srgbClr val="0051AF"/>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000">
                <a:solidFill>
                  <a:srgbClr val="0D0D0D"/>
                </a:solidFill>
                <a:effectLst/>
                <a:latin typeface="Montserrat" panose="00000500000000000000" pitchFamily="2" charset="0"/>
                <a:ea typeface="Calibri" panose="020F0502020204030204" pitchFamily="34" charset="0"/>
                <a:cs typeface="Times New Roman" panose="02020603050405020304" pitchFamily="18" charset="0"/>
              </a:rPr>
              <a:t> </a:t>
            </a:r>
          </a:p>
        </p:txBody>
      </p:sp>
      <p:pic>
        <p:nvPicPr>
          <p:cNvPr id="55" name="Graphic 1373769879" descr="Cycle with people with solid fill">
            <a:extLst>
              <a:ext uri="{FF2B5EF4-FFF2-40B4-BE49-F238E27FC236}">
                <a16:creationId xmlns:a16="http://schemas.microsoft.com/office/drawing/2014/main" id="{CD472015-678B-C9B8-3199-78233C2E38E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03108" y="2652166"/>
            <a:ext cx="1371600" cy="1371600"/>
          </a:xfrm>
          <a:prstGeom prst="rect">
            <a:avLst/>
          </a:prstGeom>
        </p:spPr>
      </p:pic>
      <p:sp>
        <p:nvSpPr>
          <p:cNvPr id="12" name="Text Placeholder 11">
            <a:extLst>
              <a:ext uri="{FF2B5EF4-FFF2-40B4-BE49-F238E27FC236}">
                <a16:creationId xmlns:a16="http://schemas.microsoft.com/office/drawing/2014/main" id="{3C88738E-408C-70C1-658E-E9B9EC7FB990}"/>
              </a:ext>
            </a:extLst>
          </p:cNvPr>
          <p:cNvSpPr>
            <a:spLocks noGrp="1"/>
          </p:cNvSpPr>
          <p:nvPr>
            <p:ph type="body" sz="quarter" idx="21"/>
          </p:nvPr>
        </p:nvSpPr>
        <p:spPr>
          <a:xfrm>
            <a:off x="2951436" y="4430493"/>
            <a:ext cx="1874944" cy="1254125"/>
          </a:xfrm>
        </p:spPr>
        <p:txBody>
          <a:bodyPr/>
          <a:lstStyle/>
          <a:p>
            <a:r>
              <a:rPr lang="en-US" b="1" dirty="0">
                <a:solidFill>
                  <a:schemeClr val="tx1"/>
                </a:solidFill>
                <a:latin typeface="Montserrat" panose="00000500000000000000" pitchFamily="2" charset="0"/>
              </a:rPr>
              <a:t>Structured On-the-Job Learning (OJL)</a:t>
            </a:r>
            <a:endParaRPr lang="pl-PL" b="1" dirty="0">
              <a:solidFill>
                <a:schemeClr val="tx1"/>
              </a:solidFill>
              <a:latin typeface="Montserrat" panose="00000500000000000000" pitchFamily="2" charset="0"/>
            </a:endParaRPr>
          </a:p>
        </p:txBody>
      </p:sp>
      <p:sp>
        <p:nvSpPr>
          <p:cNvPr id="63" name="Oval 62">
            <a:extLst>
              <a:ext uri="{FF2B5EF4-FFF2-40B4-BE49-F238E27FC236}">
                <a16:creationId xmlns:a16="http://schemas.microsoft.com/office/drawing/2014/main" id="{212F8361-EAD6-AE1F-1AE7-2E145EAC41E0}"/>
              </a:ext>
              <a:ext uri="{C183D7F6-B498-43B3-948B-1728B52AA6E4}">
                <adec:decorative xmlns:adec="http://schemas.microsoft.com/office/drawing/2017/decorative" val="1"/>
              </a:ext>
            </a:extLst>
          </p:cNvPr>
          <p:cNvSpPr/>
          <p:nvPr/>
        </p:nvSpPr>
        <p:spPr>
          <a:xfrm>
            <a:off x="5372270" y="2775614"/>
            <a:ext cx="1371600" cy="1371600"/>
          </a:xfrm>
          <a:prstGeom prst="ellipse">
            <a:avLst/>
          </a:prstGeom>
          <a:noFill/>
          <a:ln w="12700">
            <a:solidFill>
              <a:srgbClr val="0051AF"/>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000">
                <a:solidFill>
                  <a:srgbClr val="0D0D0D"/>
                </a:solidFill>
                <a:effectLst/>
                <a:latin typeface="Montserrat" panose="00000500000000000000" pitchFamily="2" charset="0"/>
                <a:ea typeface="Calibri" panose="020F0502020204030204" pitchFamily="34" charset="0"/>
                <a:cs typeface="Times New Roman" panose="02020603050405020304" pitchFamily="18" charset="0"/>
              </a:rPr>
              <a:t> </a:t>
            </a:r>
          </a:p>
        </p:txBody>
      </p:sp>
      <p:pic>
        <p:nvPicPr>
          <p:cNvPr id="65" name="Graphic 64" descr="Classroom with solid fill">
            <a:extLst>
              <a:ext uri="{FF2B5EF4-FFF2-40B4-BE49-F238E27FC236}">
                <a16:creationId xmlns:a16="http://schemas.microsoft.com/office/drawing/2014/main" id="{A0950193-700B-DD7E-9961-1FCFDBF74A7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67498" y="2859212"/>
            <a:ext cx="1113144" cy="1113144"/>
          </a:xfrm>
          <a:prstGeom prst="rect">
            <a:avLst/>
          </a:prstGeom>
        </p:spPr>
      </p:pic>
      <p:sp>
        <p:nvSpPr>
          <p:cNvPr id="16" name="Text Placeholder 15">
            <a:extLst>
              <a:ext uri="{FF2B5EF4-FFF2-40B4-BE49-F238E27FC236}">
                <a16:creationId xmlns:a16="http://schemas.microsoft.com/office/drawing/2014/main" id="{B8924397-5093-24CB-0CF8-FCE7E9355C48}"/>
              </a:ext>
            </a:extLst>
          </p:cNvPr>
          <p:cNvSpPr>
            <a:spLocks noGrp="1"/>
          </p:cNvSpPr>
          <p:nvPr>
            <p:ph type="body" sz="quarter" idx="22"/>
          </p:nvPr>
        </p:nvSpPr>
        <p:spPr>
          <a:xfrm>
            <a:off x="5296891" y="4446264"/>
            <a:ext cx="1522357" cy="1254125"/>
          </a:xfrm>
        </p:spPr>
        <p:txBody>
          <a:bodyPr/>
          <a:lstStyle/>
          <a:p>
            <a:r>
              <a:rPr lang="en-US" b="1" dirty="0">
                <a:solidFill>
                  <a:schemeClr val="tx1"/>
                </a:solidFill>
                <a:latin typeface="Montserrat" panose="00000500000000000000" pitchFamily="2" charset="0"/>
              </a:rPr>
              <a:t>Related Instruction (RI)</a:t>
            </a:r>
            <a:endParaRPr lang="pl-PL" b="1" dirty="0">
              <a:solidFill>
                <a:schemeClr val="tx1"/>
              </a:solidFill>
              <a:latin typeface="Montserrat" panose="00000500000000000000" pitchFamily="2" charset="0"/>
            </a:endParaRPr>
          </a:p>
        </p:txBody>
      </p:sp>
      <p:sp>
        <p:nvSpPr>
          <p:cNvPr id="23" name="Oval 22">
            <a:extLst>
              <a:ext uri="{FF2B5EF4-FFF2-40B4-BE49-F238E27FC236}">
                <a16:creationId xmlns:a16="http://schemas.microsoft.com/office/drawing/2014/main" id="{C863BFCC-EC3E-DA13-AD02-B1DE1D625765}"/>
              </a:ext>
              <a:ext uri="{C183D7F6-B498-43B3-948B-1728B52AA6E4}">
                <adec:decorative xmlns:adec="http://schemas.microsoft.com/office/drawing/2017/decorative" val="1"/>
              </a:ext>
            </a:extLst>
          </p:cNvPr>
          <p:cNvSpPr/>
          <p:nvPr/>
        </p:nvSpPr>
        <p:spPr>
          <a:xfrm>
            <a:off x="7559471" y="2780966"/>
            <a:ext cx="1371600" cy="1371600"/>
          </a:xfrm>
          <a:prstGeom prst="ellipse">
            <a:avLst/>
          </a:prstGeom>
          <a:noFill/>
          <a:ln w="12700">
            <a:solidFill>
              <a:srgbClr val="0051AF"/>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000">
                <a:solidFill>
                  <a:srgbClr val="0D0D0D"/>
                </a:solidFill>
                <a:effectLst/>
                <a:latin typeface="Montserrat" panose="00000500000000000000" pitchFamily="2" charset="0"/>
                <a:ea typeface="Calibri" panose="020F0502020204030204" pitchFamily="34" charset="0"/>
                <a:cs typeface="Times New Roman" panose="02020603050405020304" pitchFamily="18" charset="0"/>
              </a:rPr>
              <a:t> </a:t>
            </a:r>
          </a:p>
        </p:txBody>
      </p:sp>
      <p:grpSp>
        <p:nvGrpSpPr>
          <p:cNvPr id="42" name="Group 41" descr="Money graphic">
            <a:extLst>
              <a:ext uri="{FF2B5EF4-FFF2-40B4-BE49-F238E27FC236}">
                <a16:creationId xmlns:a16="http://schemas.microsoft.com/office/drawing/2014/main" id="{812F5326-A257-F63C-FD57-74021AB7BACB}"/>
              </a:ext>
            </a:extLst>
          </p:cNvPr>
          <p:cNvGrpSpPr/>
          <p:nvPr/>
        </p:nvGrpSpPr>
        <p:grpSpPr>
          <a:xfrm>
            <a:off x="7890689" y="2979531"/>
            <a:ext cx="914400" cy="914400"/>
            <a:chOff x="0" y="0"/>
            <a:chExt cx="304050" cy="282000"/>
          </a:xfrm>
          <a:solidFill>
            <a:srgbClr val="0D274D"/>
          </a:solidFill>
        </p:grpSpPr>
        <p:sp>
          <p:nvSpPr>
            <p:cNvPr id="43" name="Google Shape;5017;p59">
              <a:extLst>
                <a:ext uri="{FF2B5EF4-FFF2-40B4-BE49-F238E27FC236}">
                  <a16:creationId xmlns:a16="http://schemas.microsoft.com/office/drawing/2014/main" id="{BBFD6524-7A6F-D3F5-B0EE-61B00005656B}"/>
                </a:ext>
              </a:extLst>
            </p:cNvPr>
            <p:cNvSpPr/>
            <p:nvPr/>
          </p:nvSpPr>
          <p:spPr>
            <a:xfrm>
              <a:off x="97675" y="74825"/>
              <a:ext cx="206375" cy="207175"/>
            </a:xfrm>
            <a:custGeom>
              <a:avLst/>
              <a:gdLst/>
              <a:ahLst/>
              <a:cxnLst/>
              <a:rect l="l" t="t" r="r" b="b"/>
              <a:pathLst>
                <a:path w="8255" h="8287" extrusionOk="0">
                  <a:moveTo>
                    <a:pt x="4128" y="1229"/>
                  </a:moveTo>
                  <a:cubicBezTo>
                    <a:pt x="4348" y="1229"/>
                    <a:pt x="4506" y="1418"/>
                    <a:pt x="4506" y="1670"/>
                  </a:cubicBezTo>
                  <a:lnTo>
                    <a:pt x="4506" y="1922"/>
                  </a:lnTo>
                  <a:cubicBezTo>
                    <a:pt x="4978" y="2080"/>
                    <a:pt x="5356" y="2552"/>
                    <a:pt x="5356" y="3119"/>
                  </a:cubicBezTo>
                  <a:cubicBezTo>
                    <a:pt x="5356" y="3340"/>
                    <a:pt x="5136" y="3498"/>
                    <a:pt x="4947" y="3498"/>
                  </a:cubicBezTo>
                  <a:cubicBezTo>
                    <a:pt x="4726" y="3498"/>
                    <a:pt x="4506" y="3308"/>
                    <a:pt x="4506" y="3119"/>
                  </a:cubicBezTo>
                  <a:cubicBezTo>
                    <a:pt x="4506" y="2867"/>
                    <a:pt x="4317" y="2710"/>
                    <a:pt x="4128" y="2710"/>
                  </a:cubicBezTo>
                  <a:cubicBezTo>
                    <a:pt x="3939" y="2710"/>
                    <a:pt x="3687" y="2930"/>
                    <a:pt x="3687" y="3119"/>
                  </a:cubicBezTo>
                  <a:cubicBezTo>
                    <a:pt x="3718" y="3340"/>
                    <a:pt x="4033" y="3592"/>
                    <a:pt x="4411" y="3813"/>
                  </a:cubicBezTo>
                  <a:cubicBezTo>
                    <a:pt x="4821" y="4128"/>
                    <a:pt x="5388" y="4537"/>
                    <a:pt x="5388" y="5199"/>
                  </a:cubicBezTo>
                  <a:cubicBezTo>
                    <a:pt x="5388" y="5766"/>
                    <a:pt x="5041" y="6175"/>
                    <a:pt x="4569" y="6396"/>
                  </a:cubicBezTo>
                  <a:lnTo>
                    <a:pt x="4569" y="6648"/>
                  </a:lnTo>
                  <a:cubicBezTo>
                    <a:pt x="4569" y="6900"/>
                    <a:pt x="4348" y="7089"/>
                    <a:pt x="4159" y="7089"/>
                  </a:cubicBezTo>
                  <a:cubicBezTo>
                    <a:pt x="3970" y="7089"/>
                    <a:pt x="3718" y="6900"/>
                    <a:pt x="3718" y="6648"/>
                  </a:cubicBezTo>
                  <a:lnTo>
                    <a:pt x="3718" y="6396"/>
                  </a:lnTo>
                  <a:cubicBezTo>
                    <a:pt x="3245" y="6238"/>
                    <a:pt x="2899" y="5766"/>
                    <a:pt x="2899" y="5199"/>
                  </a:cubicBezTo>
                  <a:cubicBezTo>
                    <a:pt x="2899" y="4978"/>
                    <a:pt x="3088" y="4821"/>
                    <a:pt x="3308" y="4821"/>
                  </a:cubicBezTo>
                  <a:cubicBezTo>
                    <a:pt x="3498" y="4821"/>
                    <a:pt x="3687" y="5010"/>
                    <a:pt x="3687" y="5199"/>
                  </a:cubicBezTo>
                  <a:cubicBezTo>
                    <a:pt x="3687" y="5451"/>
                    <a:pt x="3876" y="5608"/>
                    <a:pt x="4128" y="5608"/>
                  </a:cubicBezTo>
                  <a:cubicBezTo>
                    <a:pt x="4348" y="5608"/>
                    <a:pt x="4506" y="5388"/>
                    <a:pt x="4506" y="5199"/>
                  </a:cubicBezTo>
                  <a:cubicBezTo>
                    <a:pt x="4506" y="4978"/>
                    <a:pt x="4191" y="4726"/>
                    <a:pt x="3844" y="4506"/>
                  </a:cubicBezTo>
                  <a:cubicBezTo>
                    <a:pt x="3403" y="4191"/>
                    <a:pt x="2867" y="3781"/>
                    <a:pt x="2867" y="3119"/>
                  </a:cubicBezTo>
                  <a:cubicBezTo>
                    <a:pt x="2867" y="2552"/>
                    <a:pt x="3214" y="2143"/>
                    <a:pt x="3687" y="1922"/>
                  </a:cubicBezTo>
                  <a:lnTo>
                    <a:pt x="3687" y="1670"/>
                  </a:lnTo>
                  <a:cubicBezTo>
                    <a:pt x="3687" y="1418"/>
                    <a:pt x="3876" y="1229"/>
                    <a:pt x="4128" y="1229"/>
                  </a:cubicBezTo>
                  <a:close/>
                  <a:moveTo>
                    <a:pt x="4128" y="0"/>
                  </a:moveTo>
                  <a:cubicBezTo>
                    <a:pt x="1828" y="0"/>
                    <a:pt x="0" y="1859"/>
                    <a:pt x="0" y="4128"/>
                  </a:cubicBezTo>
                  <a:cubicBezTo>
                    <a:pt x="0" y="6427"/>
                    <a:pt x="1828" y="8286"/>
                    <a:pt x="4128" y="8286"/>
                  </a:cubicBezTo>
                  <a:cubicBezTo>
                    <a:pt x="6396" y="8286"/>
                    <a:pt x="8255" y="6427"/>
                    <a:pt x="8255" y="4128"/>
                  </a:cubicBezTo>
                  <a:cubicBezTo>
                    <a:pt x="8255" y="1859"/>
                    <a:pt x="6396" y="0"/>
                    <a:pt x="4128" y="0"/>
                  </a:cubicBezTo>
                  <a:close/>
                </a:path>
              </a:pathLst>
            </a:custGeom>
            <a:grpFill/>
            <a:ln>
              <a:noFill/>
            </a:ln>
          </p:spPr>
          <p:txBody>
            <a:bodyPr spcFirstLastPara="1" wrap="square" lIns="62728" tIns="62728" rIns="62728" bIns="62728" anchor="ctr" anchorCtr="0">
              <a:noAutofit/>
            </a:bodyPr>
            <a:lstStyle/>
            <a:p>
              <a:endParaRPr lang="en-US"/>
            </a:p>
          </p:txBody>
        </p:sp>
        <p:sp>
          <p:nvSpPr>
            <p:cNvPr id="44" name="Google Shape;5018;p59">
              <a:extLst>
                <a:ext uri="{FF2B5EF4-FFF2-40B4-BE49-F238E27FC236}">
                  <a16:creationId xmlns:a16="http://schemas.microsoft.com/office/drawing/2014/main" id="{4B843993-46CA-D600-983A-50940AACA41F}"/>
                </a:ext>
              </a:extLst>
            </p:cNvPr>
            <p:cNvSpPr/>
            <p:nvPr/>
          </p:nvSpPr>
          <p:spPr>
            <a:xfrm>
              <a:off x="800" y="0"/>
              <a:ext cx="159900" cy="74850"/>
            </a:xfrm>
            <a:custGeom>
              <a:avLst/>
              <a:gdLst/>
              <a:ahLst/>
              <a:cxnLst/>
              <a:rect l="l" t="t" r="r" b="b"/>
              <a:pathLst>
                <a:path w="6396" h="2994" extrusionOk="0">
                  <a:moveTo>
                    <a:pt x="3214" y="1"/>
                  </a:moveTo>
                  <a:cubicBezTo>
                    <a:pt x="1450" y="1"/>
                    <a:pt x="0" y="662"/>
                    <a:pt x="0" y="1513"/>
                  </a:cubicBezTo>
                  <a:cubicBezTo>
                    <a:pt x="0" y="2332"/>
                    <a:pt x="1450" y="2993"/>
                    <a:pt x="3214" y="2993"/>
                  </a:cubicBezTo>
                  <a:cubicBezTo>
                    <a:pt x="4947" y="2993"/>
                    <a:pt x="6396" y="2332"/>
                    <a:pt x="6396" y="1513"/>
                  </a:cubicBezTo>
                  <a:cubicBezTo>
                    <a:pt x="6396" y="662"/>
                    <a:pt x="4947" y="1"/>
                    <a:pt x="3214" y="1"/>
                  </a:cubicBezTo>
                  <a:close/>
                </a:path>
              </a:pathLst>
            </a:custGeom>
            <a:grpFill/>
            <a:ln>
              <a:noFill/>
            </a:ln>
          </p:spPr>
          <p:txBody>
            <a:bodyPr spcFirstLastPara="1" wrap="square" lIns="62728" tIns="62728" rIns="62728" bIns="62728" anchor="ctr" anchorCtr="0">
              <a:noAutofit/>
            </a:bodyPr>
            <a:lstStyle/>
            <a:p>
              <a:endParaRPr lang="en-US"/>
            </a:p>
          </p:txBody>
        </p:sp>
        <p:sp>
          <p:nvSpPr>
            <p:cNvPr id="45" name="Google Shape;5019;p59">
              <a:extLst>
                <a:ext uri="{FF2B5EF4-FFF2-40B4-BE49-F238E27FC236}">
                  <a16:creationId xmlns:a16="http://schemas.microsoft.com/office/drawing/2014/main" id="{A53F1FE7-5BC0-6E09-9DCE-A37708A26758}"/>
                </a:ext>
              </a:extLst>
            </p:cNvPr>
            <p:cNvSpPr/>
            <p:nvPr/>
          </p:nvSpPr>
          <p:spPr>
            <a:xfrm>
              <a:off x="800" y="77975"/>
              <a:ext cx="110275" cy="59875"/>
            </a:xfrm>
            <a:custGeom>
              <a:avLst/>
              <a:gdLst/>
              <a:ahLst/>
              <a:cxnLst/>
              <a:rect l="l" t="t" r="r" b="b"/>
              <a:pathLst>
                <a:path w="4411" h="2395" extrusionOk="0">
                  <a:moveTo>
                    <a:pt x="0" y="0"/>
                  </a:moveTo>
                  <a:lnTo>
                    <a:pt x="0" y="1135"/>
                  </a:lnTo>
                  <a:cubicBezTo>
                    <a:pt x="0" y="1450"/>
                    <a:pt x="347" y="1765"/>
                    <a:pt x="882" y="2017"/>
                  </a:cubicBezTo>
                  <a:cubicBezTo>
                    <a:pt x="1355" y="2237"/>
                    <a:pt x="2332" y="2395"/>
                    <a:pt x="3151" y="2395"/>
                  </a:cubicBezTo>
                  <a:lnTo>
                    <a:pt x="3308" y="2395"/>
                  </a:lnTo>
                  <a:cubicBezTo>
                    <a:pt x="3560" y="1733"/>
                    <a:pt x="3907" y="1135"/>
                    <a:pt x="4411" y="631"/>
                  </a:cubicBezTo>
                  <a:lnTo>
                    <a:pt x="4411" y="631"/>
                  </a:lnTo>
                  <a:cubicBezTo>
                    <a:pt x="4033" y="694"/>
                    <a:pt x="3623" y="757"/>
                    <a:pt x="3182" y="757"/>
                  </a:cubicBezTo>
                  <a:cubicBezTo>
                    <a:pt x="2363" y="757"/>
                    <a:pt x="1261" y="599"/>
                    <a:pt x="567" y="316"/>
                  </a:cubicBezTo>
                  <a:cubicBezTo>
                    <a:pt x="347" y="221"/>
                    <a:pt x="158" y="127"/>
                    <a:pt x="0" y="0"/>
                  </a:cubicBezTo>
                  <a:close/>
                </a:path>
              </a:pathLst>
            </a:custGeom>
            <a:grpFill/>
            <a:ln>
              <a:noFill/>
            </a:ln>
          </p:spPr>
          <p:txBody>
            <a:bodyPr spcFirstLastPara="1" wrap="square" lIns="62728" tIns="62728" rIns="62728" bIns="62728" anchor="ctr" anchorCtr="0">
              <a:noAutofit/>
            </a:bodyPr>
            <a:lstStyle/>
            <a:p>
              <a:endParaRPr lang="en-US"/>
            </a:p>
          </p:txBody>
        </p:sp>
        <p:sp>
          <p:nvSpPr>
            <p:cNvPr id="46" name="Google Shape;5020;p59">
              <a:extLst>
                <a:ext uri="{FF2B5EF4-FFF2-40B4-BE49-F238E27FC236}">
                  <a16:creationId xmlns:a16="http://schemas.microsoft.com/office/drawing/2014/main" id="{DA229A64-CDE4-DB1A-14FB-5CE3A96BB890}"/>
                </a:ext>
              </a:extLst>
            </p:cNvPr>
            <p:cNvSpPr/>
            <p:nvPr/>
          </p:nvSpPr>
          <p:spPr>
            <a:xfrm>
              <a:off x="800" y="200850"/>
              <a:ext cx="106350" cy="59875"/>
            </a:xfrm>
            <a:custGeom>
              <a:avLst/>
              <a:gdLst/>
              <a:ahLst/>
              <a:cxnLst/>
              <a:rect l="l" t="t" r="r" b="b"/>
              <a:pathLst>
                <a:path w="4254" h="2395" extrusionOk="0">
                  <a:moveTo>
                    <a:pt x="0" y="0"/>
                  </a:moveTo>
                  <a:lnTo>
                    <a:pt x="0" y="1197"/>
                  </a:lnTo>
                  <a:cubicBezTo>
                    <a:pt x="0" y="1701"/>
                    <a:pt x="1355" y="2395"/>
                    <a:pt x="3182" y="2395"/>
                  </a:cubicBezTo>
                  <a:cubicBezTo>
                    <a:pt x="3560" y="2395"/>
                    <a:pt x="3907" y="2363"/>
                    <a:pt x="4254" y="2332"/>
                  </a:cubicBezTo>
                  <a:cubicBezTo>
                    <a:pt x="3875" y="1859"/>
                    <a:pt x="3560" y="1355"/>
                    <a:pt x="3340" y="756"/>
                  </a:cubicBezTo>
                  <a:lnTo>
                    <a:pt x="3182" y="756"/>
                  </a:lnTo>
                  <a:cubicBezTo>
                    <a:pt x="2363" y="756"/>
                    <a:pt x="1261" y="599"/>
                    <a:pt x="567" y="315"/>
                  </a:cubicBezTo>
                  <a:cubicBezTo>
                    <a:pt x="347" y="252"/>
                    <a:pt x="158" y="126"/>
                    <a:pt x="0" y="0"/>
                  </a:cubicBezTo>
                  <a:close/>
                </a:path>
              </a:pathLst>
            </a:custGeom>
            <a:grpFill/>
            <a:ln>
              <a:noFill/>
            </a:ln>
          </p:spPr>
          <p:txBody>
            <a:bodyPr spcFirstLastPara="1" wrap="square" lIns="62728" tIns="62728" rIns="62728" bIns="62728" anchor="ctr" anchorCtr="0">
              <a:noAutofit/>
            </a:bodyPr>
            <a:lstStyle/>
            <a:p>
              <a:endParaRPr lang="en-US"/>
            </a:p>
          </p:txBody>
        </p:sp>
        <p:sp>
          <p:nvSpPr>
            <p:cNvPr id="47" name="Google Shape;5021;p59">
              <a:extLst>
                <a:ext uri="{FF2B5EF4-FFF2-40B4-BE49-F238E27FC236}">
                  <a16:creationId xmlns:a16="http://schemas.microsoft.com/office/drawing/2014/main" id="{F9BCBEEB-305A-D30C-C211-27454FF5626C}"/>
                </a:ext>
              </a:extLst>
            </p:cNvPr>
            <p:cNvSpPr/>
            <p:nvPr/>
          </p:nvSpPr>
          <p:spPr>
            <a:xfrm>
              <a:off x="0" y="139400"/>
              <a:ext cx="78000" cy="60675"/>
            </a:xfrm>
            <a:custGeom>
              <a:avLst/>
              <a:gdLst/>
              <a:ahLst/>
              <a:cxnLst/>
              <a:rect l="l" t="t" r="r" b="b"/>
              <a:pathLst>
                <a:path w="3120" h="2427" extrusionOk="0">
                  <a:moveTo>
                    <a:pt x="1" y="1"/>
                  </a:moveTo>
                  <a:lnTo>
                    <a:pt x="1" y="1167"/>
                  </a:lnTo>
                  <a:lnTo>
                    <a:pt x="32" y="1167"/>
                  </a:lnTo>
                  <a:cubicBezTo>
                    <a:pt x="32" y="1482"/>
                    <a:pt x="379" y="1797"/>
                    <a:pt x="914" y="2017"/>
                  </a:cubicBezTo>
                  <a:cubicBezTo>
                    <a:pt x="1387" y="2238"/>
                    <a:pt x="2332" y="2395"/>
                    <a:pt x="3120" y="2427"/>
                  </a:cubicBezTo>
                  <a:cubicBezTo>
                    <a:pt x="3057" y="2143"/>
                    <a:pt x="3025" y="1860"/>
                    <a:pt x="3025" y="1608"/>
                  </a:cubicBezTo>
                  <a:cubicBezTo>
                    <a:pt x="3025" y="1324"/>
                    <a:pt x="3088" y="1041"/>
                    <a:pt x="3120" y="757"/>
                  </a:cubicBezTo>
                  <a:cubicBezTo>
                    <a:pt x="2332" y="757"/>
                    <a:pt x="1230" y="599"/>
                    <a:pt x="536" y="316"/>
                  </a:cubicBezTo>
                  <a:cubicBezTo>
                    <a:pt x="347" y="253"/>
                    <a:pt x="158" y="127"/>
                    <a:pt x="1" y="1"/>
                  </a:cubicBezTo>
                  <a:close/>
                </a:path>
              </a:pathLst>
            </a:custGeom>
            <a:grpFill/>
            <a:ln>
              <a:noFill/>
            </a:ln>
          </p:spPr>
          <p:txBody>
            <a:bodyPr spcFirstLastPara="1" wrap="square" lIns="62728" tIns="62728" rIns="62728" bIns="62728" anchor="ctr" anchorCtr="0">
              <a:noAutofit/>
            </a:bodyPr>
            <a:lstStyle/>
            <a:p>
              <a:endParaRPr lang="en-US"/>
            </a:p>
          </p:txBody>
        </p:sp>
      </p:grpSp>
      <p:sp>
        <p:nvSpPr>
          <p:cNvPr id="17" name="Text Placeholder 16">
            <a:extLst>
              <a:ext uri="{FF2B5EF4-FFF2-40B4-BE49-F238E27FC236}">
                <a16:creationId xmlns:a16="http://schemas.microsoft.com/office/drawing/2014/main" id="{1E08BD68-832F-5667-7658-BC32ADD37FB3}"/>
              </a:ext>
            </a:extLst>
          </p:cNvPr>
          <p:cNvSpPr>
            <a:spLocks noGrp="1"/>
          </p:cNvSpPr>
          <p:nvPr>
            <p:ph type="body" sz="quarter" idx="23"/>
          </p:nvPr>
        </p:nvSpPr>
        <p:spPr>
          <a:xfrm>
            <a:off x="7537498" y="4438025"/>
            <a:ext cx="1522357" cy="1254125"/>
          </a:xfrm>
        </p:spPr>
        <p:txBody>
          <a:bodyPr/>
          <a:lstStyle/>
          <a:p>
            <a:pPr algn="ctr">
              <a:lnSpc>
                <a:spcPct val="100000"/>
              </a:lnSpc>
            </a:pPr>
            <a:r>
              <a:rPr lang="en-US" b="1" dirty="0">
                <a:solidFill>
                  <a:schemeClr val="tx1"/>
                </a:solidFill>
                <a:latin typeface="Montserrat" panose="00000500000000000000" pitchFamily="2" charset="0"/>
              </a:rPr>
              <a:t>Rewards for Skill Gains</a:t>
            </a:r>
            <a:endParaRPr lang="pl-PL" b="1" dirty="0">
              <a:solidFill>
                <a:schemeClr val="tx1"/>
              </a:solidFill>
              <a:latin typeface="Montserrat" panose="00000500000000000000" pitchFamily="2" charset="0"/>
            </a:endParaRPr>
          </a:p>
        </p:txBody>
      </p:sp>
      <p:sp>
        <p:nvSpPr>
          <p:cNvPr id="32" name="Oval 31">
            <a:extLst>
              <a:ext uri="{FF2B5EF4-FFF2-40B4-BE49-F238E27FC236}">
                <a16:creationId xmlns:a16="http://schemas.microsoft.com/office/drawing/2014/main" id="{7CEA2FEA-F511-D662-EAC6-0A05584B52D7}"/>
              </a:ext>
              <a:ext uri="{C183D7F6-B498-43B3-948B-1728B52AA6E4}">
                <adec:decorative xmlns:adec="http://schemas.microsoft.com/office/drawing/2017/decorative" val="1"/>
              </a:ext>
            </a:extLst>
          </p:cNvPr>
          <p:cNvSpPr/>
          <p:nvPr/>
        </p:nvSpPr>
        <p:spPr>
          <a:xfrm>
            <a:off x="9707494" y="2775614"/>
            <a:ext cx="1371600" cy="1371600"/>
          </a:xfrm>
          <a:prstGeom prst="ellipse">
            <a:avLst/>
          </a:prstGeom>
          <a:noFill/>
          <a:ln w="12700">
            <a:solidFill>
              <a:srgbClr val="0051AF"/>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000">
                <a:solidFill>
                  <a:srgbClr val="0D0D0D"/>
                </a:solidFill>
                <a:effectLst/>
                <a:latin typeface="Montserrat" panose="00000500000000000000" pitchFamily="2" charset="0"/>
                <a:ea typeface="Calibri" panose="020F0502020204030204" pitchFamily="34" charset="0"/>
                <a:cs typeface="Times New Roman" panose="02020603050405020304" pitchFamily="18" charset="0"/>
              </a:rPr>
              <a:t> </a:t>
            </a:r>
          </a:p>
        </p:txBody>
      </p:sp>
      <p:grpSp>
        <p:nvGrpSpPr>
          <p:cNvPr id="48" name="Group 47" descr="Blue ribbon graphic">
            <a:extLst>
              <a:ext uri="{FF2B5EF4-FFF2-40B4-BE49-F238E27FC236}">
                <a16:creationId xmlns:a16="http://schemas.microsoft.com/office/drawing/2014/main" id="{68589766-BEFC-8960-F73D-7F23C88C7EDF}"/>
              </a:ext>
            </a:extLst>
          </p:cNvPr>
          <p:cNvGrpSpPr/>
          <p:nvPr/>
        </p:nvGrpSpPr>
        <p:grpSpPr>
          <a:xfrm>
            <a:off x="9936094" y="2975710"/>
            <a:ext cx="914399" cy="914399"/>
            <a:chOff x="0" y="0"/>
            <a:chExt cx="296175" cy="297225"/>
          </a:xfrm>
          <a:solidFill>
            <a:srgbClr val="0D274D"/>
          </a:solidFill>
        </p:grpSpPr>
        <p:sp>
          <p:nvSpPr>
            <p:cNvPr id="49" name="Google Shape;8996;p68">
              <a:extLst>
                <a:ext uri="{FF2B5EF4-FFF2-40B4-BE49-F238E27FC236}">
                  <a16:creationId xmlns:a16="http://schemas.microsoft.com/office/drawing/2014/main" id="{A82F65AC-9AA1-7267-5201-85270C01FA5C}"/>
                </a:ext>
              </a:extLst>
            </p:cNvPr>
            <p:cNvSpPr/>
            <p:nvPr/>
          </p:nvSpPr>
          <p:spPr>
            <a:xfrm>
              <a:off x="85850" y="69700"/>
              <a:ext cx="122100" cy="99275"/>
            </a:xfrm>
            <a:custGeom>
              <a:avLst/>
              <a:gdLst/>
              <a:ahLst/>
              <a:cxnLst/>
              <a:rect l="l" t="t" r="r" b="b"/>
              <a:pathLst>
                <a:path w="4884" h="3971" extrusionOk="0">
                  <a:moveTo>
                    <a:pt x="2426" y="1"/>
                  </a:moveTo>
                  <a:cubicBezTo>
                    <a:pt x="1103" y="1"/>
                    <a:pt x="0" y="1104"/>
                    <a:pt x="0" y="2427"/>
                  </a:cubicBezTo>
                  <a:cubicBezTo>
                    <a:pt x="0" y="3025"/>
                    <a:pt x="190" y="3530"/>
                    <a:pt x="536" y="3971"/>
                  </a:cubicBezTo>
                  <a:cubicBezTo>
                    <a:pt x="820" y="3624"/>
                    <a:pt x="1103" y="3309"/>
                    <a:pt x="1481" y="3057"/>
                  </a:cubicBezTo>
                  <a:cubicBezTo>
                    <a:pt x="1261" y="2805"/>
                    <a:pt x="1103" y="2458"/>
                    <a:pt x="1103" y="2112"/>
                  </a:cubicBezTo>
                  <a:cubicBezTo>
                    <a:pt x="1103" y="1356"/>
                    <a:pt x="1733" y="726"/>
                    <a:pt x="2489" y="726"/>
                  </a:cubicBezTo>
                  <a:cubicBezTo>
                    <a:pt x="3214" y="726"/>
                    <a:pt x="3844" y="1356"/>
                    <a:pt x="3844" y="2112"/>
                  </a:cubicBezTo>
                  <a:cubicBezTo>
                    <a:pt x="3844" y="2458"/>
                    <a:pt x="3687" y="2805"/>
                    <a:pt x="3466" y="3057"/>
                  </a:cubicBezTo>
                  <a:cubicBezTo>
                    <a:pt x="3844" y="3246"/>
                    <a:pt x="4128" y="3561"/>
                    <a:pt x="4317" y="3971"/>
                  </a:cubicBezTo>
                  <a:cubicBezTo>
                    <a:pt x="4695" y="3530"/>
                    <a:pt x="4884" y="3025"/>
                    <a:pt x="4884" y="2427"/>
                  </a:cubicBezTo>
                  <a:cubicBezTo>
                    <a:pt x="4884" y="1104"/>
                    <a:pt x="3781" y="1"/>
                    <a:pt x="2426" y="1"/>
                  </a:cubicBezTo>
                  <a:close/>
                </a:path>
              </a:pathLst>
            </a:custGeom>
            <a:grpFill/>
            <a:ln>
              <a:noFill/>
            </a:ln>
          </p:spPr>
          <p:txBody>
            <a:bodyPr spcFirstLastPara="1" wrap="square" lIns="62728" tIns="62728" rIns="62728" bIns="62728" anchor="ctr" anchorCtr="0">
              <a:noAutofit/>
            </a:bodyPr>
            <a:lstStyle/>
            <a:p>
              <a:endParaRPr lang="en-US"/>
            </a:p>
          </p:txBody>
        </p:sp>
        <p:sp>
          <p:nvSpPr>
            <p:cNvPr id="50" name="Google Shape;8997;p68">
              <a:extLst>
                <a:ext uri="{FF2B5EF4-FFF2-40B4-BE49-F238E27FC236}">
                  <a16:creationId xmlns:a16="http://schemas.microsoft.com/office/drawing/2014/main" id="{E272A7EF-7D04-A25B-81B7-9C3EA90E9592}"/>
                </a:ext>
              </a:extLst>
            </p:cNvPr>
            <p:cNvSpPr/>
            <p:nvPr/>
          </p:nvSpPr>
          <p:spPr>
            <a:xfrm>
              <a:off x="129950" y="105150"/>
              <a:ext cx="35475" cy="35475"/>
            </a:xfrm>
            <a:custGeom>
              <a:avLst/>
              <a:gdLst/>
              <a:ahLst/>
              <a:cxnLst/>
              <a:rect l="l" t="t" r="r" b="b"/>
              <a:pathLst>
                <a:path w="1419" h="1419" extrusionOk="0">
                  <a:moveTo>
                    <a:pt x="725" y="1"/>
                  </a:moveTo>
                  <a:cubicBezTo>
                    <a:pt x="316" y="1"/>
                    <a:pt x="1" y="316"/>
                    <a:pt x="1" y="694"/>
                  </a:cubicBezTo>
                  <a:cubicBezTo>
                    <a:pt x="1" y="1103"/>
                    <a:pt x="316" y="1418"/>
                    <a:pt x="725" y="1418"/>
                  </a:cubicBezTo>
                  <a:cubicBezTo>
                    <a:pt x="1103" y="1418"/>
                    <a:pt x="1418" y="1103"/>
                    <a:pt x="1418" y="694"/>
                  </a:cubicBezTo>
                  <a:cubicBezTo>
                    <a:pt x="1418" y="316"/>
                    <a:pt x="1103" y="1"/>
                    <a:pt x="725" y="1"/>
                  </a:cubicBezTo>
                  <a:close/>
                </a:path>
              </a:pathLst>
            </a:custGeom>
            <a:grpFill/>
            <a:ln>
              <a:noFill/>
            </a:ln>
          </p:spPr>
          <p:txBody>
            <a:bodyPr spcFirstLastPara="1" wrap="square" lIns="62728" tIns="62728" rIns="62728" bIns="62728" anchor="ctr" anchorCtr="0">
              <a:noAutofit/>
            </a:bodyPr>
            <a:lstStyle/>
            <a:p>
              <a:endParaRPr lang="en-US"/>
            </a:p>
          </p:txBody>
        </p:sp>
        <p:sp>
          <p:nvSpPr>
            <p:cNvPr id="51" name="Google Shape;8998;p68">
              <a:extLst>
                <a:ext uri="{FF2B5EF4-FFF2-40B4-BE49-F238E27FC236}">
                  <a16:creationId xmlns:a16="http://schemas.microsoft.com/office/drawing/2014/main" id="{7C933D8E-ECAC-C01E-ECE4-16C9DB21B629}"/>
                </a:ext>
              </a:extLst>
            </p:cNvPr>
            <p:cNvSpPr/>
            <p:nvPr/>
          </p:nvSpPr>
          <p:spPr>
            <a:xfrm>
              <a:off x="18125" y="0"/>
              <a:ext cx="259150" cy="261125"/>
            </a:xfrm>
            <a:custGeom>
              <a:avLst/>
              <a:gdLst/>
              <a:ahLst/>
              <a:cxnLst/>
              <a:rect l="l" t="t" r="r" b="b"/>
              <a:pathLst>
                <a:path w="10366" h="10445" extrusionOk="0">
                  <a:moveTo>
                    <a:pt x="5198" y="2159"/>
                  </a:moveTo>
                  <a:cubicBezTo>
                    <a:pt x="6931" y="2159"/>
                    <a:pt x="8286" y="3514"/>
                    <a:pt x="8286" y="5246"/>
                  </a:cubicBezTo>
                  <a:cubicBezTo>
                    <a:pt x="8286" y="6916"/>
                    <a:pt x="6931" y="8365"/>
                    <a:pt x="5198" y="8365"/>
                  </a:cubicBezTo>
                  <a:cubicBezTo>
                    <a:pt x="3340" y="8365"/>
                    <a:pt x="2079" y="6822"/>
                    <a:pt x="2079" y="5246"/>
                  </a:cubicBezTo>
                  <a:cubicBezTo>
                    <a:pt x="2079" y="3514"/>
                    <a:pt x="3497" y="2159"/>
                    <a:pt x="5198" y="2159"/>
                  </a:cubicBezTo>
                  <a:close/>
                  <a:moveTo>
                    <a:pt x="5167" y="1"/>
                  </a:moveTo>
                  <a:cubicBezTo>
                    <a:pt x="5088" y="1"/>
                    <a:pt x="5009" y="17"/>
                    <a:pt x="4946" y="48"/>
                  </a:cubicBezTo>
                  <a:lnTo>
                    <a:pt x="4001" y="836"/>
                  </a:lnTo>
                  <a:lnTo>
                    <a:pt x="2773" y="678"/>
                  </a:lnTo>
                  <a:cubicBezTo>
                    <a:pt x="2756" y="675"/>
                    <a:pt x="2739" y="673"/>
                    <a:pt x="2723" y="673"/>
                  </a:cubicBezTo>
                  <a:cubicBezTo>
                    <a:pt x="2583" y="673"/>
                    <a:pt x="2454" y="786"/>
                    <a:pt x="2426" y="899"/>
                  </a:cubicBezTo>
                  <a:lnTo>
                    <a:pt x="1953" y="2033"/>
                  </a:lnTo>
                  <a:lnTo>
                    <a:pt x="819" y="2505"/>
                  </a:lnTo>
                  <a:cubicBezTo>
                    <a:pt x="662" y="2568"/>
                    <a:pt x="567" y="2694"/>
                    <a:pt x="630" y="2852"/>
                  </a:cubicBezTo>
                  <a:lnTo>
                    <a:pt x="788" y="4081"/>
                  </a:lnTo>
                  <a:lnTo>
                    <a:pt x="32" y="5026"/>
                  </a:lnTo>
                  <a:cubicBezTo>
                    <a:pt x="0" y="5183"/>
                    <a:pt x="0" y="5341"/>
                    <a:pt x="63" y="5467"/>
                  </a:cubicBezTo>
                  <a:lnTo>
                    <a:pt x="819" y="6381"/>
                  </a:lnTo>
                  <a:lnTo>
                    <a:pt x="662" y="7609"/>
                  </a:lnTo>
                  <a:cubicBezTo>
                    <a:pt x="630" y="7767"/>
                    <a:pt x="725" y="7924"/>
                    <a:pt x="851" y="7956"/>
                  </a:cubicBezTo>
                  <a:lnTo>
                    <a:pt x="1985" y="8428"/>
                  </a:lnTo>
                  <a:lnTo>
                    <a:pt x="2457" y="9594"/>
                  </a:lnTo>
                  <a:cubicBezTo>
                    <a:pt x="2536" y="9725"/>
                    <a:pt x="2637" y="9791"/>
                    <a:pt x="2741" y="9791"/>
                  </a:cubicBezTo>
                  <a:cubicBezTo>
                    <a:pt x="2762" y="9791"/>
                    <a:pt x="2783" y="9788"/>
                    <a:pt x="2804" y="9783"/>
                  </a:cubicBezTo>
                  <a:lnTo>
                    <a:pt x="4033" y="9626"/>
                  </a:lnTo>
                  <a:lnTo>
                    <a:pt x="4978" y="10382"/>
                  </a:lnTo>
                  <a:cubicBezTo>
                    <a:pt x="5072" y="10413"/>
                    <a:pt x="5104" y="10445"/>
                    <a:pt x="5167" y="10445"/>
                  </a:cubicBezTo>
                  <a:cubicBezTo>
                    <a:pt x="5261" y="10445"/>
                    <a:pt x="5324" y="10413"/>
                    <a:pt x="5387" y="10382"/>
                  </a:cubicBezTo>
                  <a:lnTo>
                    <a:pt x="6333" y="9626"/>
                  </a:lnTo>
                  <a:lnTo>
                    <a:pt x="7530" y="9783"/>
                  </a:lnTo>
                  <a:cubicBezTo>
                    <a:pt x="7687" y="9783"/>
                    <a:pt x="7876" y="9689"/>
                    <a:pt x="7908" y="9594"/>
                  </a:cubicBezTo>
                  <a:lnTo>
                    <a:pt x="8380" y="8428"/>
                  </a:lnTo>
                  <a:lnTo>
                    <a:pt x="9515" y="7956"/>
                  </a:lnTo>
                  <a:cubicBezTo>
                    <a:pt x="9672" y="7893"/>
                    <a:pt x="9735" y="7767"/>
                    <a:pt x="9704" y="7609"/>
                  </a:cubicBezTo>
                  <a:lnTo>
                    <a:pt x="9546" y="6381"/>
                  </a:lnTo>
                  <a:lnTo>
                    <a:pt x="10302" y="5467"/>
                  </a:lnTo>
                  <a:cubicBezTo>
                    <a:pt x="10365" y="5341"/>
                    <a:pt x="10365" y="5120"/>
                    <a:pt x="10302" y="5026"/>
                  </a:cubicBezTo>
                  <a:lnTo>
                    <a:pt x="9546" y="4081"/>
                  </a:lnTo>
                  <a:lnTo>
                    <a:pt x="9704" y="2852"/>
                  </a:lnTo>
                  <a:cubicBezTo>
                    <a:pt x="9735" y="2694"/>
                    <a:pt x="9641" y="2537"/>
                    <a:pt x="9515" y="2505"/>
                  </a:cubicBezTo>
                  <a:lnTo>
                    <a:pt x="8380" y="2033"/>
                  </a:lnTo>
                  <a:lnTo>
                    <a:pt x="7908" y="899"/>
                  </a:lnTo>
                  <a:cubicBezTo>
                    <a:pt x="7826" y="762"/>
                    <a:pt x="7719" y="672"/>
                    <a:pt x="7589" y="672"/>
                  </a:cubicBezTo>
                  <a:cubicBezTo>
                    <a:pt x="7570" y="672"/>
                    <a:pt x="7550" y="674"/>
                    <a:pt x="7530" y="678"/>
                  </a:cubicBezTo>
                  <a:lnTo>
                    <a:pt x="6333" y="836"/>
                  </a:lnTo>
                  <a:lnTo>
                    <a:pt x="5387" y="48"/>
                  </a:lnTo>
                  <a:cubicBezTo>
                    <a:pt x="5324" y="17"/>
                    <a:pt x="5246" y="1"/>
                    <a:pt x="5167" y="1"/>
                  </a:cubicBezTo>
                  <a:close/>
                </a:path>
              </a:pathLst>
            </a:custGeom>
            <a:grpFill/>
            <a:ln>
              <a:noFill/>
            </a:ln>
          </p:spPr>
          <p:txBody>
            <a:bodyPr spcFirstLastPara="1" wrap="square" lIns="62728" tIns="62728" rIns="62728" bIns="62728" anchor="ctr" anchorCtr="0">
              <a:noAutofit/>
            </a:bodyPr>
            <a:lstStyle/>
            <a:p>
              <a:endParaRPr lang="en-US"/>
            </a:p>
          </p:txBody>
        </p:sp>
        <p:sp>
          <p:nvSpPr>
            <p:cNvPr id="52" name="Google Shape;8999;p68">
              <a:extLst>
                <a:ext uri="{FF2B5EF4-FFF2-40B4-BE49-F238E27FC236}">
                  <a16:creationId xmlns:a16="http://schemas.microsoft.com/office/drawing/2014/main" id="{A1FAD8C0-3772-C461-8026-087B1E767531}"/>
                </a:ext>
              </a:extLst>
            </p:cNvPr>
            <p:cNvSpPr/>
            <p:nvPr/>
          </p:nvSpPr>
          <p:spPr>
            <a:xfrm>
              <a:off x="114200" y="157150"/>
              <a:ext cx="66975" cy="34675"/>
            </a:xfrm>
            <a:custGeom>
              <a:avLst/>
              <a:gdLst/>
              <a:ahLst/>
              <a:cxnLst/>
              <a:rect l="l" t="t" r="r" b="b"/>
              <a:pathLst>
                <a:path w="2679" h="1387" extrusionOk="0">
                  <a:moveTo>
                    <a:pt x="1355" y="0"/>
                  </a:moveTo>
                  <a:cubicBezTo>
                    <a:pt x="725" y="0"/>
                    <a:pt x="190" y="441"/>
                    <a:pt x="1" y="977"/>
                  </a:cubicBezTo>
                  <a:cubicBezTo>
                    <a:pt x="410" y="1229"/>
                    <a:pt x="820" y="1386"/>
                    <a:pt x="1355" y="1386"/>
                  </a:cubicBezTo>
                  <a:cubicBezTo>
                    <a:pt x="1859" y="1386"/>
                    <a:pt x="2301" y="1229"/>
                    <a:pt x="2679" y="977"/>
                  </a:cubicBezTo>
                  <a:cubicBezTo>
                    <a:pt x="2521" y="410"/>
                    <a:pt x="1985" y="0"/>
                    <a:pt x="1355" y="0"/>
                  </a:cubicBezTo>
                  <a:close/>
                </a:path>
              </a:pathLst>
            </a:custGeom>
            <a:grpFill/>
            <a:ln>
              <a:noFill/>
            </a:ln>
          </p:spPr>
          <p:txBody>
            <a:bodyPr spcFirstLastPara="1" wrap="square" lIns="62728" tIns="62728" rIns="62728" bIns="62728" anchor="ctr" anchorCtr="0">
              <a:noAutofit/>
            </a:bodyPr>
            <a:lstStyle/>
            <a:p>
              <a:endParaRPr lang="en-US"/>
            </a:p>
          </p:txBody>
        </p:sp>
        <p:sp>
          <p:nvSpPr>
            <p:cNvPr id="53" name="Google Shape;9000;p68">
              <a:extLst>
                <a:ext uri="{FF2B5EF4-FFF2-40B4-BE49-F238E27FC236}">
                  <a16:creationId xmlns:a16="http://schemas.microsoft.com/office/drawing/2014/main" id="{3098A041-AF37-A957-0028-F7E1E36D3E10}"/>
                </a:ext>
              </a:extLst>
            </p:cNvPr>
            <p:cNvSpPr/>
            <p:nvPr/>
          </p:nvSpPr>
          <p:spPr>
            <a:xfrm>
              <a:off x="200850" y="208325"/>
              <a:ext cx="95325" cy="86975"/>
            </a:xfrm>
            <a:custGeom>
              <a:avLst/>
              <a:gdLst/>
              <a:ahLst/>
              <a:cxnLst/>
              <a:rect l="l" t="t" r="r" b="b"/>
              <a:pathLst>
                <a:path w="3813" h="3479" extrusionOk="0">
                  <a:moveTo>
                    <a:pt x="2867" y="1"/>
                  </a:moveTo>
                  <a:cubicBezTo>
                    <a:pt x="2741" y="127"/>
                    <a:pt x="2647" y="221"/>
                    <a:pt x="2489" y="284"/>
                  </a:cubicBezTo>
                  <a:lnTo>
                    <a:pt x="1607" y="631"/>
                  </a:lnTo>
                  <a:lnTo>
                    <a:pt x="1260" y="1482"/>
                  </a:lnTo>
                  <a:cubicBezTo>
                    <a:pt x="1103" y="1891"/>
                    <a:pt x="693" y="2112"/>
                    <a:pt x="284" y="2112"/>
                  </a:cubicBezTo>
                  <a:lnTo>
                    <a:pt x="158" y="2112"/>
                  </a:lnTo>
                  <a:lnTo>
                    <a:pt x="0" y="2080"/>
                  </a:lnTo>
                  <a:lnTo>
                    <a:pt x="1166" y="3372"/>
                  </a:lnTo>
                  <a:cubicBezTo>
                    <a:pt x="1237" y="3443"/>
                    <a:pt x="1343" y="3478"/>
                    <a:pt x="1445" y="3478"/>
                  </a:cubicBezTo>
                  <a:cubicBezTo>
                    <a:pt x="1479" y="3478"/>
                    <a:pt x="1512" y="3474"/>
                    <a:pt x="1544" y="3466"/>
                  </a:cubicBezTo>
                  <a:cubicBezTo>
                    <a:pt x="1638" y="3403"/>
                    <a:pt x="1764" y="3340"/>
                    <a:pt x="1764" y="3183"/>
                  </a:cubicBezTo>
                  <a:lnTo>
                    <a:pt x="2080" y="1639"/>
                  </a:lnTo>
                  <a:lnTo>
                    <a:pt x="3497" y="1324"/>
                  </a:lnTo>
                  <a:cubicBezTo>
                    <a:pt x="3532" y="1338"/>
                    <a:pt x="3563" y="1344"/>
                    <a:pt x="3592" y="1344"/>
                  </a:cubicBezTo>
                  <a:cubicBezTo>
                    <a:pt x="3693" y="1344"/>
                    <a:pt x="3756" y="1265"/>
                    <a:pt x="3781" y="1167"/>
                  </a:cubicBezTo>
                  <a:cubicBezTo>
                    <a:pt x="3812" y="1072"/>
                    <a:pt x="3781" y="946"/>
                    <a:pt x="3686" y="820"/>
                  </a:cubicBezTo>
                  <a:lnTo>
                    <a:pt x="2867" y="1"/>
                  </a:lnTo>
                  <a:close/>
                </a:path>
              </a:pathLst>
            </a:custGeom>
            <a:grpFill/>
            <a:ln>
              <a:noFill/>
            </a:ln>
          </p:spPr>
          <p:txBody>
            <a:bodyPr spcFirstLastPara="1" wrap="square" lIns="62728" tIns="62728" rIns="62728" bIns="62728" anchor="ctr" anchorCtr="0">
              <a:noAutofit/>
            </a:bodyPr>
            <a:lstStyle/>
            <a:p>
              <a:endParaRPr lang="en-US"/>
            </a:p>
          </p:txBody>
        </p:sp>
        <p:sp>
          <p:nvSpPr>
            <p:cNvPr id="54" name="Google Shape;9001;p68">
              <a:extLst>
                <a:ext uri="{FF2B5EF4-FFF2-40B4-BE49-F238E27FC236}">
                  <a16:creationId xmlns:a16="http://schemas.microsoft.com/office/drawing/2014/main" id="{FD309621-48F4-65A4-C3DA-45F44A5ACD8A}"/>
                </a:ext>
              </a:extLst>
            </p:cNvPr>
            <p:cNvSpPr/>
            <p:nvPr/>
          </p:nvSpPr>
          <p:spPr>
            <a:xfrm>
              <a:off x="0" y="209900"/>
              <a:ext cx="95325" cy="87325"/>
            </a:xfrm>
            <a:custGeom>
              <a:avLst/>
              <a:gdLst/>
              <a:ahLst/>
              <a:cxnLst/>
              <a:rect l="l" t="t" r="r" b="b"/>
              <a:pathLst>
                <a:path w="3813" h="3493" extrusionOk="0">
                  <a:moveTo>
                    <a:pt x="946" y="1"/>
                  </a:moveTo>
                  <a:lnTo>
                    <a:pt x="126" y="851"/>
                  </a:lnTo>
                  <a:cubicBezTo>
                    <a:pt x="0" y="851"/>
                    <a:pt x="0" y="1009"/>
                    <a:pt x="32" y="1104"/>
                  </a:cubicBezTo>
                  <a:cubicBezTo>
                    <a:pt x="95" y="1230"/>
                    <a:pt x="158" y="1324"/>
                    <a:pt x="315" y="1356"/>
                  </a:cubicBezTo>
                  <a:lnTo>
                    <a:pt x="1733" y="1671"/>
                  </a:lnTo>
                  <a:lnTo>
                    <a:pt x="2048" y="3214"/>
                  </a:lnTo>
                  <a:cubicBezTo>
                    <a:pt x="2080" y="3309"/>
                    <a:pt x="2174" y="3435"/>
                    <a:pt x="2300" y="3466"/>
                  </a:cubicBezTo>
                  <a:cubicBezTo>
                    <a:pt x="2328" y="3485"/>
                    <a:pt x="2361" y="3492"/>
                    <a:pt x="2396" y="3492"/>
                  </a:cubicBezTo>
                  <a:cubicBezTo>
                    <a:pt x="2482" y="3492"/>
                    <a:pt x="2580" y="3448"/>
                    <a:pt x="2647" y="3403"/>
                  </a:cubicBezTo>
                  <a:lnTo>
                    <a:pt x="3813" y="2112"/>
                  </a:lnTo>
                  <a:lnTo>
                    <a:pt x="3813" y="2112"/>
                  </a:lnTo>
                  <a:lnTo>
                    <a:pt x="3624" y="2143"/>
                  </a:lnTo>
                  <a:lnTo>
                    <a:pt x="3561" y="2143"/>
                  </a:lnTo>
                  <a:cubicBezTo>
                    <a:pt x="3119" y="2143"/>
                    <a:pt x="2773" y="1891"/>
                    <a:pt x="2552" y="1513"/>
                  </a:cubicBezTo>
                  <a:lnTo>
                    <a:pt x="2206" y="631"/>
                  </a:lnTo>
                  <a:lnTo>
                    <a:pt x="1355" y="284"/>
                  </a:lnTo>
                  <a:cubicBezTo>
                    <a:pt x="1198" y="221"/>
                    <a:pt x="1072" y="127"/>
                    <a:pt x="946" y="1"/>
                  </a:cubicBezTo>
                  <a:close/>
                </a:path>
              </a:pathLst>
            </a:custGeom>
            <a:grpFill/>
            <a:ln>
              <a:noFill/>
            </a:ln>
          </p:spPr>
          <p:txBody>
            <a:bodyPr spcFirstLastPara="1" wrap="square" lIns="62728" tIns="62728" rIns="62728" bIns="62728" anchor="ctr" anchorCtr="0">
              <a:noAutofit/>
            </a:bodyPr>
            <a:lstStyle/>
            <a:p>
              <a:endParaRPr lang="en-US"/>
            </a:p>
          </p:txBody>
        </p:sp>
      </p:grpSp>
      <p:sp>
        <p:nvSpPr>
          <p:cNvPr id="18" name="Text Placeholder 17">
            <a:extLst>
              <a:ext uri="{FF2B5EF4-FFF2-40B4-BE49-F238E27FC236}">
                <a16:creationId xmlns:a16="http://schemas.microsoft.com/office/drawing/2014/main" id="{AA2CEFE9-D9BE-C67F-05B8-9CE43430D4C8}"/>
              </a:ext>
            </a:extLst>
          </p:cNvPr>
          <p:cNvSpPr>
            <a:spLocks noGrp="1"/>
          </p:cNvSpPr>
          <p:nvPr>
            <p:ph type="body" sz="quarter" idx="24"/>
          </p:nvPr>
        </p:nvSpPr>
        <p:spPr>
          <a:xfrm>
            <a:off x="9457124" y="4435306"/>
            <a:ext cx="1865006" cy="1254125"/>
          </a:xfrm>
        </p:spPr>
        <p:txBody>
          <a:bodyPr/>
          <a:lstStyle/>
          <a:p>
            <a:r>
              <a:rPr lang="en-US" b="1" dirty="0">
                <a:solidFill>
                  <a:schemeClr val="tx1"/>
                </a:solidFill>
                <a:latin typeface="Montserrat" panose="00000500000000000000" pitchFamily="2" charset="0"/>
              </a:rPr>
              <a:t>National Occupational Credential</a:t>
            </a:r>
            <a:endParaRPr lang="pl-PL" b="1" dirty="0">
              <a:solidFill>
                <a:schemeClr val="tx1"/>
              </a:solidFill>
              <a:latin typeface="Montserrat" panose="00000500000000000000" pitchFamily="2" charset="0"/>
            </a:endParaRPr>
          </a:p>
        </p:txBody>
      </p:sp>
      <p:sp>
        <p:nvSpPr>
          <p:cNvPr id="66" name="Slide Number Placeholder 5">
            <a:extLst>
              <a:ext uri="{FF2B5EF4-FFF2-40B4-BE49-F238E27FC236}">
                <a16:creationId xmlns:a16="http://schemas.microsoft.com/office/drawing/2014/main" id="{2B4CE54E-23C4-66A5-A620-9724364632BC}"/>
              </a:ext>
            </a:extLst>
          </p:cNvPr>
          <p:cNvSpPr txBox="1">
            <a:spLocks/>
          </p:cNvSpPr>
          <p:nvPr/>
        </p:nvSpPr>
        <p:spPr>
          <a:xfrm>
            <a:off x="8776855" y="6490682"/>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spTree>
    <p:extLst>
      <p:ext uri="{BB962C8B-B14F-4D97-AF65-F5344CB8AC3E}">
        <p14:creationId xmlns:p14="http://schemas.microsoft.com/office/powerpoint/2010/main" val="8991448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38A71B-2CF8-AB25-0475-62BC912ECC78}"/>
              </a:ext>
            </a:extLst>
          </p:cNvPr>
          <p:cNvSpPr>
            <a:spLocks noGrp="1"/>
          </p:cNvSpPr>
          <p:nvPr>
            <p:ph type="title"/>
          </p:nvPr>
        </p:nvSpPr>
        <p:spPr/>
        <p:txBody>
          <a:bodyPr/>
          <a:lstStyle/>
          <a:p>
            <a:r>
              <a:rPr lang="en-US" dirty="0">
                <a:latin typeface="Montserrat"/>
              </a:rPr>
              <a:t>Supportive Services</a:t>
            </a:r>
            <a:endParaRPr lang="en-US" dirty="0"/>
          </a:p>
        </p:txBody>
      </p:sp>
      <p:sp>
        <p:nvSpPr>
          <p:cNvPr id="2" name="Content Placeholder 1">
            <a:extLst>
              <a:ext uri="{FF2B5EF4-FFF2-40B4-BE49-F238E27FC236}">
                <a16:creationId xmlns:a16="http://schemas.microsoft.com/office/drawing/2014/main" id="{95D450A8-70A4-AA50-F7EA-AD6A89BEB878}"/>
              </a:ext>
            </a:extLst>
          </p:cNvPr>
          <p:cNvSpPr>
            <a:spLocks noGrp="1"/>
          </p:cNvSpPr>
          <p:nvPr>
            <p:ph sz="half" idx="1"/>
          </p:nvPr>
        </p:nvSpPr>
        <p:spPr>
          <a:xfrm>
            <a:off x="838200" y="1825625"/>
            <a:ext cx="4432498" cy="4351338"/>
          </a:xfrm>
        </p:spPr>
        <p:txBody>
          <a:bodyPr vert="horz" lIns="91440" tIns="45720" rIns="91440" bIns="45720" rtlCol="0" anchor="t">
            <a:normAutofit/>
          </a:bodyPr>
          <a:lstStyle/>
          <a:p>
            <a:r>
              <a:rPr lang="en-US" sz="2400" dirty="0">
                <a:solidFill>
                  <a:schemeClr val="tx1"/>
                </a:solidFill>
                <a:latin typeface="Montserrat Medium"/>
              </a:rPr>
              <a:t>Community services</a:t>
            </a:r>
          </a:p>
          <a:p>
            <a:r>
              <a:rPr lang="en-US" sz="2400" dirty="0">
                <a:solidFill>
                  <a:schemeClr val="tx1"/>
                </a:solidFill>
                <a:latin typeface="Montserrat Medium"/>
              </a:rPr>
              <a:t>Transportation</a:t>
            </a:r>
          </a:p>
          <a:p>
            <a:r>
              <a:rPr lang="en-US" sz="2400" dirty="0">
                <a:solidFill>
                  <a:schemeClr val="tx1"/>
                </a:solidFill>
                <a:latin typeface="Montserrat Medium"/>
              </a:rPr>
              <a:t>Dependent care</a:t>
            </a:r>
          </a:p>
          <a:p>
            <a:r>
              <a:rPr lang="en-US" sz="2400" dirty="0">
                <a:solidFill>
                  <a:schemeClr val="tx1"/>
                </a:solidFill>
                <a:latin typeface="Montserrat Medium"/>
              </a:rPr>
              <a:t>Housing</a:t>
            </a:r>
          </a:p>
          <a:p>
            <a:r>
              <a:rPr lang="en-US" sz="2400" dirty="0">
                <a:solidFill>
                  <a:schemeClr val="tx1"/>
                </a:solidFill>
                <a:latin typeface="Montserrat Medium"/>
              </a:rPr>
              <a:t>Needs-related payments </a:t>
            </a:r>
          </a:p>
          <a:p>
            <a:r>
              <a:rPr lang="en-US" sz="2400" dirty="0">
                <a:solidFill>
                  <a:schemeClr val="tx1"/>
                </a:solidFill>
                <a:latin typeface="Montserrat Medium"/>
              </a:rPr>
              <a:t>Educational testing</a:t>
            </a:r>
          </a:p>
          <a:p>
            <a:r>
              <a:rPr lang="en-US" sz="2400" dirty="0">
                <a:solidFill>
                  <a:schemeClr val="tx1"/>
                </a:solidFill>
                <a:latin typeface="Montserrat Medium"/>
              </a:rPr>
              <a:t>Accommodations for disabilities</a:t>
            </a:r>
            <a:endParaRPr lang="en-US" sz="2400" dirty="0">
              <a:solidFill>
                <a:schemeClr val="tx1"/>
              </a:solidFill>
            </a:endParaRPr>
          </a:p>
        </p:txBody>
      </p:sp>
      <p:sp>
        <p:nvSpPr>
          <p:cNvPr id="4" name="Content Placeholder 3">
            <a:extLst>
              <a:ext uri="{FF2B5EF4-FFF2-40B4-BE49-F238E27FC236}">
                <a16:creationId xmlns:a16="http://schemas.microsoft.com/office/drawing/2014/main" id="{B7C2C0EC-FDA3-6294-8448-879F74133132}"/>
              </a:ext>
            </a:extLst>
          </p:cNvPr>
          <p:cNvSpPr>
            <a:spLocks noGrp="1"/>
          </p:cNvSpPr>
          <p:nvPr>
            <p:ph sz="half" idx="2"/>
          </p:nvPr>
        </p:nvSpPr>
        <p:spPr>
          <a:xfrm>
            <a:off x="5270698" y="1824276"/>
            <a:ext cx="4507344" cy="4276115"/>
          </a:xfrm>
        </p:spPr>
        <p:txBody>
          <a:bodyPr>
            <a:noAutofit/>
          </a:bodyPr>
          <a:lstStyle/>
          <a:p>
            <a:r>
              <a:rPr lang="en-US" sz="2400" dirty="0">
                <a:solidFill>
                  <a:schemeClr val="tx1"/>
                </a:solidFill>
                <a:latin typeface="Montserrat Medium"/>
              </a:rPr>
              <a:t>Legal aid services</a:t>
            </a:r>
          </a:p>
          <a:p>
            <a:r>
              <a:rPr lang="en-US" sz="2400" dirty="0">
                <a:solidFill>
                  <a:schemeClr val="tx1"/>
                </a:solidFill>
                <a:latin typeface="Montserrat Medium"/>
              </a:rPr>
              <a:t>Referrals to health care</a:t>
            </a:r>
          </a:p>
          <a:p>
            <a:r>
              <a:rPr lang="en-US" sz="2400" dirty="0">
                <a:solidFill>
                  <a:schemeClr val="tx1"/>
                </a:solidFill>
                <a:latin typeface="Montserrat Medium"/>
              </a:rPr>
              <a:t>Work attire and work tools </a:t>
            </a:r>
          </a:p>
          <a:p>
            <a:r>
              <a:rPr lang="en-US" sz="2400" dirty="0">
                <a:solidFill>
                  <a:schemeClr val="tx1"/>
                </a:solidFill>
                <a:latin typeface="Montserrat Medium"/>
              </a:rPr>
              <a:t>Necessary items for postsecondary education classes</a:t>
            </a:r>
          </a:p>
          <a:p>
            <a:r>
              <a:rPr lang="en-US" sz="2400" dirty="0">
                <a:solidFill>
                  <a:schemeClr val="tx1"/>
                </a:solidFill>
                <a:latin typeface="Montserrat Medium"/>
              </a:rPr>
              <a:t>Payments and fees for employment and training-related applications, tests, and certifications.</a:t>
            </a:r>
          </a:p>
        </p:txBody>
      </p:sp>
      <p:pic>
        <p:nvPicPr>
          <p:cNvPr id="11" name="Picture 10" descr="Center of Excellence logo">
            <a:extLst>
              <a:ext uri="{FF2B5EF4-FFF2-40B4-BE49-F238E27FC236}">
                <a16:creationId xmlns:a16="http://schemas.microsoft.com/office/drawing/2014/main" id="{910695BC-A5C1-AD08-3AEC-31D6B4257C0C}"/>
              </a:ext>
            </a:extLst>
          </p:cNvPr>
          <p:cNvPicPr>
            <a:picLocks noChangeAspect="1"/>
          </p:cNvPicPr>
          <p:nvPr/>
        </p:nvPicPr>
        <p:blipFill>
          <a:blip r:embed="rId3"/>
          <a:stretch>
            <a:fillRect/>
          </a:stretch>
        </p:blipFill>
        <p:spPr>
          <a:xfrm>
            <a:off x="2219325" y="5952744"/>
            <a:ext cx="791336" cy="791336"/>
          </a:xfrm>
          <a:prstGeom prst="rect">
            <a:avLst/>
          </a:prstGeom>
        </p:spPr>
      </p:pic>
      <p:sp>
        <p:nvSpPr>
          <p:cNvPr id="12" name="Rectangle 11">
            <a:extLst>
              <a:ext uri="{FF2B5EF4-FFF2-40B4-BE49-F238E27FC236}">
                <a16:creationId xmlns:a16="http://schemas.microsoft.com/office/drawing/2014/main" id="{0FDD261D-C2F8-2EAF-0930-C0973996BD64}"/>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checklist graphic">
            <a:extLst>
              <a:ext uri="{FF2B5EF4-FFF2-40B4-BE49-F238E27FC236}">
                <a16:creationId xmlns:a16="http://schemas.microsoft.com/office/drawing/2014/main" id="{CD48619E-009B-DEBB-22CE-312E6AE537AD}"/>
              </a:ext>
            </a:extLst>
          </p:cNvPr>
          <p:cNvPicPr>
            <a:picLocks noChangeAspect="1"/>
          </p:cNvPicPr>
          <p:nvPr/>
        </p:nvPicPr>
        <p:blipFill rotWithShape="1">
          <a:blip r:embed="rId4"/>
          <a:srcRect l="26755" t="12351"/>
          <a:stretch/>
        </p:blipFill>
        <p:spPr>
          <a:xfrm>
            <a:off x="9832259" y="2315688"/>
            <a:ext cx="2347866" cy="3293293"/>
          </a:xfrm>
          <a:prstGeom prst="rect">
            <a:avLst/>
          </a:prstGeom>
        </p:spPr>
      </p:pic>
      <p:sp>
        <p:nvSpPr>
          <p:cNvPr id="6" name="Slide Number Placeholder 5">
            <a:extLst>
              <a:ext uri="{FF2B5EF4-FFF2-40B4-BE49-F238E27FC236}">
                <a16:creationId xmlns:a16="http://schemas.microsoft.com/office/drawing/2014/main" id="{558BC316-E31F-26CE-34C2-C1F0C70F973A}"/>
              </a:ext>
            </a:extLst>
          </p:cNvPr>
          <p:cNvSpPr txBox="1">
            <a:spLocks/>
          </p:cNvSpPr>
          <p:nvPr/>
        </p:nvSpPr>
        <p:spPr>
          <a:xfrm>
            <a:off x="8776855" y="6490682"/>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spTree>
    <p:extLst>
      <p:ext uri="{BB962C8B-B14F-4D97-AF65-F5344CB8AC3E}">
        <p14:creationId xmlns:p14="http://schemas.microsoft.com/office/powerpoint/2010/main" val="18755616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38A71B-2CF8-AB25-0475-62BC912ECC78}"/>
              </a:ext>
            </a:extLst>
          </p:cNvPr>
          <p:cNvSpPr>
            <a:spLocks noGrp="1"/>
          </p:cNvSpPr>
          <p:nvPr>
            <p:ph type="title"/>
          </p:nvPr>
        </p:nvSpPr>
        <p:spPr/>
        <p:txBody>
          <a:bodyPr/>
          <a:lstStyle/>
          <a:p>
            <a:r>
              <a:rPr lang="en-US" dirty="0">
                <a:latin typeface="Montserrat"/>
              </a:rPr>
              <a:t>A World of Funding Options</a:t>
            </a:r>
            <a:endParaRPr lang="en-US" dirty="0"/>
          </a:p>
        </p:txBody>
      </p:sp>
      <p:sp>
        <p:nvSpPr>
          <p:cNvPr id="7" name="Content Placeholder 6">
            <a:extLst>
              <a:ext uri="{FF2B5EF4-FFF2-40B4-BE49-F238E27FC236}">
                <a16:creationId xmlns:a16="http://schemas.microsoft.com/office/drawing/2014/main" id="{85652275-7230-C99E-390C-71A89774E70C}"/>
              </a:ext>
            </a:extLst>
          </p:cNvPr>
          <p:cNvSpPr>
            <a:spLocks noGrp="1"/>
          </p:cNvSpPr>
          <p:nvPr>
            <p:ph idx="1"/>
          </p:nvPr>
        </p:nvSpPr>
        <p:spPr>
          <a:xfrm>
            <a:off x="1054100" y="2317136"/>
            <a:ext cx="5257800" cy="2867561"/>
          </a:xfrm>
        </p:spPr>
        <p:txBody>
          <a:bodyPr vert="horz" lIns="91440" tIns="45720" rIns="91440" bIns="45720" rtlCol="0" anchor="t">
            <a:normAutofit lnSpcReduction="10000"/>
          </a:bodyPr>
          <a:lstStyle/>
          <a:p>
            <a:r>
              <a:rPr lang="en-US">
                <a:latin typeface="Montserrat Medium"/>
              </a:rPr>
              <a:t>Workforce System</a:t>
            </a:r>
          </a:p>
          <a:p>
            <a:pPr lvl="1"/>
            <a:r>
              <a:rPr lang="en-US">
                <a:latin typeface="Montserrat Medium"/>
              </a:rPr>
              <a:t>Workforce Innovation and Opportunity Act (WIOA)</a:t>
            </a:r>
            <a:endParaRPr lang="en-US"/>
          </a:p>
          <a:p>
            <a:pPr lvl="1"/>
            <a:r>
              <a:rPr lang="en-US">
                <a:latin typeface="Montserrat Medium"/>
              </a:rPr>
              <a:t>Non-WIOA Funding</a:t>
            </a:r>
            <a:endParaRPr lang="en-US"/>
          </a:p>
          <a:p>
            <a:r>
              <a:rPr lang="en-US">
                <a:latin typeface="Montserrat Medium"/>
              </a:rPr>
              <a:t>Federal Funding</a:t>
            </a:r>
          </a:p>
          <a:p>
            <a:r>
              <a:rPr lang="en-US">
                <a:latin typeface="Montserrat Medium"/>
              </a:rPr>
              <a:t>State-Based Funding</a:t>
            </a:r>
          </a:p>
          <a:p>
            <a:r>
              <a:rPr lang="en-US">
                <a:latin typeface="Montserrat Medium"/>
              </a:rPr>
              <a:t>Private Funding</a:t>
            </a:r>
          </a:p>
          <a:p>
            <a:pPr marL="457200" lvl="1" indent="0">
              <a:buNone/>
            </a:pPr>
            <a:endParaRPr lang="en-US"/>
          </a:p>
        </p:txBody>
      </p:sp>
      <p:pic>
        <p:nvPicPr>
          <p:cNvPr id="11" name="Picture 10" descr="Center of Excellence logo">
            <a:extLst>
              <a:ext uri="{FF2B5EF4-FFF2-40B4-BE49-F238E27FC236}">
                <a16:creationId xmlns:a16="http://schemas.microsoft.com/office/drawing/2014/main" id="{910695BC-A5C1-AD08-3AEC-31D6B4257C0C}"/>
              </a:ext>
            </a:extLst>
          </p:cNvPr>
          <p:cNvPicPr>
            <a:picLocks noChangeAspect="1"/>
          </p:cNvPicPr>
          <p:nvPr/>
        </p:nvPicPr>
        <p:blipFill>
          <a:blip r:embed="rId3"/>
          <a:stretch>
            <a:fillRect/>
          </a:stretch>
        </p:blipFill>
        <p:spPr>
          <a:xfrm>
            <a:off x="2219325" y="5952744"/>
            <a:ext cx="791336" cy="791336"/>
          </a:xfrm>
          <a:prstGeom prst="rect">
            <a:avLst/>
          </a:prstGeom>
        </p:spPr>
      </p:pic>
      <p:sp>
        <p:nvSpPr>
          <p:cNvPr id="12" name="Rectangle 11">
            <a:extLst>
              <a:ext uri="{FF2B5EF4-FFF2-40B4-BE49-F238E27FC236}">
                <a16:creationId xmlns:a16="http://schemas.microsoft.com/office/drawing/2014/main" id="{0FDD261D-C2F8-2EAF-0930-C0973996BD64}"/>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U.S. dollars">
            <a:extLst>
              <a:ext uri="{FF2B5EF4-FFF2-40B4-BE49-F238E27FC236}">
                <a16:creationId xmlns:a16="http://schemas.microsoft.com/office/drawing/2014/main" id="{BD14DF93-FD7C-3F8C-9BC6-A37C1F7ECF21}"/>
              </a:ext>
            </a:extLst>
          </p:cNvPr>
          <p:cNvPicPr>
            <a:picLocks noChangeAspect="1"/>
          </p:cNvPicPr>
          <p:nvPr/>
        </p:nvPicPr>
        <p:blipFill>
          <a:blip r:embed="rId4"/>
          <a:stretch>
            <a:fillRect/>
          </a:stretch>
        </p:blipFill>
        <p:spPr>
          <a:xfrm>
            <a:off x="6727431" y="1995219"/>
            <a:ext cx="5464569" cy="3641622"/>
          </a:xfrm>
          <a:prstGeom prst="rect">
            <a:avLst/>
          </a:prstGeom>
        </p:spPr>
      </p:pic>
      <p:sp>
        <p:nvSpPr>
          <p:cNvPr id="6" name="Slide Number Placeholder 5">
            <a:extLst>
              <a:ext uri="{FF2B5EF4-FFF2-40B4-BE49-F238E27FC236}">
                <a16:creationId xmlns:a16="http://schemas.microsoft.com/office/drawing/2014/main" id="{558BC316-E31F-26CE-34C2-C1F0C70F973A}"/>
              </a:ext>
            </a:extLst>
          </p:cNvPr>
          <p:cNvSpPr txBox="1">
            <a:spLocks/>
          </p:cNvSpPr>
          <p:nvPr/>
        </p:nvSpPr>
        <p:spPr>
          <a:xfrm>
            <a:off x="8776855" y="6490682"/>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spTree>
    <p:extLst>
      <p:ext uri="{BB962C8B-B14F-4D97-AF65-F5344CB8AC3E}">
        <p14:creationId xmlns:p14="http://schemas.microsoft.com/office/powerpoint/2010/main" val="35990541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f00f82b-dce9-458f-ab1d-1c5fd145e219">
      <Terms xmlns="http://schemas.microsoft.com/office/infopath/2007/PartnerControls"/>
    </lcf76f155ced4ddcb4097134ff3c332f>
    <TaxCatchAll xmlns="4cd59d27-ca2b-4708-b9c7-7fa28138492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D65DFDB39333340A6C821E1EFAF7E53" ma:contentTypeVersion="14" ma:contentTypeDescription="Create a new document." ma:contentTypeScope="" ma:versionID="2c46df55dff1a998a5d18ed56ac86776">
  <xsd:schema xmlns:xsd="http://www.w3.org/2001/XMLSchema" xmlns:xs="http://www.w3.org/2001/XMLSchema" xmlns:p="http://schemas.microsoft.com/office/2006/metadata/properties" xmlns:ns2="2f00f82b-dce9-458f-ab1d-1c5fd145e219" xmlns:ns3="4cd59d27-ca2b-4708-b9c7-7fa281384922" targetNamespace="http://schemas.microsoft.com/office/2006/metadata/properties" ma:root="true" ma:fieldsID="d3154245fa22606a5427983f99733258" ns2:_="" ns3:_="">
    <xsd:import namespace="2f00f82b-dce9-458f-ab1d-1c5fd145e219"/>
    <xsd:import namespace="4cd59d27-ca2b-4708-b9c7-7fa28138492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00f82b-dce9-458f-ab1d-1c5fd145e2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340efca0-e4bb-4e8d-9d61-7e4cbb849eb2"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cd59d27-ca2b-4708-b9c7-7fa28138492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b87ad012-c776-41ed-a0f8-f6cf97c34fbd}" ma:internalName="TaxCatchAll" ma:showField="CatchAllData" ma:web="4cd59d27-ca2b-4708-b9c7-7fa281384922">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073452F-5C8F-425C-B03A-6F781C54F726}">
  <ds:schemaRefs>
    <ds:schemaRef ds:uri="http://purl.org/dc/elements/1.1/"/>
    <ds:schemaRef ds:uri="http://schemas.openxmlformats.org/package/2006/metadata/core-properties"/>
    <ds:schemaRef ds:uri="http://purl.org/dc/dcmitype/"/>
    <ds:schemaRef ds:uri="4cd59d27-ca2b-4708-b9c7-7fa281384922"/>
    <ds:schemaRef ds:uri="http://schemas.microsoft.com/office/2006/documentManagement/types"/>
    <ds:schemaRef ds:uri="http://purl.org/dc/terms/"/>
    <ds:schemaRef ds:uri="http://schemas.microsoft.com/office/2006/metadata/properties"/>
    <ds:schemaRef ds:uri="http://schemas.microsoft.com/office/infopath/2007/PartnerControls"/>
    <ds:schemaRef ds:uri="2f00f82b-dce9-458f-ab1d-1c5fd145e219"/>
    <ds:schemaRef ds:uri="http://www.w3.org/XML/1998/namespace"/>
  </ds:schemaRefs>
</ds:datastoreItem>
</file>

<file path=customXml/itemProps2.xml><?xml version="1.0" encoding="utf-8"?>
<ds:datastoreItem xmlns:ds="http://schemas.openxmlformats.org/officeDocument/2006/customXml" ds:itemID="{E6E31030-0F86-49B6-8F64-CD211F09BAB8}">
  <ds:schemaRefs>
    <ds:schemaRef ds:uri="http://schemas.microsoft.com/sharepoint/v3/contenttype/forms"/>
  </ds:schemaRefs>
</ds:datastoreItem>
</file>

<file path=customXml/itemProps3.xml><?xml version="1.0" encoding="utf-8"?>
<ds:datastoreItem xmlns:ds="http://schemas.openxmlformats.org/officeDocument/2006/customXml" ds:itemID="{18469DE2-9491-43DF-AF64-CAC6DC4B7A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f00f82b-dce9-458f-ab1d-1c5fd145e219"/>
    <ds:schemaRef ds:uri="4cd59d27-ca2b-4708-b9c7-7fa2813849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368</TotalTime>
  <Words>3304</Words>
  <Application>Microsoft Office PowerPoint</Application>
  <PresentationFormat>Widescreen</PresentationFormat>
  <Paragraphs>353</Paragraphs>
  <Slides>30</Slides>
  <Notes>14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30</vt:i4>
      </vt:variant>
    </vt:vector>
  </HeadingPairs>
  <TitlesOfParts>
    <vt:vector size="40" baseType="lpstr">
      <vt:lpstr>Arial</vt:lpstr>
      <vt:lpstr>Calibri</vt:lpstr>
      <vt:lpstr>Montserrat</vt:lpstr>
      <vt:lpstr>Montserrat Medium</vt:lpstr>
      <vt:lpstr>Montserrat SemiBold</vt:lpstr>
      <vt:lpstr>Söhne</vt:lpstr>
      <vt:lpstr>Tahoma</vt:lpstr>
      <vt:lpstr>Wingdings</vt:lpstr>
      <vt:lpstr>Wingdings 2</vt:lpstr>
      <vt:lpstr>Office Theme</vt:lpstr>
      <vt:lpstr>Braiding Grants and Workforce Funding for Apprenticeship Supportive Services</vt:lpstr>
      <vt:lpstr>Presenters</vt:lpstr>
      <vt:lpstr>Welcome and Agenda</vt:lpstr>
      <vt:lpstr>Center of Excellence Overview</vt:lpstr>
      <vt:lpstr>Online Resources, On-Demand TA</vt:lpstr>
      <vt:lpstr>Funding Sources, Supportive Services for RA</vt:lpstr>
      <vt:lpstr>Five Components of RA</vt:lpstr>
      <vt:lpstr>Supportive Services</vt:lpstr>
      <vt:lpstr>A World of Funding Options</vt:lpstr>
      <vt:lpstr>WIOA - In School Youth (Ages 14-21)</vt:lpstr>
      <vt:lpstr>WIOA - Out of School Youth (Ages 16-24)</vt:lpstr>
      <vt:lpstr>WIOA – Adult (Age 18+)</vt:lpstr>
      <vt:lpstr>WIOA – Additional Sources</vt:lpstr>
      <vt:lpstr>WIOA – Additional Sources 2</vt:lpstr>
      <vt:lpstr>DOL Grants and Contracts</vt:lpstr>
      <vt:lpstr>State Funding, Private Sources</vt:lpstr>
      <vt:lpstr>Spotlight: Special School District (SSD) of St. Louis County’s Adult CTE Department</vt:lpstr>
      <vt:lpstr>SSD Adult Technical Education</vt:lpstr>
      <vt:lpstr>SSD Adult Technical Education 2</vt:lpstr>
      <vt:lpstr>RA Program Outcomes</vt:lpstr>
      <vt:lpstr>Braiding Funds to Support RA</vt:lpstr>
      <vt:lpstr>Example of Braiding Funding</vt:lpstr>
      <vt:lpstr>Key Points for Braiding Funding</vt:lpstr>
      <vt:lpstr>Can You Braid Funding to Support Your Students?</vt:lpstr>
      <vt:lpstr>Next Steps</vt:lpstr>
      <vt:lpstr>Workforce Collaboration Scenario</vt:lpstr>
      <vt:lpstr>Suggested Next Steps</vt:lpstr>
      <vt:lpstr>Questions and Discussion</vt:lpstr>
      <vt:lpstr>Contact Us, Become a Partner</vt:lpstr>
      <vt:lpstr>Email us your questions at RA_COE@SafalPartners.com</vt:lpstr>
    </vt:vector>
  </TitlesOfParts>
  <Manager>Judy Blanchard</Manager>
  <Company>Safal Partners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Braiding Grants and Workforce Funding for Apprenticeship Supportive Services</dc:title>
  <dc:creator>Katie Adams</dc:creator>
  <cp:keywords>Braiding Funding, Workforce, Apprenticeship, Apprentice</cp:keywords>
  <cp:lastModifiedBy>Colleen Beck</cp:lastModifiedBy>
  <cp:revision>2</cp:revision>
  <dcterms:created xsi:type="dcterms:W3CDTF">2022-12-02T14:40:35Z</dcterms:created>
  <dcterms:modified xsi:type="dcterms:W3CDTF">2024-02-15T21:52:20Z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0x010100FD65DFDB39333340A6C821E1EFAF7E53</vt:lpwstr>
  </property>
  <property fmtid="{D5CDD505-2E9C-101B-9397-08002B2CF9AE}" pid="3" name="MediaServiceImageTags">
    <vt:lpwstr/>
  </property>
  <property fmtid="{D5CDD505-2E9C-101B-9397-08002B2CF9AE}" pid="4" name="Order">
    <vt:lpwstr>37874300.0000000</vt:lpwstr>
  </property>
  <property fmtid="{D5CDD505-2E9C-101B-9397-08002B2CF9AE}" pid="5" name="_ExtendedDescription">
    <vt:lpwstr/>
  </property>
</Properties>
</file>