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11" r:id="rId5"/>
  </p:sldMasterIdLst>
  <p:notesMasterIdLst>
    <p:notesMasterId r:id="rId40"/>
  </p:notesMasterIdLst>
  <p:sldIdLst>
    <p:sldId id="256" r:id="rId6"/>
    <p:sldId id="1737" r:id="rId7"/>
    <p:sldId id="262" r:id="rId8"/>
    <p:sldId id="270" r:id="rId9"/>
    <p:sldId id="275" r:id="rId10"/>
    <p:sldId id="2147327175" r:id="rId11"/>
    <p:sldId id="2147327139" r:id="rId12"/>
    <p:sldId id="276" r:id="rId13"/>
    <p:sldId id="277" r:id="rId14"/>
    <p:sldId id="2147326999" r:id="rId15"/>
    <p:sldId id="2147327000" r:id="rId16"/>
    <p:sldId id="279" r:id="rId17"/>
    <p:sldId id="278" r:id="rId18"/>
    <p:sldId id="280" r:id="rId19"/>
    <p:sldId id="948" r:id="rId20"/>
    <p:sldId id="258" r:id="rId21"/>
    <p:sldId id="281" r:id="rId22"/>
    <p:sldId id="949" r:id="rId23"/>
    <p:sldId id="2147327161" r:id="rId24"/>
    <p:sldId id="2147327136" r:id="rId25"/>
    <p:sldId id="2147327100" r:id="rId26"/>
    <p:sldId id="2147327173" r:id="rId27"/>
    <p:sldId id="2147327002" r:id="rId28"/>
    <p:sldId id="2147327090" r:id="rId29"/>
    <p:sldId id="950" r:id="rId30"/>
    <p:sldId id="2147327021" r:id="rId31"/>
    <p:sldId id="2147327092" r:id="rId32"/>
    <p:sldId id="261" r:id="rId33"/>
    <p:sldId id="952" r:id="rId34"/>
    <p:sldId id="264" r:id="rId35"/>
    <p:sldId id="953" r:id="rId36"/>
    <p:sldId id="2147327174" r:id="rId37"/>
    <p:sldId id="2147327177" r:id="rId38"/>
    <p:sldId id="25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3C3F97-8889-5660-5242-AD1A790FEB85}" name="Cosentino, Victoria - ETA" initials="CE" userId="S::cosentino.victoria@dol.gov::fe2dfcfc-86b7-45d2-828d-ad441dc0425b" providerId="AD"/>
  <p188:author id="{BEA4BADA-3A62-75E9-1149-3637B0CB55BB}" name="Fleet, Abby" initials="FA" userId="S::afleet@bcm.edu::c878d58f-c565-41dc-a684-9d168b397a3f" providerId="AD"/>
  <p188:author id="{8885EAF5-A2DF-7948-9D26-6EB82AE714C3}" name="Colleen Beck" initials="CB" userId="S::colleen.beck@safalpartners.com::ba75c042-afab-452f-9300-eeb2d9ca8f1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15E"/>
    <a:srgbClr val="1B0B61"/>
    <a:srgbClr val="FFC000"/>
    <a:srgbClr val="FAAB1C"/>
    <a:srgbClr val="009296"/>
    <a:srgbClr val="000000"/>
    <a:srgbClr val="FA5333"/>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19CEB5-AA7F-435A-96DD-9896C0F2D63E}" v="1243" dt="2024-04-24T18:57:56.6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2" autoAdjust="0"/>
    <p:restoredTop sz="95848" autoAdjust="0"/>
  </p:normalViewPr>
  <p:slideViewPr>
    <p:cSldViewPr snapToGrid="0">
      <p:cViewPr>
        <p:scale>
          <a:sx n="91" d="100"/>
          <a:sy n="91" d="100"/>
        </p:scale>
        <p:origin x="44" y="116"/>
      </p:cViewPr>
      <p:guideLst/>
    </p:cSldViewPr>
  </p:slideViewPr>
  <p:outlineViewPr>
    <p:cViewPr>
      <p:scale>
        <a:sx n="33" d="100"/>
        <a:sy n="33" d="100"/>
      </p:scale>
      <p:origin x="0" y="-823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lleen Beck" userId="ba75c042-afab-452f-9300-eeb2d9ca8f1b" providerId="ADAL" clId="{4919CEB5-AA7F-435A-96DD-9896C0F2D63E}"/>
    <pc:docChg chg="undo redo custSel addSld delSld modSld modMainMaster">
      <pc:chgData name="Colleen Beck" userId="ba75c042-afab-452f-9300-eeb2d9ca8f1b" providerId="ADAL" clId="{4919CEB5-AA7F-435A-96DD-9896C0F2D63E}" dt="2024-04-24T19:16:11.395" v="5727" actId="962"/>
      <pc:docMkLst>
        <pc:docMk/>
      </pc:docMkLst>
      <pc:sldChg chg="modSp mod">
        <pc:chgData name="Colleen Beck" userId="ba75c042-afab-452f-9300-eeb2d9ca8f1b" providerId="ADAL" clId="{4919CEB5-AA7F-435A-96DD-9896C0F2D63E}" dt="2024-04-24T14:52:49.978" v="4777"/>
        <pc:sldMkLst>
          <pc:docMk/>
          <pc:sldMk cId="2171157653" sldId="258"/>
        </pc:sldMkLst>
        <pc:spChg chg="ord">
          <ac:chgData name="Colleen Beck" userId="ba75c042-afab-452f-9300-eeb2d9ca8f1b" providerId="ADAL" clId="{4919CEB5-AA7F-435A-96DD-9896C0F2D63E}" dt="2024-04-24T14:52:49.978" v="4777"/>
          <ac:spMkLst>
            <pc:docMk/>
            <pc:sldMk cId="2171157653" sldId="258"/>
            <ac:spMk id="3" creationId="{D95CC961-2EDF-6CFB-D99E-9DC4169940DE}"/>
          </ac:spMkLst>
        </pc:spChg>
      </pc:sldChg>
      <pc:sldChg chg="modSp add del mod">
        <pc:chgData name="Colleen Beck" userId="ba75c042-afab-452f-9300-eeb2d9ca8f1b" providerId="ADAL" clId="{4919CEB5-AA7F-435A-96DD-9896C0F2D63E}" dt="2024-04-24T19:10:35.177" v="4952"/>
        <pc:sldMkLst>
          <pc:docMk/>
          <pc:sldMk cId="4127786770" sldId="259"/>
        </pc:sldMkLst>
        <pc:spChg chg="ord">
          <ac:chgData name="Colleen Beck" userId="ba75c042-afab-452f-9300-eeb2d9ca8f1b" providerId="ADAL" clId="{4919CEB5-AA7F-435A-96DD-9896C0F2D63E}" dt="2024-04-24T19:10:35.177" v="4952"/>
          <ac:spMkLst>
            <pc:docMk/>
            <pc:sldMk cId="4127786770" sldId="259"/>
            <ac:spMk id="3" creationId="{EA884F70-E12F-6972-62F5-991C90F5C10E}"/>
          </ac:spMkLst>
        </pc:spChg>
      </pc:sldChg>
      <pc:sldChg chg="modSp mod">
        <pc:chgData name="Colleen Beck" userId="ba75c042-afab-452f-9300-eeb2d9ca8f1b" providerId="ADAL" clId="{4919CEB5-AA7F-435A-96DD-9896C0F2D63E}" dt="2024-04-24T19:06:48.287" v="4932"/>
        <pc:sldMkLst>
          <pc:docMk/>
          <pc:sldMk cId="3882073733" sldId="261"/>
        </pc:sldMkLst>
        <pc:spChg chg="ord">
          <ac:chgData name="Colleen Beck" userId="ba75c042-afab-452f-9300-eeb2d9ca8f1b" providerId="ADAL" clId="{4919CEB5-AA7F-435A-96DD-9896C0F2D63E}" dt="2024-04-24T19:06:48.287" v="4932"/>
          <ac:spMkLst>
            <pc:docMk/>
            <pc:sldMk cId="3882073733" sldId="261"/>
            <ac:spMk id="5" creationId="{01C4A697-030D-A37A-9971-1C3AAD1DDE49}"/>
          </ac:spMkLst>
        </pc:spChg>
        <pc:spChg chg="mod">
          <ac:chgData name="Colleen Beck" userId="ba75c042-afab-452f-9300-eeb2d9ca8f1b" providerId="ADAL" clId="{4919CEB5-AA7F-435A-96DD-9896C0F2D63E}" dt="2024-04-24T13:25:57.704" v="613" actId="14100"/>
          <ac:spMkLst>
            <pc:docMk/>
            <pc:sldMk cId="3882073733" sldId="261"/>
            <ac:spMk id="8" creationId="{424A1615-C19D-D5E2-BBB2-11570AF9A072}"/>
          </ac:spMkLst>
        </pc:spChg>
      </pc:sldChg>
      <pc:sldChg chg="modSp mod">
        <pc:chgData name="Colleen Beck" userId="ba75c042-afab-452f-9300-eeb2d9ca8f1b" providerId="ADAL" clId="{4919CEB5-AA7F-435A-96DD-9896C0F2D63E}" dt="2024-04-24T19:13:59.013" v="5472" actId="962"/>
        <pc:sldMkLst>
          <pc:docMk/>
          <pc:sldMk cId="4278527207" sldId="262"/>
        </pc:sldMkLst>
        <pc:spChg chg="mod">
          <ac:chgData name="Colleen Beck" userId="ba75c042-afab-452f-9300-eeb2d9ca8f1b" providerId="ADAL" clId="{4919CEB5-AA7F-435A-96DD-9896C0F2D63E}" dt="2024-04-23T19:31:11.555" v="32" actId="207"/>
          <ac:spMkLst>
            <pc:docMk/>
            <pc:sldMk cId="4278527207" sldId="262"/>
            <ac:spMk id="2" creationId="{95D450A8-70A4-AA50-F7EA-AD6A89BEB878}"/>
          </ac:spMkLst>
        </pc:spChg>
        <pc:picChg chg="mod">
          <ac:chgData name="Colleen Beck" userId="ba75c042-afab-452f-9300-eeb2d9ca8f1b" providerId="ADAL" clId="{4919CEB5-AA7F-435A-96DD-9896C0F2D63E}" dt="2024-04-24T19:13:59.013" v="5472" actId="962"/>
          <ac:picMkLst>
            <pc:docMk/>
            <pc:sldMk cId="4278527207" sldId="262"/>
            <ac:picMk id="7" creationId="{2913F166-BA2E-7B19-7C29-7550AE6FC032}"/>
          </ac:picMkLst>
        </pc:picChg>
      </pc:sldChg>
      <pc:sldChg chg="modSp mod">
        <pc:chgData name="Colleen Beck" userId="ba75c042-afab-452f-9300-eeb2d9ca8f1b" providerId="ADAL" clId="{4919CEB5-AA7F-435A-96DD-9896C0F2D63E}" dt="2024-04-24T19:06:59.256" v="4933"/>
        <pc:sldMkLst>
          <pc:docMk/>
          <pc:sldMk cId="1979842701" sldId="264"/>
        </pc:sldMkLst>
        <pc:spChg chg="ord">
          <ac:chgData name="Colleen Beck" userId="ba75c042-afab-452f-9300-eeb2d9ca8f1b" providerId="ADAL" clId="{4919CEB5-AA7F-435A-96DD-9896C0F2D63E}" dt="2024-04-24T19:06:59.256" v="4933"/>
          <ac:spMkLst>
            <pc:docMk/>
            <pc:sldMk cId="1979842701" sldId="264"/>
            <ac:spMk id="2" creationId="{70FB3E2F-65CA-9780-D8FB-CBD09A2CB193}"/>
          </ac:spMkLst>
        </pc:spChg>
      </pc:sldChg>
      <pc:sldChg chg="modSp mod">
        <pc:chgData name="Colleen Beck" userId="ba75c042-afab-452f-9300-eeb2d9ca8f1b" providerId="ADAL" clId="{4919CEB5-AA7F-435A-96DD-9896C0F2D63E}" dt="2024-04-24T19:14:39.674" v="5502" actId="962"/>
        <pc:sldMkLst>
          <pc:docMk/>
          <pc:sldMk cId="2381246879" sldId="275"/>
        </pc:sldMkLst>
        <pc:picChg chg="mod ord">
          <ac:chgData name="Colleen Beck" userId="ba75c042-afab-452f-9300-eeb2d9ca8f1b" providerId="ADAL" clId="{4919CEB5-AA7F-435A-96DD-9896C0F2D63E}" dt="2024-04-24T19:14:39.674" v="5502" actId="962"/>
          <ac:picMkLst>
            <pc:docMk/>
            <pc:sldMk cId="2381246879" sldId="275"/>
            <ac:picMk id="7" creationId="{FC7C841A-1E3D-E7D2-7A32-D7FA51219AFE}"/>
          </ac:picMkLst>
        </pc:picChg>
      </pc:sldChg>
      <pc:sldChg chg="addSp delSp modSp mod modClrScheme chgLayout">
        <pc:chgData name="Colleen Beck" userId="ba75c042-afab-452f-9300-eeb2d9ca8f1b" providerId="ADAL" clId="{4919CEB5-AA7F-435A-96DD-9896C0F2D63E}" dt="2024-04-24T14:44:31.293" v="4724" actId="13244"/>
        <pc:sldMkLst>
          <pc:docMk/>
          <pc:sldMk cId="3762592470" sldId="276"/>
        </pc:sldMkLst>
        <pc:spChg chg="add mod ord">
          <ac:chgData name="Colleen Beck" userId="ba75c042-afab-452f-9300-eeb2d9ca8f1b" providerId="ADAL" clId="{4919CEB5-AA7F-435A-96DD-9896C0F2D63E}" dt="2024-04-23T20:00:43.660" v="298" actId="255"/>
          <ac:spMkLst>
            <pc:docMk/>
            <pc:sldMk cId="3762592470" sldId="276"/>
            <ac:spMk id="2" creationId="{8EE1385F-9DCE-F961-D76D-33E5860BBA5D}"/>
          </ac:spMkLst>
        </pc:spChg>
        <pc:spChg chg="mod ord">
          <ac:chgData name="Colleen Beck" userId="ba75c042-afab-452f-9300-eeb2d9ca8f1b" providerId="ADAL" clId="{4919CEB5-AA7F-435A-96DD-9896C0F2D63E}" dt="2024-04-23T19:48:02.804" v="196" actId="1035"/>
          <ac:spMkLst>
            <pc:docMk/>
            <pc:sldMk cId="3762592470" sldId="276"/>
            <ac:spMk id="3" creationId="{E8AE085C-2550-EDE4-038C-7A34315F81FF}"/>
          </ac:spMkLst>
        </pc:spChg>
        <pc:spChg chg="add del mod ord">
          <ac:chgData name="Colleen Beck" userId="ba75c042-afab-452f-9300-eeb2d9ca8f1b" providerId="ADAL" clId="{4919CEB5-AA7F-435A-96DD-9896C0F2D63E}" dt="2024-04-23T19:39:23.451" v="50" actId="700"/>
          <ac:spMkLst>
            <pc:docMk/>
            <pc:sldMk cId="3762592470" sldId="276"/>
            <ac:spMk id="4" creationId="{4D15B1DA-C18D-635E-30F7-EACC2E1B076E}"/>
          </ac:spMkLst>
        </pc:spChg>
        <pc:spChg chg="add del mod ord">
          <ac:chgData name="Colleen Beck" userId="ba75c042-afab-452f-9300-eeb2d9ca8f1b" providerId="ADAL" clId="{4919CEB5-AA7F-435A-96DD-9896C0F2D63E}" dt="2024-04-23T19:39:23.451" v="50" actId="700"/>
          <ac:spMkLst>
            <pc:docMk/>
            <pc:sldMk cId="3762592470" sldId="276"/>
            <ac:spMk id="5" creationId="{57D17153-21F5-A59D-415A-CDDD6FD4D567}"/>
          </ac:spMkLst>
        </pc:spChg>
        <pc:spChg chg="add del mod ord">
          <ac:chgData name="Colleen Beck" userId="ba75c042-afab-452f-9300-eeb2d9ca8f1b" providerId="ADAL" clId="{4919CEB5-AA7F-435A-96DD-9896C0F2D63E}" dt="2024-04-23T19:39:23.451" v="50" actId="700"/>
          <ac:spMkLst>
            <pc:docMk/>
            <pc:sldMk cId="3762592470" sldId="276"/>
            <ac:spMk id="7" creationId="{169D4E83-A6A7-100E-4CEC-21670FA0C5F2}"/>
          </ac:spMkLst>
        </pc:spChg>
        <pc:spChg chg="mod ord">
          <ac:chgData name="Colleen Beck" userId="ba75c042-afab-452f-9300-eeb2d9ca8f1b" providerId="ADAL" clId="{4919CEB5-AA7F-435A-96DD-9896C0F2D63E}" dt="2024-04-24T14:39:46.163" v="4689" actId="13244"/>
          <ac:spMkLst>
            <pc:docMk/>
            <pc:sldMk cId="3762592470" sldId="276"/>
            <ac:spMk id="8" creationId="{580196B3-9BE7-A83E-A463-0EB04821055C}"/>
          </ac:spMkLst>
        </pc:spChg>
        <pc:spChg chg="add del mod ord">
          <ac:chgData name="Colleen Beck" userId="ba75c042-afab-452f-9300-eeb2d9ca8f1b" providerId="ADAL" clId="{4919CEB5-AA7F-435A-96DD-9896C0F2D63E}" dt="2024-04-23T19:39:23.451" v="50" actId="700"/>
          <ac:spMkLst>
            <pc:docMk/>
            <pc:sldMk cId="3762592470" sldId="276"/>
            <ac:spMk id="9" creationId="{1389F5C0-72D3-33A4-02F5-2B71DB3BDBF4}"/>
          </ac:spMkLst>
        </pc:spChg>
        <pc:spChg chg="add del mod ord">
          <ac:chgData name="Colleen Beck" userId="ba75c042-afab-452f-9300-eeb2d9ca8f1b" providerId="ADAL" clId="{4919CEB5-AA7F-435A-96DD-9896C0F2D63E}" dt="2024-04-23T19:39:23.451" v="50" actId="700"/>
          <ac:spMkLst>
            <pc:docMk/>
            <pc:sldMk cId="3762592470" sldId="276"/>
            <ac:spMk id="10" creationId="{FB24484F-0163-6246-CEFF-9C8238673FBD}"/>
          </ac:spMkLst>
        </pc:spChg>
        <pc:spChg chg="add del mod ord">
          <ac:chgData name="Colleen Beck" userId="ba75c042-afab-452f-9300-eeb2d9ca8f1b" providerId="ADAL" clId="{4919CEB5-AA7F-435A-96DD-9896C0F2D63E}" dt="2024-04-23T19:39:23.451" v="50" actId="700"/>
          <ac:spMkLst>
            <pc:docMk/>
            <pc:sldMk cId="3762592470" sldId="276"/>
            <ac:spMk id="11" creationId="{4D27797D-13A0-C40D-02E8-80DD7C74B915}"/>
          </ac:spMkLst>
        </pc:spChg>
        <pc:spChg chg="add del mod ord">
          <ac:chgData name="Colleen Beck" userId="ba75c042-afab-452f-9300-eeb2d9ca8f1b" providerId="ADAL" clId="{4919CEB5-AA7F-435A-96DD-9896C0F2D63E}" dt="2024-04-23T19:39:23.451" v="50" actId="700"/>
          <ac:spMkLst>
            <pc:docMk/>
            <pc:sldMk cId="3762592470" sldId="276"/>
            <ac:spMk id="12" creationId="{EDB6BB5C-3A9C-04B2-31D7-31FD5E6D4F5E}"/>
          </ac:spMkLst>
        </pc:spChg>
        <pc:spChg chg="add del mod ord">
          <ac:chgData name="Colleen Beck" userId="ba75c042-afab-452f-9300-eeb2d9ca8f1b" providerId="ADAL" clId="{4919CEB5-AA7F-435A-96DD-9896C0F2D63E}" dt="2024-04-23T19:39:23.451" v="50" actId="700"/>
          <ac:spMkLst>
            <pc:docMk/>
            <pc:sldMk cId="3762592470" sldId="276"/>
            <ac:spMk id="13" creationId="{6492D504-D03F-A8A6-A8A6-AD1B801112F7}"/>
          </ac:spMkLst>
        </pc:spChg>
        <pc:spChg chg="add del mod ord">
          <ac:chgData name="Colleen Beck" userId="ba75c042-afab-452f-9300-eeb2d9ca8f1b" providerId="ADAL" clId="{4919CEB5-AA7F-435A-96DD-9896C0F2D63E}" dt="2024-04-23T19:39:23.451" v="50" actId="700"/>
          <ac:spMkLst>
            <pc:docMk/>
            <pc:sldMk cId="3762592470" sldId="276"/>
            <ac:spMk id="14" creationId="{A5492DD2-65CF-1C3A-0C89-4D721BD7713F}"/>
          </ac:spMkLst>
        </pc:spChg>
        <pc:spChg chg="add mod ord">
          <ac:chgData name="Colleen Beck" userId="ba75c042-afab-452f-9300-eeb2d9ca8f1b" providerId="ADAL" clId="{4919CEB5-AA7F-435A-96DD-9896C0F2D63E}" dt="2024-04-23T19:51:44.282" v="236" actId="14100"/>
          <ac:spMkLst>
            <pc:docMk/>
            <pc:sldMk cId="3762592470" sldId="276"/>
            <ac:spMk id="15" creationId="{B7C3A96E-789E-825D-234B-AD9F848B856D}"/>
          </ac:spMkLst>
        </pc:spChg>
        <pc:spChg chg="add mod ord">
          <ac:chgData name="Colleen Beck" userId="ba75c042-afab-452f-9300-eeb2d9ca8f1b" providerId="ADAL" clId="{4919CEB5-AA7F-435A-96DD-9896C0F2D63E}" dt="2024-04-23T19:51:50.251" v="237" actId="14100"/>
          <ac:spMkLst>
            <pc:docMk/>
            <pc:sldMk cId="3762592470" sldId="276"/>
            <ac:spMk id="16" creationId="{2DD2D63E-2767-16C7-5DE6-56EC68C2BDD4}"/>
          </ac:spMkLst>
        </pc:spChg>
        <pc:spChg chg="add mod ord">
          <ac:chgData name="Colleen Beck" userId="ba75c042-afab-452f-9300-eeb2d9ca8f1b" providerId="ADAL" clId="{4919CEB5-AA7F-435A-96DD-9896C0F2D63E}" dt="2024-04-24T14:39:54.442" v="4690"/>
          <ac:spMkLst>
            <pc:docMk/>
            <pc:sldMk cId="3762592470" sldId="276"/>
            <ac:spMk id="17" creationId="{7A3B9671-8D91-0883-0ACA-72827CBF7E0E}"/>
          </ac:spMkLst>
        </pc:spChg>
        <pc:spChg chg="add mod ord">
          <ac:chgData name="Colleen Beck" userId="ba75c042-afab-452f-9300-eeb2d9ca8f1b" providerId="ADAL" clId="{4919CEB5-AA7F-435A-96DD-9896C0F2D63E}" dt="2024-04-24T14:43:20.675" v="4701"/>
          <ac:spMkLst>
            <pc:docMk/>
            <pc:sldMk cId="3762592470" sldId="276"/>
            <ac:spMk id="18" creationId="{61885D0E-CAD8-739A-98BE-C7C5990EDD6B}"/>
          </ac:spMkLst>
        </pc:spChg>
        <pc:spChg chg="add mod ord">
          <ac:chgData name="Colleen Beck" userId="ba75c042-afab-452f-9300-eeb2d9ca8f1b" providerId="ADAL" clId="{4919CEB5-AA7F-435A-96DD-9896C0F2D63E}" dt="2024-04-24T14:40:20.121" v="4691"/>
          <ac:spMkLst>
            <pc:docMk/>
            <pc:sldMk cId="3762592470" sldId="276"/>
            <ac:spMk id="19" creationId="{AB1AE2A5-960E-7FE3-3504-D933C126DBCE}"/>
          </ac:spMkLst>
        </pc:spChg>
        <pc:spChg chg="add mod ord">
          <ac:chgData name="Colleen Beck" userId="ba75c042-afab-452f-9300-eeb2d9ca8f1b" providerId="ADAL" clId="{4919CEB5-AA7F-435A-96DD-9896C0F2D63E}" dt="2024-04-24T14:42:55.327" v="4695"/>
          <ac:spMkLst>
            <pc:docMk/>
            <pc:sldMk cId="3762592470" sldId="276"/>
            <ac:spMk id="20" creationId="{6E0A0A50-3B02-3025-76B9-B2437F28F625}"/>
          </ac:spMkLst>
        </pc:spChg>
        <pc:spChg chg="add mod ord">
          <ac:chgData name="Colleen Beck" userId="ba75c042-afab-452f-9300-eeb2d9ca8f1b" providerId="ADAL" clId="{4919CEB5-AA7F-435A-96DD-9896C0F2D63E}" dt="2024-04-24T14:43:42.158" v="4706"/>
          <ac:spMkLst>
            <pc:docMk/>
            <pc:sldMk cId="3762592470" sldId="276"/>
            <ac:spMk id="21" creationId="{2A25C7DD-A53F-DD45-3EE8-07B3E8B74070}"/>
          </ac:spMkLst>
        </pc:spChg>
        <pc:spChg chg="add mod ord">
          <ac:chgData name="Colleen Beck" userId="ba75c042-afab-452f-9300-eeb2d9ca8f1b" providerId="ADAL" clId="{4919CEB5-AA7F-435A-96DD-9896C0F2D63E}" dt="2024-04-23T20:02:12.914" v="329" actId="1076"/>
          <ac:spMkLst>
            <pc:docMk/>
            <pc:sldMk cId="3762592470" sldId="276"/>
            <ac:spMk id="22" creationId="{E6381CB5-E698-394A-60CD-3E8AF740CCF0}"/>
          </ac:spMkLst>
        </pc:spChg>
        <pc:spChg chg="add mod ord">
          <ac:chgData name="Colleen Beck" userId="ba75c042-afab-452f-9300-eeb2d9ca8f1b" providerId="ADAL" clId="{4919CEB5-AA7F-435A-96DD-9896C0F2D63E}" dt="2024-04-24T14:43:14.409" v="4700"/>
          <ac:spMkLst>
            <pc:docMk/>
            <pc:sldMk cId="3762592470" sldId="276"/>
            <ac:spMk id="23" creationId="{3AE6F728-FC30-B77C-D2D4-39DB1494BFB3}"/>
          </ac:spMkLst>
        </pc:spChg>
        <pc:spChg chg="add mod ord">
          <ac:chgData name="Colleen Beck" userId="ba75c042-afab-452f-9300-eeb2d9ca8f1b" providerId="ADAL" clId="{4919CEB5-AA7F-435A-96DD-9896C0F2D63E}" dt="2024-04-24T14:41:11" v="4694"/>
          <ac:spMkLst>
            <pc:docMk/>
            <pc:sldMk cId="3762592470" sldId="276"/>
            <ac:spMk id="24" creationId="{D0441FBA-3F53-9150-2FE6-618C88270964}"/>
          </ac:spMkLst>
        </pc:spChg>
        <pc:spChg chg="add mod ord">
          <ac:chgData name="Colleen Beck" userId="ba75c042-afab-452f-9300-eeb2d9ca8f1b" providerId="ADAL" clId="{4919CEB5-AA7F-435A-96DD-9896C0F2D63E}" dt="2024-04-24T14:43:31.232" v="4703"/>
          <ac:spMkLst>
            <pc:docMk/>
            <pc:sldMk cId="3762592470" sldId="276"/>
            <ac:spMk id="25" creationId="{6707BDDA-6219-99BE-1982-E6C706314650}"/>
          </ac:spMkLst>
        </pc:spChg>
        <pc:spChg chg="add mod ord">
          <ac:chgData name="Colleen Beck" userId="ba75c042-afab-452f-9300-eeb2d9ca8f1b" providerId="ADAL" clId="{4919CEB5-AA7F-435A-96DD-9896C0F2D63E}" dt="2024-04-24T14:43:35.976" v="4705"/>
          <ac:spMkLst>
            <pc:docMk/>
            <pc:sldMk cId="3762592470" sldId="276"/>
            <ac:spMk id="26" creationId="{C6D6F294-C173-2750-EEC3-4DD760F64D45}"/>
          </ac:spMkLst>
        </pc:spChg>
        <pc:spChg chg="add mod ord">
          <ac:chgData name="Colleen Beck" userId="ba75c042-afab-452f-9300-eeb2d9ca8f1b" providerId="ADAL" clId="{4919CEB5-AA7F-435A-96DD-9896C0F2D63E}" dt="2024-04-24T14:43:49.458" v="4707"/>
          <ac:spMkLst>
            <pc:docMk/>
            <pc:sldMk cId="3762592470" sldId="276"/>
            <ac:spMk id="27" creationId="{3CB5FFB5-4B59-9B63-3D2E-AAFCB1AE7F9F}"/>
          </ac:spMkLst>
        </pc:spChg>
        <pc:graphicFrameChg chg="del mod">
          <ac:chgData name="Colleen Beck" userId="ba75c042-afab-452f-9300-eeb2d9ca8f1b" providerId="ADAL" clId="{4919CEB5-AA7F-435A-96DD-9896C0F2D63E}" dt="2024-04-23T19:47:48.679" v="191" actId="478"/>
          <ac:graphicFrameMkLst>
            <pc:docMk/>
            <pc:sldMk cId="3762592470" sldId="276"/>
            <ac:graphicFrameMk id="6" creationId="{282CE37D-2384-A643-6763-9766AA69AFC1}"/>
          </ac:graphicFrameMkLst>
        </pc:graphicFrameChg>
        <pc:cxnChg chg="add mod ord">
          <ac:chgData name="Colleen Beck" userId="ba75c042-afab-452f-9300-eeb2d9ca8f1b" providerId="ADAL" clId="{4919CEB5-AA7F-435A-96DD-9896C0F2D63E}" dt="2024-04-24T14:43:59.744" v="4719"/>
          <ac:cxnSpMkLst>
            <pc:docMk/>
            <pc:sldMk cId="3762592470" sldId="276"/>
            <ac:cxnSpMk id="29" creationId="{D5A1E88E-9C41-6E70-B54A-71F25D55078D}"/>
          </ac:cxnSpMkLst>
        </pc:cxnChg>
        <pc:cxnChg chg="add mod ord">
          <ac:chgData name="Colleen Beck" userId="ba75c042-afab-452f-9300-eeb2d9ca8f1b" providerId="ADAL" clId="{4919CEB5-AA7F-435A-96DD-9896C0F2D63E}" dt="2024-04-24T14:44:06.292" v="4720" actId="13244"/>
          <ac:cxnSpMkLst>
            <pc:docMk/>
            <pc:sldMk cId="3762592470" sldId="276"/>
            <ac:cxnSpMk id="30" creationId="{12958926-75EB-9B0C-F602-CA3D8B4D2254}"/>
          </ac:cxnSpMkLst>
        </pc:cxnChg>
        <pc:cxnChg chg="add mod ord">
          <ac:chgData name="Colleen Beck" userId="ba75c042-afab-452f-9300-eeb2d9ca8f1b" providerId="ADAL" clId="{4919CEB5-AA7F-435A-96DD-9896C0F2D63E}" dt="2024-04-24T14:44:12.821" v="4721" actId="13244"/>
          <ac:cxnSpMkLst>
            <pc:docMk/>
            <pc:sldMk cId="3762592470" sldId="276"/>
            <ac:cxnSpMk id="34" creationId="{9E0336E7-0882-4900-B0DE-6A965E3D0EB0}"/>
          </ac:cxnSpMkLst>
        </pc:cxnChg>
        <pc:cxnChg chg="add mod ord">
          <ac:chgData name="Colleen Beck" userId="ba75c042-afab-452f-9300-eeb2d9ca8f1b" providerId="ADAL" clId="{4919CEB5-AA7F-435A-96DD-9896C0F2D63E}" dt="2024-04-24T14:44:18.721" v="4722" actId="13244"/>
          <ac:cxnSpMkLst>
            <pc:docMk/>
            <pc:sldMk cId="3762592470" sldId="276"/>
            <ac:cxnSpMk id="36" creationId="{B270B52B-76AC-7026-67FF-862C14D5D62C}"/>
          </ac:cxnSpMkLst>
        </pc:cxnChg>
        <pc:cxnChg chg="add mod ord">
          <ac:chgData name="Colleen Beck" userId="ba75c042-afab-452f-9300-eeb2d9ca8f1b" providerId="ADAL" clId="{4919CEB5-AA7F-435A-96DD-9896C0F2D63E}" dt="2024-04-24T14:44:26.334" v="4723" actId="13244"/>
          <ac:cxnSpMkLst>
            <pc:docMk/>
            <pc:sldMk cId="3762592470" sldId="276"/>
            <ac:cxnSpMk id="37" creationId="{789AF52B-DFD0-914A-4925-83276E35A046}"/>
          </ac:cxnSpMkLst>
        </pc:cxnChg>
        <pc:cxnChg chg="add mod ord">
          <ac:chgData name="Colleen Beck" userId="ba75c042-afab-452f-9300-eeb2d9ca8f1b" providerId="ADAL" clId="{4919CEB5-AA7F-435A-96DD-9896C0F2D63E}" dt="2024-04-24T14:44:31.293" v="4724" actId="13244"/>
          <ac:cxnSpMkLst>
            <pc:docMk/>
            <pc:sldMk cId="3762592470" sldId="276"/>
            <ac:cxnSpMk id="38" creationId="{5BA1DF34-B58E-F90D-4BA9-BD8ECA34D510}"/>
          </ac:cxnSpMkLst>
        </pc:cxnChg>
      </pc:sldChg>
      <pc:sldChg chg="modSp mod">
        <pc:chgData name="Colleen Beck" userId="ba75c042-afab-452f-9300-eeb2d9ca8f1b" providerId="ADAL" clId="{4919CEB5-AA7F-435A-96DD-9896C0F2D63E}" dt="2024-04-24T19:15:17.641" v="5575" actId="962"/>
        <pc:sldMkLst>
          <pc:docMk/>
          <pc:sldMk cId="3723509336" sldId="278"/>
        </pc:sldMkLst>
        <pc:spChg chg="ord">
          <ac:chgData name="Colleen Beck" userId="ba75c042-afab-452f-9300-eeb2d9ca8f1b" providerId="ADAL" clId="{4919CEB5-AA7F-435A-96DD-9896C0F2D63E}" dt="2024-04-24T14:49:09.642" v="4763"/>
          <ac:spMkLst>
            <pc:docMk/>
            <pc:sldMk cId="3723509336" sldId="278"/>
            <ac:spMk id="4" creationId="{64A2D60D-B2B6-BBBD-BB80-F3829B1E6260}"/>
          </ac:spMkLst>
        </pc:spChg>
        <pc:spChg chg="mod">
          <ac:chgData name="Colleen Beck" userId="ba75c042-afab-452f-9300-eeb2d9ca8f1b" providerId="ADAL" clId="{4919CEB5-AA7F-435A-96DD-9896C0F2D63E}" dt="2024-04-24T14:05:22.943" v="1885" actId="962"/>
          <ac:spMkLst>
            <pc:docMk/>
            <pc:sldMk cId="3723509336" sldId="278"/>
            <ac:spMk id="5" creationId="{FF92DE88-10E7-A770-0DF0-C72D0C085160}"/>
          </ac:spMkLst>
        </pc:spChg>
        <pc:picChg chg="mod ord">
          <ac:chgData name="Colleen Beck" userId="ba75c042-afab-452f-9300-eeb2d9ca8f1b" providerId="ADAL" clId="{4919CEB5-AA7F-435A-96DD-9896C0F2D63E}" dt="2024-04-24T19:15:17.641" v="5575" actId="962"/>
          <ac:picMkLst>
            <pc:docMk/>
            <pc:sldMk cId="3723509336" sldId="278"/>
            <ac:picMk id="12" creationId="{FC0F97DC-0B17-ED89-1FAE-61FB529D9858}"/>
          </ac:picMkLst>
        </pc:picChg>
      </pc:sldChg>
      <pc:sldChg chg="modSp mod">
        <pc:chgData name="Colleen Beck" userId="ba75c042-afab-452f-9300-eeb2d9ca8f1b" providerId="ADAL" clId="{4919CEB5-AA7F-435A-96DD-9896C0F2D63E}" dt="2024-04-24T14:05:15.513" v="1884" actId="962"/>
        <pc:sldMkLst>
          <pc:docMk/>
          <pc:sldMk cId="2020847959" sldId="279"/>
        </pc:sldMkLst>
        <pc:picChg chg="mod">
          <ac:chgData name="Colleen Beck" userId="ba75c042-afab-452f-9300-eeb2d9ca8f1b" providerId="ADAL" clId="{4919CEB5-AA7F-435A-96DD-9896C0F2D63E}" dt="2024-04-24T14:05:15.513" v="1884" actId="962"/>
          <ac:picMkLst>
            <pc:docMk/>
            <pc:sldMk cId="2020847959" sldId="279"/>
            <ac:picMk id="6" creationId="{498B0561-EF7E-AFED-AAB0-074027D2EDEE}"/>
          </ac:picMkLst>
        </pc:picChg>
      </pc:sldChg>
      <pc:sldChg chg="addSp delSp modSp mod modClrScheme chgLayout">
        <pc:chgData name="Colleen Beck" userId="ba75c042-afab-452f-9300-eeb2d9ca8f1b" providerId="ADAL" clId="{4919CEB5-AA7F-435A-96DD-9896C0F2D63E}" dt="2024-04-24T19:15:53.246" v="5659" actId="962"/>
        <pc:sldMkLst>
          <pc:docMk/>
          <pc:sldMk cId="292039848" sldId="948"/>
        </pc:sldMkLst>
        <pc:spChg chg="mod ord">
          <ac:chgData name="Colleen Beck" userId="ba75c042-afab-452f-9300-eeb2d9ca8f1b" providerId="ADAL" clId="{4919CEB5-AA7F-435A-96DD-9896C0F2D63E}" dt="2024-04-23T20:44:40.160" v="436" actId="1076"/>
          <ac:spMkLst>
            <pc:docMk/>
            <pc:sldMk cId="292039848" sldId="948"/>
            <ac:spMk id="2" creationId="{0EA5EB99-0AAA-4319-A707-7D603E97CF6D}"/>
          </ac:spMkLst>
        </pc:spChg>
        <pc:spChg chg="add mod ord">
          <ac:chgData name="Colleen Beck" userId="ba75c042-afab-452f-9300-eeb2d9ca8f1b" providerId="ADAL" clId="{4919CEB5-AA7F-435A-96DD-9896C0F2D63E}" dt="2024-04-23T20:18:36.460" v="384" actId="1076"/>
          <ac:spMkLst>
            <pc:docMk/>
            <pc:sldMk cId="292039848" sldId="948"/>
            <ac:spMk id="4" creationId="{1279686C-40A1-5429-18D7-116450F766F8}"/>
          </ac:spMkLst>
        </pc:spChg>
        <pc:spChg chg="add mod ord">
          <ac:chgData name="Colleen Beck" userId="ba75c042-afab-452f-9300-eeb2d9ca8f1b" providerId="ADAL" clId="{4919CEB5-AA7F-435A-96DD-9896C0F2D63E}" dt="2024-04-23T20:18:24.497" v="382" actId="1076"/>
          <ac:spMkLst>
            <pc:docMk/>
            <pc:sldMk cId="292039848" sldId="948"/>
            <ac:spMk id="7" creationId="{5D01A7BB-902A-F611-E35A-A1C87C073198}"/>
          </ac:spMkLst>
        </pc:spChg>
        <pc:spChg chg="del">
          <ac:chgData name="Colleen Beck" userId="ba75c042-afab-452f-9300-eeb2d9ca8f1b" providerId="ADAL" clId="{4919CEB5-AA7F-435A-96DD-9896C0F2D63E}" dt="2024-04-23T20:16:39.572" v="354" actId="478"/>
          <ac:spMkLst>
            <pc:docMk/>
            <pc:sldMk cId="292039848" sldId="948"/>
            <ac:spMk id="11" creationId="{31CBC182-9BF4-4AD5-B564-868EE5D322F9}"/>
          </ac:spMkLst>
        </pc:spChg>
        <pc:spChg chg="mod ord">
          <ac:chgData name="Colleen Beck" userId="ba75c042-afab-452f-9300-eeb2d9ca8f1b" providerId="ADAL" clId="{4919CEB5-AA7F-435A-96DD-9896C0F2D63E}" dt="2024-04-24T14:51:23.212" v="4768" actId="13244"/>
          <ac:spMkLst>
            <pc:docMk/>
            <pc:sldMk cId="292039848" sldId="948"/>
            <ac:spMk id="12" creationId="{2BE3A243-0BB1-58CE-2591-29B29716099A}"/>
          </ac:spMkLst>
        </pc:spChg>
        <pc:spChg chg="add del mod ord">
          <ac:chgData name="Colleen Beck" userId="ba75c042-afab-452f-9300-eeb2d9ca8f1b" providerId="ADAL" clId="{4919CEB5-AA7F-435A-96DD-9896C0F2D63E}" dt="2024-04-23T20:17:46.483" v="379" actId="478"/>
          <ac:spMkLst>
            <pc:docMk/>
            <pc:sldMk cId="292039848" sldId="948"/>
            <ac:spMk id="13" creationId="{F9DD50D2-AABC-D3F4-F841-93AC23777A7E}"/>
          </ac:spMkLst>
        </pc:spChg>
        <pc:spChg chg="del">
          <ac:chgData name="Colleen Beck" userId="ba75c042-afab-452f-9300-eeb2d9ca8f1b" providerId="ADAL" clId="{4919CEB5-AA7F-435A-96DD-9896C0F2D63E}" dt="2024-04-23T20:17:18.645" v="368" actId="478"/>
          <ac:spMkLst>
            <pc:docMk/>
            <pc:sldMk cId="292039848" sldId="948"/>
            <ac:spMk id="14" creationId="{B7C7DF5E-8372-497A-87BF-45924DDE42C3}"/>
          </ac:spMkLst>
        </pc:spChg>
        <pc:spChg chg="mod ord">
          <ac:chgData name="Colleen Beck" userId="ba75c042-afab-452f-9300-eeb2d9ca8f1b" providerId="ADAL" clId="{4919CEB5-AA7F-435A-96DD-9896C0F2D63E}" dt="2024-04-24T14:51:55.986" v="4772" actId="13244"/>
          <ac:spMkLst>
            <pc:docMk/>
            <pc:sldMk cId="292039848" sldId="948"/>
            <ac:spMk id="15" creationId="{205598FE-A12C-4697-BAFB-89066D3DA558}"/>
          </ac:spMkLst>
        </pc:spChg>
        <pc:spChg chg="del">
          <ac:chgData name="Colleen Beck" userId="ba75c042-afab-452f-9300-eeb2d9ca8f1b" providerId="ADAL" clId="{4919CEB5-AA7F-435A-96DD-9896C0F2D63E}" dt="2024-04-23T20:19:03.431" v="397" actId="478"/>
          <ac:spMkLst>
            <pc:docMk/>
            <pc:sldMk cId="292039848" sldId="948"/>
            <ac:spMk id="16" creationId="{7549E02A-3CD0-4AA4-A37E-E78F0C65F7BE}"/>
          </ac:spMkLst>
        </pc:spChg>
        <pc:spChg chg="del">
          <ac:chgData name="Colleen Beck" userId="ba75c042-afab-452f-9300-eeb2d9ca8f1b" providerId="ADAL" clId="{4919CEB5-AA7F-435A-96DD-9896C0F2D63E}" dt="2024-04-23T20:19:42.141" v="409" actId="478"/>
          <ac:spMkLst>
            <pc:docMk/>
            <pc:sldMk cId="292039848" sldId="948"/>
            <ac:spMk id="17" creationId="{9657FC24-FCEA-457A-97BA-FA086F5E7A88}"/>
          </ac:spMkLst>
        </pc:spChg>
        <pc:spChg chg="del">
          <ac:chgData name="Colleen Beck" userId="ba75c042-afab-452f-9300-eeb2d9ca8f1b" providerId="ADAL" clId="{4919CEB5-AA7F-435A-96DD-9896C0F2D63E}" dt="2024-04-23T20:20:14.129" v="426" actId="478"/>
          <ac:spMkLst>
            <pc:docMk/>
            <pc:sldMk cId="292039848" sldId="948"/>
            <ac:spMk id="18" creationId="{B332DBC9-5E87-47EF-B7C2-686C984B1366}"/>
          </ac:spMkLst>
        </pc:spChg>
        <pc:spChg chg="add del mod ord">
          <ac:chgData name="Colleen Beck" userId="ba75c042-afab-452f-9300-eeb2d9ca8f1b" providerId="ADAL" clId="{4919CEB5-AA7F-435A-96DD-9896C0F2D63E}" dt="2024-04-23T20:18:29.164" v="383" actId="478"/>
          <ac:spMkLst>
            <pc:docMk/>
            <pc:sldMk cId="292039848" sldId="948"/>
            <ac:spMk id="19" creationId="{A273FD19-C3E0-011A-27F2-783D930BEB2E}"/>
          </ac:spMkLst>
        </pc:spChg>
        <pc:spChg chg="add del mod ord">
          <ac:chgData name="Colleen Beck" userId="ba75c042-afab-452f-9300-eeb2d9ca8f1b" providerId="ADAL" clId="{4919CEB5-AA7F-435A-96DD-9896C0F2D63E}" dt="2024-04-23T20:19:06.192" v="398" actId="478"/>
          <ac:spMkLst>
            <pc:docMk/>
            <pc:sldMk cId="292039848" sldId="948"/>
            <ac:spMk id="20" creationId="{A5902EC5-CF6A-CE32-0DE9-E5E8ED7AAEA4}"/>
          </ac:spMkLst>
        </pc:spChg>
        <pc:spChg chg="add mod ord">
          <ac:chgData name="Colleen Beck" userId="ba75c042-afab-452f-9300-eeb2d9ca8f1b" providerId="ADAL" clId="{4919CEB5-AA7F-435A-96DD-9896C0F2D63E}" dt="2024-04-24T14:52:18.929" v="4774" actId="1076"/>
          <ac:spMkLst>
            <pc:docMk/>
            <pc:sldMk cId="292039848" sldId="948"/>
            <ac:spMk id="21" creationId="{95310013-DE2D-AEB4-FB33-2A4ED4E0ABB6}"/>
          </ac:spMkLst>
        </pc:spChg>
        <pc:spChg chg="add mod ord">
          <ac:chgData name="Colleen Beck" userId="ba75c042-afab-452f-9300-eeb2d9ca8f1b" providerId="ADAL" clId="{4919CEB5-AA7F-435A-96DD-9896C0F2D63E}" dt="2024-04-23T20:44:16.211" v="434" actId="1076"/>
          <ac:spMkLst>
            <pc:docMk/>
            <pc:sldMk cId="292039848" sldId="948"/>
            <ac:spMk id="22" creationId="{121E031C-0070-63BE-CAB0-5604798613F7}"/>
          </ac:spMkLst>
        </pc:spChg>
        <pc:spChg chg="add del mod ord">
          <ac:chgData name="Colleen Beck" userId="ba75c042-afab-452f-9300-eeb2d9ca8f1b" providerId="ADAL" clId="{4919CEB5-AA7F-435A-96DD-9896C0F2D63E}" dt="2024-04-23T20:20:18.999" v="427" actId="478"/>
          <ac:spMkLst>
            <pc:docMk/>
            <pc:sldMk cId="292039848" sldId="948"/>
            <ac:spMk id="23" creationId="{08975075-A704-9E5F-3899-96BE1212A5F9}"/>
          </ac:spMkLst>
        </pc:spChg>
        <pc:spChg chg="add del mod ord">
          <ac:chgData name="Colleen Beck" userId="ba75c042-afab-452f-9300-eeb2d9ca8f1b" providerId="ADAL" clId="{4919CEB5-AA7F-435A-96DD-9896C0F2D63E}" dt="2024-04-23T20:20:21.360" v="428" actId="478"/>
          <ac:spMkLst>
            <pc:docMk/>
            <pc:sldMk cId="292039848" sldId="948"/>
            <ac:spMk id="24" creationId="{67C6A01C-45B1-37CD-AED2-0B8EB32EB2BF}"/>
          </ac:spMkLst>
        </pc:spChg>
        <pc:spChg chg="add del mod ord">
          <ac:chgData name="Colleen Beck" userId="ba75c042-afab-452f-9300-eeb2d9ca8f1b" providerId="ADAL" clId="{4919CEB5-AA7F-435A-96DD-9896C0F2D63E}" dt="2024-04-23T20:20:23.338" v="429" actId="478"/>
          <ac:spMkLst>
            <pc:docMk/>
            <pc:sldMk cId="292039848" sldId="948"/>
            <ac:spMk id="25" creationId="{2CB34C28-8D05-2E89-E3ED-62FB316BD4AA}"/>
          </ac:spMkLst>
        </pc:spChg>
        <pc:spChg chg="add mod ord">
          <ac:chgData name="Colleen Beck" userId="ba75c042-afab-452f-9300-eeb2d9ca8f1b" providerId="ADAL" clId="{4919CEB5-AA7F-435A-96DD-9896C0F2D63E}" dt="2024-04-23T20:44:21.501" v="435" actId="1076"/>
          <ac:spMkLst>
            <pc:docMk/>
            <pc:sldMk cId="292039848" sldId="948"/>
            <ac:spMk id="26" creationId="{0DEBB42B-2CE2-221A-B7CE-02E6317CA799}"/>
          </ac:spMkLst>
        </pc:spChg>
        <pc:spChg chg="add del mod ord">
          <ac:chgData name="Colleen Beck" userId="ba75c042-afab-452f-9300-eeb2d9ca8f1b" providerId="ADAL" clId="{4919CEB5-AA7F-435A-96DD-9896C0F2D63E}" dt="2024-04-23T20:20:38.345" v="432" actId="478"/>
          <ac:spMkLst>
            <pc:docMk/>
            <pc:sldMk cId="292039848" sldId="948"/>
            <ac:spMk id="27" creationId="{BD869260-EBC7-85D8-1D8C-7866B95AAE33}"/>
          </ac:spMkLst>
        </pc:spChg>
        <pc:spChg chg="add del mod ord">
          <ac:chgData name="Colleen Beck" userId="ba75c042-afab-452f-9300-eeb2d9ca8f1b" providerId="ADAL" clId="{4919CEB5-AA7F-435A-96DD-9896C0F2D63E}" dt="2024-04-23T20:20:33.477" v="431" actId="478"/>
          <ac:spMkLst>
            <pc:docMk/>
            <pc:sldMk cId="292039848" sldId="948"/>
            <ac:spMk id="28" creationId="{92951C68-DAAF-9376-60B8-52D1D6CC3C3B}"/>
          </ac:spMkLst>
        </pc:spChg>
        <pc:spChg chg="add del mod ord">
          <ac:chgData name="Colleen Beck" userId="ba75c042-afab-452f-9300-eeb2d9ca8f1b" providerId="ADAL" clId="{4919CEB5-AA7F-435A-96DD-9896C0F2D63E}" dt="2024-04-23T20:20:27.926" v="430" actId="478"/>
          <ac:spMkLst>
            <pc:docMk/>
            <pc:sldMk cId="292039848" sldId="948"/>
            <ac:spMk id="29" creationId="{3A5C657A-FFBD-46EB-FC7A-1FEBEA7538A8}"/>
          </ac:spMkLst>
        </pc:spChg>
        <pc:spChg chg="add del mod">
          <ac:chgData name="Colleen Beck" userId="ba75c042-afab-452f-9300-eeb2d9ca8f1b" providerId="ADAL" clId="{4919CEB5-AA7F-435A-96DD-9896C0F2D63E}" dt="2024-04-23T20:18:02.011" v="380" actId="478"/>
          <ac:spMkLst>
            <pc:docMk/>
            <pc:sldMk cId="292039848" sldId="948"/>
            <ac:spMk id="31" creationId="{1D7A16A9-D22F-C3AE-B492-3317EEC536B7}"/>
          </ac:spMkLst>
        </pc:spChg>
        <pc:picChg chg="ord">
          <ac:chgData name="Colleen Beck" userId="ba75c042-afab-452f-9300-eeb2d9ca8f1b" providerId="ADAL" clId="{4919CEB5-AA7F-435A-96DD-9896C0F2D63E}" dt="2024-04-24T14:51:28.539" v="4769" actId="13244"/>
          <ac:picMkLst>
            <pc:docMk/>
            <pc:sldMk cId="292039848" sldId="948"/>
            <ac:picMk id="3" creationId="{9A45EB0B-2C4D-428A-996B-57638BA389A5}"/>
          </ac:picMkLst>
        </pc:picChg>
        <pc:picChg chg="ord">
          <ac:chgData name="Colleen Beck" userId="ba75c042-afab-452f-9300-eeb2d9ca8f1b" providerId="ADAL" clId="{4919CEB5-AA7F-435A-96DD-9896C0F2D63E}" dt="2024-04-24T14:51:36.322" v="4770" actId="13244"/>
          <ac:picMkLst>
            <pc:docMk/>
            <pc:sldMk cId="292039848" sldId="948"/>
            <ac:picMk id="5" creationId="{E858DF9B-D9E3-492E-BDFF-4EE8BCC3A8B9}"/>
          </ac:picMkLst>
        </pc:picChg>
        <pc:picChg chg="ord">
          <ac:chgData name="Colleen Beck" userId="ba75c042-afab-452f-9300-eeb2d9ca8f1b" providerId="ADAL" clId="{4919CEB5-AA7F-435A-96DD-9896C0F2D63E}" dt="2024-04-24T14:51:46.521" v="4771" actId="13244"/>
          <ac:picMkLst>
            <pc:docMk/>
            <pc:sldMk cId="292039848" sldId="948"/>
            <ac:picMk id="6" creationId="{ADA9E0C1-637F-4CBD-906A-EF02A386FF7F}"/>
          </ac:picMkLst>
        </pc:picChg>
        <pc:picChg chg="ord">
          <ac:chgData name="Colleen Beck" userId="ba75c042-afab-452f-9300-eeb2d9ca8f1b" providerId="ADAL" clId="{4919CEB5-AA7F-435A-96DD-9896C0F2D63E}" dt="2024-04-24T14:52:03.920" v="4773" actId="13244"/>
          <ac:picMkLst>
            <pc:docMk/>
            <pc:sldMk cId="292039848" sldId="948"/>
            <ac:picMk id="8" creationId="{464BD31F-606D-44E7-9500-FF7585D6815B}"/>
          </ac:picMkLst>
        </pc:picChg>
        <pc:picChg chg="ord">
          <ac:chgData name="Colleen Beck" userId="ba75c042-afab-452f-9300-eeb2d9ca8f1b" providerId="ADAL" clId="{4919CEB5-AA7F-435A-96DD-9896C0F2D63E}" dt="2024-04-24T14:52:28.725" v="4775" actId="13244"/>
          <ac:picMkLst>
            <pc:docMk/>
            <pc:sldMk cId="292039848" sldId="948"/>
            <ac:picMk id="9" creationId="{258A5330-CA56-4F3E-A396-45E5F3573D87}"/>
          </ac:picMkLst>
        </pc:picChg>
        <pc:picChg chg="mod ord">
          <ac:chgData name="Colleen Beck" userId="ba75c042-afab-452f-9300-eeb2d9ca8f1b" providerId="ADAL" clId="{4919CEB5-AA7F-435A-96DD-9896C0F2D63E}" dt="2024-04-24T19:15:53.246" v="5659" actId="962"/>
          <ac:picMkLst>
            <pc:docMk/>
            <pc:sldMk cId="292039848" sldId="948"/>
            <ac:picMk id="10" creationId="{FAEFB11A-42FD-4B5A-B8E8-4B200394A4BD}"/>
          </ac:picMkLst>
        </pc:picChg>
      </pc:sldChg>
      <pc:sldChg chg="modSp mod">
        <pc:chgData name="Colleen Beck" userId="ba75c042-afab-452f-9300-eeb2d9ca8f1b" providerId="ADAL" clId="{4919CEB5-AA7F-435A-96DD-9896C0F2D63E}" dt="2024-04-24T14:53:11.395" v="4781"/>
        <pc:sldMkLst>
          <pc:docMk/>
          <pc:sldMk cId="192138833" sldId="949"/>
        </pc:sldMkLst>
        <pc:spChg chg="ord">
          <ac:chgData name="Colleen Beck" userId="ba75c042-afab-452f-9300-eeb2d9ca8f1b" providerId="ADAL" clId="{4919CEB5-AA7F-435A-96DD-9896C0F2D63E}" dt="2024-04-24T14:53:05.074" v="4778"/>
          <ac:spMkLst>
            <pc:docMk/>
            <pc:sldMk cId="192138833" sldId="949"/>
            <ac:spMk id="3" creationId="{8C47F9D1-1631-EA7E-97E4-9413EE158F5D}"/>
          </ac:spMkLst>
        </pc:spChg>
        <pc:spChg chg="ord">
          <ac:chgData name="Colleen Beck" userId="ba75c042-afab-452f-9300-eeb2d9ca8f1b" providerId="ADAL" clId="{4919CEB5-AA7F-435A-96DD-9896C0F2D63E}" dt="2024-04-24T14:53:11.395" v="4781"/>
          <ac:spMkLst>
            <pc:docMk/>
            <pc:sldMk cId="192138833" sldId="949"/>
            <ac:spMk id="6" creationId="{90F77128-EBF2-C1D9-A12C-96469EA4684F}"/>
          </ac:spMkLst>
        </pc:spChg>
        <pc:picChg chg="mod">
          <ac:chgData name="Colleen Beck" userId="ba75c042-afab-452f-9300-eeb2d9ca8f1b" providerId="ADAL" clId="{4919CEB5-AA7F-435A-96DD-9896C0F2D63E}" dt="2024-04-24T14:05:36.879" v="1945" actId="962"/>
          <ac:picMkLst>
            <pc:docMk/>
            <pc:sldMk cId="192138833" sldId="949"/>
            <ac:picMk id="5" creationId="{C7256205-1A3D-AF6E-978C-596B31ACFA50}"/>
          </ac:picMkLst>
        </pc:picChg>
        <pc:picChg chg="mod">
          <ac:chgData name="Colleen Beck" userId="ba75c042-afab-452f-9300-eeb2d9ca8f1b" providerId="ADAL" clId="{4919CEB5-AA7F-435A-96DD-9896C0F2D63E}" dt="2024-04-24T14:05:49.436" v="1999" actId="962"/>
          <ac:picMkLst>
            <pc:docMk/>
            <pc:sldMk cId="192138833" sldId="949"/>
            <ac:picMk id="8" creationId="{4255026B-4EBE-8864-B031-9B0956241C5C}"/>
          </ac:picMkLst>
        </pc:picChg>
        <pc:picChg chg="mod">
          <ac:chgData name="Colleen Beck" userId="ba75c042-afab-452f-9300-eeb2d9ca8f1b" providerId="ADAL" clId="{4919CEB5-AA7F-435A-96DD-9896C0F2D63E}" dt="2024-04-24T14:06:03.026" v="2059" actId="962"/>
          <ac:picMkLst>
            <pc:docMk/>
            <pc:sldMk cId="192138833" sldId="949"/>
            <ac:picMk id="10" creationId="{E9EBE2E5-13AA-37CE-9933-B629D73BB4D2}"/>
          </ac:picMkLst>
        </pc:picChg>
      </pc:sldChg>
      <pc:sldChg chg="modSp mod">
        <pc:chgData name="Colleen Beck" userId="ba75c042-afab-452f-9300-eeb2d9ca8f1b" providerId="ADAL" clId="{4919CEB5-AA7F-435A-96DD-9896C0F2D63E}" dt="2024-04-24T18:27:52.042" v="4888"/>
        <pc:sldMkLst>
          <pc:docMk/>
          <pc:sldMk cId="1578107011" sldId="950"/>
        </pc:sldMkLst>
        <pc:spChg chg="ord">
          <ac:chgData name="Colleen Beck" userId="ba75c042-afab-452f-9300-eeb2d9ca8f1b" providerId="ADAL" clId="{4919CEB5-AA7F-435A-96DD-9896C0F2D63E}" dt="2024-04-24T18:27:46.993" v="4887"/>
          <ac:spMkLst>
            <pc:docMk/>
            <pc:sldMk cId="1578107011" sldId="950"/>
            <ac:spMk id="3" creationId="{2B81A026-99B6-82D1-10F0-3FE2CF2170CB}"/>
          </ac:spMkLst>
        </pc:spChg>
        <pc:spChg chg="ord">
          <ac:chgData name="Colleen Beck" userId="ba75c042-afab-452f-9300-eeb2d9ca8f1b" providerId="ADAL" clId="{4919CEB5-AA7F-435A-96DD-9896C0F2D63E}" dt="2024-04-24T18:27:52.042" v="4888"/>
          <ac:spMkLst>
            <pc:docMk/>
            <pc:sldMk cId="1578107011" sldId="950"/>
            <ac:spMk id="7" creationId="{5048B8EA-6EAC-40EE-898C-889C9FD31374}"/>
          </ac:spMkLst>
        </pc:spChg>
      </pc:sldChg>
      <pc:sldChg chg="modSp">
        <pc:chgData name="Colleen Beck" userId="ba75c042-afab-452f-9300-eeb2d9ca8f1b" providerId="ADAL" clId="{4919CEB5-AA7F-435A-96DD-9896C0F2D63E}" dt="2024-04-24T13:26:25.108" v="640" actId="20577"/>
        <pc:sldMkLst>
          <pc:docMk/>
          <pc:sldMk cId="3676460876" sldId="953"/>
        </pc:sldMkLst>
        <pc:spChg chg="mod">
          <ac:chgData name="Colleen Beck" userId="ba75c042-afab-452f-9300-eeb2d9ca8f1b" providerId="ADAL" clId="{4919CEB5-AA7F-435A-96DD-9896C0F2D63E}" dt="2024-04-24T13:26:25.108" v="640" actId="20577"/>
          <ac:spMkLst>
            <pc:docMk/>
            <pc:sldMk cId="3676460876" sldId="953"/>
            <ac:spMk id="2" creationId="{1DDFEC5C-3B81-42B8-FD1B-6F616CBE356D}"/>
          </ac:spMkLst>
        </pc:spChg>
      </pc:sldChg>
      <pc:sldChg chg="modSp mod">
        <pc:chgData name="Colleen Beck" userId="ba75c042-afab-452f-9300-eeb2d9ca8f1b" providerId="ADAL" clId="{4919CEB5-AA7F-435A-96DD-9896C0F2D63E}" dt="2024-04-24T19:13:33.752" v="5418" actId="962"/>
        <pc:sldMkLst>
          <pc:docMk/>
          <pc:sldMk cId="3201589917" sldId="1737"/>
        </pc:sldMkLst>
        <pc:spChg chg="ord">
          <ac:chgData name="Colleen Beck" userId="ba75c042-afab-452f-9300-eeb2d9ca8f1b" providerId="ADAL" clId="{4919CEB5-AA7F-435A-96DD-9896C0F2D63E}" dt="2024-04-24T14:24:21.859" v="4606"/>
          <ac:spMkLst>
            <pc:docMk/>
            <pc:sldMk cId="3201589917" sldId="1737"/>
            <ac:spMk id="2" creationId="{C78FFE04-D8EE-4B50-10ED-68BF3B5A072A}"/>
          </ac:spMkLst>
        </pc:spChg>
        <pc:spChg chg="ord">
          <ac:chgData name="Colleen Beck" userId="ba75c042-afab-452f-9300-eeb2d9ca8f1b" providerId="ADAL" clId="{4919CEB5-AA7F-435A-96DD-9896C0F2D63E}" dt="2024-04-24T14:25:01.927" v="4607"/>
          <ac:spMkLst>
            <pc:docMk/>
            <pc:sldMk cId="3201589917" sldId="1737"/>
            <ac:spMk id="3" creationId="{2843FABF-0197-E13F-DF65-8F4DD4B5066A}"/>
          </ac:spMkLst>
        </pc:spChg>
        <pc:spChg chg="ord">
          <ac:chgData name="Colleen Beck" userId="ba75c042-afab-452f-9300-eeb2d9ca8f1b" providerId="ADAL" clId="{4919CEB5-AA7F-435A-96DD-9896C0F2D63E}" dt="2024-04-24T14:25:28.150" v="4611"/>
          <ac:spMkLst>
            <pc:docMk/>
            <pc:sldMk cId="3201589917" sldId="1737"/>
            <ac:spMk id="4" creationId="{F276E798-44A3-4CAF-9EBC-1649EF5E6786}"/>
          </ac:spMkLst>
        </pc:spChg>
        <pc:picChg chg="ord">
          <ac:chgData name="Colleen Beck" userId="ba75c042-afab-452f-9300-eeb2d9ca8f1b" providerId="ADAL" clId="{4919CEB5-AA7F-435A-96DD-9896C0F2D63E}" dt="2024-04-24T14:25:10.508" v="4608"/>
          <ac:picMkLst>
            <pc:docMk/>
            <pc:sldMk cId="3201589917" sldId="1737"/>
            <ac:picMk id="5" creationId="{D09C23DC-03A7-FDB9-310E-96D69B71B9BE}"/>
          </ac:picMkLst>
        </pc:picChg>
        <pc:picChg chg="mod">
          <ac:chgData name="Colleen Beck" userId="ba75c042-afab-452f-9300-eeb2d9ca8f1b" providerId="ADAL" clId="{4919CEB5-AA7F-435A-96DD-9896C0F2D63E}" dt="2024-04-24T19:13:33.752" v="5418" actId="962"/>
          <ac:picMkLst>
            <pc:docMk/>
            <pc:sldMk cId="3201589917" sldId="1737"/>
            <ac:picMk id="8" creationId="{5BE37307-D472-5BF7-AC8B-4DFE01164EC8}"/>
          </ac:picMkLst>
        </pc:picChg>
      </pc:sldChg>
      <pc:sldChg chg="modSp add del mod chgLayout">
        <pc:chgData name="Colleen Beck" userId="ba75c042-afab-452f-9300-eeb2d9ca8f1b" providerId="ADAL" clId="{4919CEB5-AA7F-435A-96DD-9896C0F2D63E}" dt="2024-04-24T13:33:57.612" v="678" actId="47"/>
        <pc:sldMkLst>
          <pc:docMk/>
          <pc:sldMk cId="1597776941" sldId="1738"/>
        </pc:sldMkLst>
        <pc:spChg chg="mod ord">
          <ac:chgData name="Colleen Beck" userId="ba75c042-afab-452f-9300-eeb2d9ca8f1b" providerId="ADAL" clId="{4919CEB5-AA7F-435A-96DD-9896C0F2D63E}" dt="2024-04-24T13:27:06.023" v="641" actId="700"/>
          <ac:spMkLst>
            <pc:docMk/>
            <pc:sldMk cId="1597776941" sldId="1738"/>
            <ac:spMk id="2" creationId="{AF607216-6FC9-652F-9ED4-A83F3F6167C2}"/>
          </ac:spMkLst>
        </pc:spChg>
        <pc:spChg chg="mod ord">
          <ac:chgData name="Colleen Beck" userId="ba75c042-afab-452f-9300-eeb2d9ca8f1b" providerId="ADAL" clId="{4919CEB5-AA7F-435A-96DD-9896C0F2D63E}" dt="2024-04-24T13:27:06.023" v="641" actId="700"/>
          <ac:spMkLst>
            <pc:docMk/>
            <pc:sldMk cId="1597776941" sldId="1738"/>
            <ac:spMk id="3" creationId="{92A600A0-DD55-00A4-7C33-B3A024B3C928}"/>
          </ac:spMkLst>
        </pc:spChg>
      </pc:sldChg>
      <pc:sldChg chg="delSp modSp mod">
        <pc:chgData name="Colleen Beck" userId="ba75c042-afab-452f-9300-eeb2d9ca8f1b" providerId="ADAL" clId="{4919CEB5-AA7F-435A-96DD-9896C0F2D63E}" dt="2024-04-24T19:14:59.274" v="5505" actId="962"/>
        <pc:sldMkLst>
          <pc:docMk/>
          <pc:sldMk cId="2407994087" sldId="2147326999"/>
        </pc:sldMkLst>
        <pc:spChg chg="ord">
          <ac:chgData name="Colleen Beck" userId="ba75c042-afab-452f-9300-eeb2d9ca8f1b" providerId="ADAL" clId="{4919CEB5-AA7F-435A-96DD-9896C0F2D63E}" dt="2024-04-24T14:45:38.908" v="4729" actId="13244"/>
          <ac:spMkLst>
            <pc:docMk/>
            <pc:sldMk cId="2407994087" sldId="2147326999"/>
            <ac:spMk id="2" creationId="{1573B2F9-3E25-7EC9-DD8C-B234CF9AB4E1}"/>
          </ac:spMkLst>
        </pc:spChg>
        <pc:spChg chg="ord">
          <ac:chgData name="Colleen Beck" userId="ba75c042-afab-452f-9300-eeb2d9ca8f1b" providerId="ADAL" clId="{4919CEB5-AA7F-435A-96DD-9896C0F2D63E}" dt="2024-04-24T14:44:51.057" v="4728"/>
          <ac:spMkLst>
            <pc:docMk/>
            <pc:sldMk cId="2407994087" sldId="2147326999"/>
            <ac:spMk id="4" creationId="{5663432A-E17D-906E-0936-D509A7F3980E}"/>
          </ac:spMkLst>
        </pc:spChg>
        <pc:spChg chg="del">
          <ac:chgData name="Colleen Beck" userId="ba75c042-afab-452f-9300-eeb2d9ca8f1b" providerId="ADAL" clId="{4919CEB5-AA7F-435A-96DD-9896C0F2D63E}" dt="2024-04-24T14:48:33.510" v="4756" actId="478"/>
          <ac:spMkLst>
            <pc:docMk/>
            <pc:sldMk cId="2407994087" sldId="2147326999"/>
            <ac:spMk id="5" creationId="{4AF5E96F-7624-84C7-E9DD-7A0D0FF0D38F}"/>
          </ac:spMkLst>
        </pc:spChg>
        <pc:spChg chg="ord">
          <ac:chgData name="Colleen Beck" userId="ba75c042-afab-452f-9300-eeb2d9ca8f1b" providerId="ADAL" clId="{4919CEB5-AA7F-435A-96DD-9896C0F2D63E}" dt="2024-04-24T14:45:57.379" v="4730" actId="13244"/>
          <ac:spMkLst>
            <pc:docMk/>
            <pc:sldMk cId="2407994087" sldId="2147326999"/>
            <ac:spMk id="9" creationId="{463972F5-826F-A207-0642-723D9A2D6D7D}"/>
          </ac:spMkLst>
        </pc:spChg>
        <pc:spChg chg="ord">
          <ac:chgData name="Colleen Beck" userId="ba75c042-afab-452f-9300-eeb2d9ca8f1b" providerId="ADAL" clId="{4919CEB5-AA7F-435A-96DD-9896C0F2D63E}" dt="2024-04-24T14:46:05.522" v="4732" actId="13244"/>
          <ac:spMkLst>
            <pc:docMk/>
            <pc:sldMk cId="2407994087" sldId="2147326999"/>
            <ac:spMk id="10" creationId="{A9674682-B026-D6A2-7E5A-A17B8D43DDCA}"/>
          </ac:spMkLst>
        </pc:spChg>
        <pc:spChg chg="ord">
          <ac:chgData name="Colleen Beck" userId="ba75c042-afab-452f-9300-eeb2d9ca8f1b" providerId="ADAL" clId="{4919CEB5-AA7F-435A-96DD-9896C0F2D63E}" dt="2024-04-24T14:46:09.304" v="4733" actId="13244"/>
          <ac:spMkLst>
            <pc:docMk/>
            <pc:sldMk cId="2407994087" sldId="2147326999"/>
            <ac:spMk id="11" creationId="{086E9AFE-D4BD-05BB-7381-00895B893CEB}"/>
          </ac:spMkLst>
        </pc:spChg>
        <pc:spChg chg="ord">
          <ac:chgData name="Colleen Beck" userId="ba75c042-afab-452f-9300-eeb2d9ca8f1b" providerId="ADAL" clId="{4919CEB5-AA7F-435A-96DD-9896C0F2D63E}" dt="2024-04-24T14:46:20.174" v="4736" actId="13244"/>
          <ac:spMkLst>
            <pc:docMk/>
            <pc:sldMk cId="2407994087" sldId="2147326999"/>
            <ac:spMk id="12" creationId="{3EAD0DC2-0E6E-0550-B88D-C25D20D55ED7}"/>
          </ac:spMkLst>
        </pc:spChg>
        <pc:spChg chg="ord">
          <ac:chgData name="Colleen Beck" userId="ba75c042-afab-452f-9300-eeb2d9ca8f1b" providerId="ADAL" clId="{4919CEB5-AA7F-435A-96DD-9896C0F2D63E}" dt="2024-04-24T14:46:15.827" v="4735" actId="13244"/>
          <ac:spMkLst>
            <pc:docMk/>
            <pc:sldMk cId="2407994087" sldId="2147326999"/>
            <ac:spMk id="13" creationId="{B113D4C4-35B9-4AFA-9977-56559CD2C5D6}"/>
          </ac:spMkLst>
        </pc:spChg>
        <pc:spChg chg="ord">
          <ac:chgData name="Colleen Beck" userId="ba75c042-afab-452f-9300-eeb2d9ca8f1b" providerId="ADAL" clId="{4919CEB5-AA7F-435A-96DD-9896C0F2D63E}" dt="2024-04-24T14:46:13.024" v="4734" actId="13244"/>
          <ac:spMkLst>
            <pc:docMk/>
            <pc:sldMk cId="2407994087" sldId="2147326999"/>
            <ac:spMk id="15" creationId="{426054C7-A04F-2C40-BBF3-F672FFBCF4BE}"/>
          </ac:spMkLst>
        </pc:spChg>
        <pc:spChg chg="ord">
          <ac:chgData name="Colleen Beck" userId="ba75c042-afab-452f-9300-eeb2d9ca8f1b" providerId="ADAL" clId="{4919CEB5-AA7F-435A-96DD-9896C0F2D63E}" dt="2024-04-24T14:46:34.411" v="4738" actId="13244"/>
          <ac:spMkLst>
            <pc:docMk/>
            <pc:sldMk cId="2407994087" sldId="2147326999"/>
            <ac:spMk id="17" creationId="{1AD95529-62E9-522F-2CDF-7BB53F7B7C5A}"/>
          </ac:spMkLst>
        </pc:spChg>
        <pc:spChg chg="ord">
          <ac:chgData name="Colleen Beck" userId="ba75c042-afab-452f-9300-eeb2d9ca8f1b" providerId="ADAL" clId="{4919CEB5-AA7F-435A-96DD-9896C0F2D63E}" dt="2024-04-24T14:46:37.835" v="4739" actId="13244"/>
          <ac:spMkLst>
            <pc:docMk/>
            <pc:sldMk cId="2407994087" sldId="2147326999"/>
            <ac:spMk id="18" creationId="{B75224D9-DE8A-0F2C-56FE-DDB24A63BA47}"/>
          </ac:spMkLst>
        </pc:spChg>
        <pc:spChg chg="ord">
          <ac:chgData name="Colleen Beck" userId="ba75c042-afab-452f-9300-eeb2d9ca8f1b" providerId="ADAL" clId="{4919CEB5-AA7F-435A-96DD-9896C0F2D63E}" dt="2024-04-24T14:46:41.455" v="4740" actId="13244"/>
          <ac:spMkLst>
            <pc:docMk/>
            <pc:sldMk cId="2407994087" sldId="2147326999"/>
            <ac:spMk id="19" creationId="{E2A6AC0C-3C44-5888-0097-C574D46416AE}"/>
          </ac:spMkLst>
        </pc:spChg>
        <pc:spChg chg="mod ord">
          <ac:chgData name="Colleen Beck" userId="ba75c042-afab-452f-9300-eeb2d9ca8f1b" providerId="ADAL" clId="{4919CEB5-AA7F-435A-96DD-9896C0F2D63E}" dt="2024-04-24T14:47:18.605" v="4745" actId="13244"/>
          <ac:spMkLst>
            <pc:docMk/>
            <pc:sldMk cId="2407994087" sldId="2147326999"/>
            <ac:spMk id="24" creationId="{1CEAC7E8-6360-3B9C-9A31-79A857535462}"/>
          </ac:spMkLst>
        </pc:spChg>
        <pc:spChg chg="mod ord">
          <ac:chgData name="Colleen Beck" userId="ba75c042-afab-452f-9300-eeb2d9ca8f1b" providerId="ADAL" clId="{4919CEB5-AA7F-435A-96DD-9896C0F2D63E}" dt="2024-04-24T14:47:23.356" v="4746" actId="13244"/>
          <ac:spMkLst>
            <pc:docMk/>
            <pc:sldMk cId="2407994087" sldId="2147326999"/>
            <ac:spMk id="25" creationId="{ADAD6FA8-6E5B-DF49-CE7A-170A0B91896D}"/>
          </ac:spMkLst>
        </pc:spChg>
        <pc:spChg chg="mod ord">
          <ac:chgData name="Colleen Beck" userId="ba75c042-afab-452f-9300-eeb2d9ca8f1b" providerId="ADAL" clId="{4919CEB5-AA7F-435A-96DD-9896C0F2D63E}" dt="2024-04-24T14:47:47.770" v="4751" actId="13244"/>
          <ac:spMkLst>
            <pc:docMk/>
            <pc:sldMk cId="2407994087" sldId="2147326999"/>
            <ac:spMk id="30" creationId="{9FE500D1-D12C-61D2-D64A-07CED7D821B2}"/>
          </ac:spMkLst>
        </pc:spChg>
        <pc:spChg chg="mod ord">
          <ac:chgData name="Colleen Beck" userId="ba75c042-afab-452f-9300-eeb2d9ca8f1b" providerId="ADAL" clId="{4919CEB5-AA7F-435A-96DD-9896C0F2D63E}" dt="2024-04-24T14:47:53.770" v="4752" actId="13244"/>
          <ac:spMkLst>
            <pc:docMk/>
            <pc:sldMk cId="2407994087" sldId="2147326999"/>
            <ac:spMk id="31" creationId="{E6BDAD65-717E-01C4-779B-0707F46B427B}"/>
          </ac:spMkLst>
        </pc:spChg>
        <pc:spChg chg="mod ord">
          <ac:chgData name="Colleen Beck" userId="ba75c042-afab-452f-9300-eeb2d9ca8f1b" providerId="ADAL" clId="{4919CEB5-AA7F-435A-96DD-9896C0F2D63E}" dt="2024-04-24T14:48:03.804" v="4753" actId="13244"/>
          <ac:spMkLst>
            <pc:docMk/>
            <pc:sldMk cId="2407994087" sldId="2147326999"/>
            <ac:spMk id="32" creationId="{ACB0C3CD-4DD7-8259-6F99-B07B01D6C1EE}"/>
          </ac:spMkLst>
        </pc:spChg>
        <pc:spChg chg="mod ord">
          <ac:chgData name="Colleen Beck" userId="ba75c042-afab-452f-9300-eeb2d9ca8f1b" providerId="ADAL" clId="{4919CEB5-AA7F-435A-96DD-9896C0F2D63E}" dt="2024-04-24T14:48:08.198" v="4754" actId="13244"/>
          <ac:spMkLst>
            <pc:docMk/>
            <pc:sldMk cId="2407994087" sldId="2147326999"/>
            <ac:spMk id="33" creationId="{5E94ED6F-4AD5-C861-1256-874A37468C33}"/>
          </ac:spMkLst>
        </pc:spChg>
        <pc:spChg chg="mod">
          <ac:chgData name="Colleen Beck" userId="ba75c042-afab-452f-9300-eeb2d9ca8f1b" providerId="ADAL" clId="{4919CEB5-AA7F-435A-96DD-9896C0F2D63E}" dt="2024-04-24T13:51:40.145" v="1301" actId="962"/>
          <ac:spMkLst>
            <pc:docMk/>
            <pc:sldMk cId="2407994087" sldId="2147326999"/>
            <ac:spMk id="34" creationId="{15777F37-94A0-FC7A-BAEA-363A39095375}"/>
          </ac:spMkLst>
        </pc:spChg>
        <pc:spChg chg="ord">
          <ac:chgData name="Colleen Beck" userId="ba75c042-afab-452f-9300-eeb2d9ca8f1b" providerId="ADAL" clId="{4919CEB5-AA7F-435A-96DD-9896C0F2D63E}" dt="2024-04-24T14:46:29.535" v="4737" actId="13244"/>
          <ac:spMkLst>
            <pc:docMk/>
            <pc:sldMk cId="2407994087" sldId="2147326999"/>
            <ac:spMk id="38" creationId="{0CDB9C4B-7EE9-206A-13B3-9E65F1CB5EF4}"/>
          </ac:spMkLst>
        </pc:spChg>
        <pc:picChg chg="mod">
          <ac:chgData name="Colleen Beck" userId="ba75c042-afab-452f-9300-eeb2d9ca8f1b" providerId="ADAL" clId="{4919CEB5-AA7F-435A-96DD-9896C0F2D63E}" dt="2024-04-24T13:48:31.992" v="763" actId="962"/>
          <ac:picMkLst>
            <pc:docMk/>
            <pc:sldMk cId="2407994087" sldId="2147326999"/>
            <ac:picMk id="3" creationId="{53BB5450-97D3-45A4-0729-64EDF92B466D}"/>
          </ac:picMkLst>
        </pc:picChg>
        <pc:picChg chg="mod ord">
          <ac:chgData name="Colleen Beck" userId="ba75c042-afab-452f-9300-eeb2d9ca8f1b" providerId="ADAL" clId="{4919CEB5-AA7F-435A-96DD-9896C0F2D63E}" dt="2024-04-24T14:46:51.610" v="4741" actId="13244"/>
          <ac:picMkLst>
            <pc:docMk/>
            <pc:sldMk cId="2407994087" sldId="2147326999"/>
            <ac:picMk id="20" creationId="{696C7CBD-65E2-E57F-E83E-0129253D757C}"/>
          </ac:picMkLst>
        </pc:picChg>
        <pc:picChg chg="mod ord">
          <ac:chgData name="Colleen Beck" userId="ba75c042-afab-452f-9300-eeb2d9ca8f1b" providerId="ADAL" clId="{4919CEB5-AA7F-435A-96DD-9896C0F2D63E}" dt="2024-04-24T14:46:56.804" v="4742" actId="13244"/>
          <ac:picMkLst>
            <pc:docMk/>
            <pc:sldMk cId="2407994087" sldId="2147326999"/>
            <ac:picMk id="21" creationId="{F6E42BA1-F338-A351-C7F2-6A3596E8EA1B}"/>
          </ac:picMkLst>
        </pc:picChg>
        <pc:picChg chg="mod ord">
          <ac:chgData name="Colleen Beck" userId="ba75c042-afab-452f-9300-eeb2d9ca8f1b" providerId="ADAL" clId="{4919CEB5-AA7F-435A-96DD-9896C0F2D63E}" dt="2024-04-24T14:47:02.704" v="4743" actId="13244"/>
          <ac:picMkLst>
            <pc:docMk/>
            <pc:sldMk cId="2407994087" sldId="2147326999"/>
            <ac:picMk id="22" creationId="{5412D7CA-EA09-0DCB-4D7A-B771AA669F00}"/>
          </ac:picMkLst>
        </pc:picChg>
        <pc:picChg chg="mod ord">
          <ac:chgData name="Colleen Beck" userId="ba75c042-afab-452f-9300-eeb2d9ca8f1b" providerId="ADAL" clId="{4919CEB5-AA7F-435A-96DD-9896C0F2D63E}" dt="2024-04-24T14:47:08.408" v="4744" actId="13244"/>
          <ac:picMkLst>
            <pc:docMk/>
            <pc:sldMk cId="2407994087" sldId="2147326999"/>
            <ac:picMk id="23" creationId="{E030FA2C-77D5-A751-5A1D-1DCAD28E47AE}"/>
          </ac:picMkLst>
        </pc:picChg>
        <pc:picChg chg="mod ord">
          <ac:chgData name="Colleen Beck" userId="ba75c042-afab-452f-9300-eeb2d9ca8f1b" providerId="ADAL" clId="{4919CEB5-AA7F-435A-96DD-9896C0F2D63E}" dt="2024-04-24T14:47:27.695" v="4747" actId="13244"/>
          <ac:picMkLst>
            <pc:docMk/>
            <pc:sldMk cId="2407994087" sldId="2147326999"/>
            <ac:picMk id="26" creationId="{2A82C3AE-588D-14A4-F24F-30868DBBCD4D}"/>
          </ac:picMkLst>
        </pc:picChg>
        <pc:picChg chg="mod ord">
          <ac:chgData name="Colleen Beck" userId="ba75c042-afab-452f-9300-eeb2d9ca8f1b" providerId="ADAL" clId="{4919CEB5-AA7F-435A-96DD-9896C0F2D63E}" dt="2024-04-24T14:47:33.855" v="4748" actId="13244"/>
          <ac:picMkLst>
            <pc:docMk/>
            <pc:sldMk cId="2407994087" sldId="2147326999"/>
            <ac:picMk id="27" creationId="{640AFA40-CB6E-2328-D17B-620699D51620}"/>
          </ac:picMkLst>
        </pc:picChg>
        <pc:picChg chg="mod ord">
          <ac:chgData name="Colleen Beck" userId="ba75c042-afab-452f-9300-eeb2d9ca8f1b" providerId="ADAL" clId="{4919CEB5-AA7F-435A-96DD-9896C0F2D63E}" dt="2024-04-24T14:47:37.705" v="4749" actId="13244"/>
          <ac:picMkLst>
            <pc:docMk/>
            <pc:sldMk cId="2407994087" sldId="2147326999"/>
            <ac:picMk id="28" creationId="{0798FFFA-A85C-B6F5-4A26-FCBD54A88293}"/>
          </ac:picMkLst>
        </pc:picChg>
        <pc:picChg chg="mod ord">
          <ac:chgData name="Colleen Beck" userId="ba75c042-afab-452f-9300-eeb2d9ca8f1b" providerId="ADAL" clId="{4919CEB5-AA7F-435A-96DD-9896C0F2D63E}" dt="2024-04-24T14:47:41.640" v="4750" actId="13244"/>
          <ac:picMkLst>
            <pc:docMk/>
            <pc:sldMk cId="2407994087" sldId="2147326999"/>
            <ac:picMk id="29" creationId="{981B5E09-8955-DC1B-0ABE-5A964E93832F}"/>
          </ac:picMkLst>
        </pc:picChg>
        <pc:picChg chg="mod ord">
          <ac:chgData name="Colleen Beck" userId="ba75c042-afab-452f-9300-eeb2d9ca8f1b" providerId="ADAL" clId="{4919CEB5-AA7F-435A-96DD-9896C0F2D63E}" dt="2024-04-24T14:48:50.876" v="4759" actId="962"/>
          <ac:picMkLst>
            <pc:docMk/>
            <pc:sldMk cId="2407994087" sldId="2147326999"/>
            <ac:picMk id="35" creationId="{E1675A4B-3661-8EE7-7804-0EC0DC60423B}"/>
          </ac:picMkLst>
        </pc:picChg>
        <pc:picChg chg="mod">
          <ac:chgData name="Colleen Beck" userId="ba75c042-afab-452f-9300-eeb2d9ca8f1b" providerId="ADAL" clId="{4919CEB5-AA7F-435A-96DD-9896C0F2D63E}" dt="2024-04-24T19:14:59.274" v="5505" actId="962"/>
          <ac:picMkLst>
            <pc:docMk/>
            <pc:sldMk cId="2407994087" sldId="2147326999"/>
            <ac:picMk id="36" creationId="{37C7EC90-AFB0-4697-F580-F870174F059D}"/>
          </ac:picMkLst>
        </pc:picChg>
        <pc:picChg chg="mod ord">
          <ac:chgData name="Colleen Beck" userId="ba75c042-afab-452f-9300-eeb2d9ca8f1b" providerId="ADAL" clId="{4919CEB5-AA7F-435A-96DD-9896C0F2D63E}" dt="2024-04-24T14:48:20.471" v="4755" actId="13244"/>
          <ac:picMkLst>
            <pc:docMk/>
            <pc:sldMk cId="2407994087" sldId="2147326999"/>
            <ac:picMk id="37" creationId="{4C8FC62E-F5C1-D581-5F44-19C3A6AB315C}"/>
          </ac:picMkLst>
        </pc:picChg>
      </pc:sldChg>
      <pc:sldChg chg="modSp mod">
        <pc:chgData name="Colleen Beck" userId="ba75c042-afab-452f-9300-eeb2d9ca8f1b" providerId="ADAL" clId="{4919CEB5-AA7F-435A-96DD-9896C0F2D63E}" dt="2024-04-24T13:57:08.542" v="1626" actId="962"/>
        <pc:sldMkLst>
          <pc:docMk/>
          <pc:sldMk cId="1114663692" sldId="2147327000"/>
        </pc:sldMkLst>
        <pc:spChg chg="mod">
          <ac:chgData name="Colleen Beck" userId="ba75c042-afab-452f-9300-eeb2d9ca8f1b" providerId="ADAL" clId="{4919CEB5-AA7F-435A-96DD-9896C0F2D63E}" dt="2024-04-19T20:28:08.395" v="31" actId="2711"/>
          <ac:spMkLst>
            <pc:docMk/>
            <pc:sldMk cId="1114663692" sldId="2147327000"/>
            <ac:spMk id="4" creationId="{B404A191-3AC2-B436-A67B-53C281719CFC}"/>
          </ac:spMkLst>
        </pc:spChg>
        <pc:spChg chg="mod">
          <ac:chgData name="Colleen Beck" userId="ba75c042-afab-452f-9300-eeb2d9ca8f1b" providerId="ADAL" clId="{4919CEB5-AA7F-435A-96DD-9896C0F2D63E}" dt="2024-04-19T20:27:47.779" v="30" actId="207"/>
          <ac:spMkLst>
            <pc:docMk/>
            <pc:sldMk cId="1114663692" sldId="2147327000"/>
            <ac:spMk id="50" creationId="{327810F7-2145-61D5-D15F-4A6ED5CC2731}"/>
          </ac:spMkLst>
        </pc:spChg>
        <pc:grpChg chg="mod">
          <ac:chgData name="Colleen Beck" userId="ba75c042-afab-452f-9300-eeb2d9ca8f1b" providerId="ADAL" clId="{4919CEB5-AA7F-435A-96DD-9896C0F2D63E}" dt="2024-04-24T13:56:56.792" v="1625" actId="962"/>
          <ac:grpSpMkLst>
            <pc:docMk/>
            <pc:sldMk cId="1114663692" sldId="2147327000"/>
            <ac:grpSpMk id="5" creationId="{80259589-E93C-0FB9-C447-D56E97A8F302}"/>
          </ac:grpSpMkLst>
        </pc:grpChg>
        <pc:picChg chg="mod">
          <ac:chgData name="Colleen Beck" userId="ba75c042-afab-452f-9300-eeb2d9ca8f1b" providerId="ADAL" clId="{4919CEB5-AA7F-435A-96DD-9896C0F2D63E}" dt="2024-04-24T13:57:08.542" v="1626" actId="962"/>
          <ac:picMkLst>
            <pc:docMk/>
            <pc:sldMk cId="1114663692" sldId="2147327000"/>
            <ac:picMk id="53" creationId="{BA6770C4-522F-35DE-3D42-915116C45A58}"/>
          </ac:picMkLst>
        </pc:picChg>
      </pc:sldChg>
      <pc:sldChg chg="modSp mod">
        <pc:chgData name="Colleen Beck" userId="ba75c042-afab-452f-9300-eeb2d9ca8f1b" providerId="ADAL" clId="{4919CEB5-AA7F-435A-96DD-9896C0F2D63E}" dt="2024-04-24T18:27:28.673" v="4886"/>
        <pc:sldMkLst>
          <pc:docMk/>
          <pc:sldMk cId="2748739853" sldId="2147327002"/>
        </pc:sldMkLst>
        <pc:spChg chg="ord">
          <ac:chgData name="Colleen Beck" userId="ba75c042-afab-452f-9300-eeb2d9ca8f1b" providerId="ADAL" clId="{4919CEB5-AA7F-435A-96DD-9896C0F2D63E}" dt="2024-04-24T18:22:20.382" v="4871"/>
          <ac:spMkLst>
            <pc:docMk/>
            <pc:sldMk cId="2748739853" sldId="2147327002"/>
            <ac:spMk id="2" creationId="{79D01274-E0CF-EF6E-E35F-5EF604A18364}"/>
          </ac:spMkLst>
        </pc:spChg>
        <pc:spChg chg="mod ord">
          <ac:chgData name="Colleen Beck" userId="ba75c042-afab-452f-9300-eeb2d9ca8f1b" providerId="ADAL" clId="{4919CEB5-AA7F-435A-96DD-9896C0F2D63E}" dt="2024-04-24T18:22:42.155" v="4874" actId="13244"/>
          <ac:spMkLst>
            <pc:docMk/>
            <pc:sldMk cId="2748739853" sldId="2147327002"/>
            <ac:spMk id="18" creationId="{551FEEF2-59E5-8562-372B-9E7D22ADDB7D}"/>
          </ac:spMkLst>
        </pc:spChg>
        <pc:spChg chg="ord">
          <ac:chgData name="Colleen Beck" userId="ba75c042-afab-452f-9300-eeb2d9ca8f1b" providerId="ADAL" clId="{4919CEB5-AA7F-435A-96DD-9896C0F2D63E}" dt="2024-04-24T18:22:31.060" v="4872"/>
          <ac:spMkLst>
            <pc:docMk/>
            <pc:sldMk cId="2748739853" sldId="2147327002"/>
            <ac:spMk id="30" creationId="{72C1E281-8712-D06A-6F10-9FAC8EFB4E10}"/>
          </ac:spMkLst>
        </pc:spChg>
        <pc:spChg chg="mod">
          <ac:chgData name="Colleen Beck" userId="ba75c042-afab-452f-9300-eeb2d9ca8f1b" providerId="ADAL" clId="{4919CEB5-AA7F-435A-96DD-9896C0F2D63E}" dt="2024-04-24T18:22:58.270" v="4875" actId="1036"/>
          <ac:spMkLst>
            <pc:docMk/>
            <pc:sldMk cId="2748739853" sldId="2147327002"/>
            <ac:spMk id="31" creationId="{1398030C-44F7-6BCB-F243-06D443B62221}"/>
          </ac:spMkLst>
        </pc:spChg>
        <pc:spChg chg="ord">
          <ac:chgData name="Colleen Beck" userId="ba75c042-afab-452f-9300-eeb2d9ca8f1b" providerId="ADAL" clId="{4919CEB5-AA7F-435A-96DD-9896C0F2D63E}" dt="2024-04-24T18:23:20.249" v="4877" actId="13244"/>
          <ac:spMkLst>
            <pc:docMk/>
            <pc:sldMk cId="2748739853" sldId="2147327002"/>
            <ac:spMk id="33" creationId="{233AE49C-2199-BD28-067C-FA3B972F38D2}"/>
          </ac:spMkLst>
        </pc:spChg>
        <pc:spChg chg="mod ord">
          <ac:chgData name="Colleen Beck" userId="ba75c042-afab-452f-9300-eeb2d9ca8f1b" providerId="ADAL" clId="{4919CEB5-AA7F-435A-96DD-9896C0F2D63E}" dt="2024-04-24T18:25:14.562" v="4883" actId="13244"/>
          <ac:spMkLst>
            <pc:docMk/>
            <pc:sldMk cId="2748739853" sldId="2147327002"/>
            <ac:spMk id="34" creationId="{D8D3C61A-A983-3639-6B7E-D74E38FB0C83}"/>
          </ac:spMkLst>
        </pc:spChg>
        <pc:spChg chg="ord">
          <ac:chgData name="Colleen Beck" userId="ba75c042-afab-452f-9300-eeb2d9ca8f1b" providerId="ADAL" clId="{4919CEB5-AA7F-435A-96DD-9896C0F2D63E}" dt="2024-04-24T18:24:17.383" v="4880" actId="13244"/>
          <ac:spMkLst>
            <pc:docMk/>
            <pc:sldMk cId="2748739853" sldId="2147327002"/>
            <ac:spMk id="35" creationId="{8C9DD2AA-267B-FCF6-BCCE-ED5F89F8B50E}"/>
          </ac:spMkLst>
        </pc:spChg>
        <pc:spChg chg="ord">
          <ac:chgData name="Colleen Beck" userId="ba75c042-afab-452f-9300-eeb2d9ca8f1b" providerId="ADAL" clId="{4919CEB5-AA7F-435A-96DD-9896C0F2D63E}" dt="2024-04-24T18:27:28.673" v="4886"/>
          <ac:spMkLst>
            <pc:docMk/>
            <pc:sldMk cId="2748739853" sldId="2147327002"/>
            <ac:spMk id="36" creationId="{DB1BE9F8-68BC-2156-F477-DD9D7EA46FCA}"/>
          </ac:spMkLst>
        </pc:spChg>
        <pc:cxnChg chg="mod ord">
          <ac:chgData name="Colleen Beck" userId="ba75c042-afab-452f-9300-eeb2d9ca8f1b" providerId="ADAL" clId="{4919CEB5-AA7F-435A-96DD-9896C0F2D63E}" dt="2024-04-24T18:23:50.769" v="4879" actId="13244"/>
          <ac:cxnSpMkLst>
            <pc:docMk/>
            <pc:sldMk cId="2748739853" sldId="2147327002"/>
            <ac:cxnSpMk id="25" creationId="{69F1C8D1-A994-E98E-8FFA-E15DE29E5D7E}"/>
          </ac:cxnSpMkLst>
        </pc:cxnChg>
        <pc:cxnChg chg="mod ord">
          <ac:chgData name="Colleen Beck" userId="ba75c042-afab-452f-9300-eeb2d9ca8f1b" providerId="ADAL" clId="{4919CEB5-AA7F-435A-96DD-9896C0F2D63E}" dt="2024-04-24T18:23:31.924" v="4878" actId="13244"/>
          <ac:cxnSpMkLst>
            <pc:docMk/>
            <pc:sldMk cId="2748739853" sldId="2147327002"/>
            <ac:cxnSpMk id="47" creationId="{06F7752B-3878-564C-26ED-31147FC9A913}"/>
          </ac:cxnSpMkLst>
        </pc:cxnChg>
        <pc:cxnChg chg="mod ord">
          <ac:chgData name="Colleen Beck" userId="ba75c042-afab-452f-9300-eeb2d9ca8f1b" providerId="ADAL" clId="{4919CEB5-AA7F-435A-96DD-9896C0F2D63E}" dt="2024-04-24T18:24:29.141" v="4881" actId="13244"/>
          <ac:cxnSpMkLst>
            <pc:docMk/>
            <pc:sldMk cId="2748739853" sldId="2147327002"/>
            <ac:cxnSpMk id="55" creationId="{19A4C6CA-9D4C-5022-5AF0-AC7FE74EE289}"/>
          </ac:cxnSpMkLst>
        </pc:cxnChg>
      </pc:sldChg>
      <pc:sldChg chg="modSp mod">
        <pc:chgData name="Colleen Beck" userId="ba75c042-afab-452f-9300-eeb2d9ca8f1b" providerId="ADAL" clId="{4919CEB5-AA7F-435A-96DD-9896C0F2D63E}" dt="2024-04-24T19:01:13.127" v="4925"/>
        <pc:sldMkLst>
          <pc:docMk/>
          <pc:sldMk cId="4015304880" sldId="2147327021"/>
        </pc:sldMkLst>
        <pc:spChg chg="ord">
          <ac:chgData name="Colleen Beck" userId="ba75c042-afab-452f-9300-eeb2d9ca8f1b" providerId="ADAL" clId="{4919CEB5-AA7F-435A-96DD-9896C0F2D63E}" dt="2024-04-24T18:56:59.474" v="4898"/>
          <ac:spMkLst>
            <pc:docMk/>
            <pc:sldMk cId="4015304880" sldId="2147327021"/>
            <ac:spMk id="3" creationId="{FEB0E225-A864-5E41-FD4E-789E7A15A96B}"/>
          </ac:spMkLst>
        </pc:spChg>
        <pc:spChg chg="ord">
          <ac:chgData name="Colleen Beck" userId="ba75c042-afab-452f-9300-eeb2d9ca8f1b" providerId="ADAL" clId="{4919CEB5-AA7F-435A-96DD-9896C0F2D63E}" dt="2024-04-24T18:28:03.154" v="4889"/>
          <ac:spMkLst>
            <pc:docMk/>
            <pc:sldMk cId="4015304880" sldId="2147327021"/>
            <ac:spMk id="4" creationId="{CD0B67B6-2BCD-A40C-7CAC-D04E4C8BC5FA}"/>
          </ac:spMkLst>
        </pc:spChg>
        <pc:spChg chg="ord">
          <ac:chgData name="Colleen Beck" userId="ba75c042-afab-452f-9300-eeb2d9ca8f1b" providerId="ADAL" clId="{4919CEB5-AA7F-435A-96DD-9896C0F2D63E}" dt="2024-04-24T18:28:35.980" v="4894"/>
          <ac:spMkLst>
            <pc:docMk/>
            <pc:sldMk cId="4015304880" sldId="2147327021"/>
            <ac:spMk id="9" creationId="{223B9567-3C65-A551-A7D9-27094122D756}"/>
          </ac:spMkLst>
        </pc:spChg>
        <pc:spChg chg="mod ord">
          <ac:chgData name="Colleen Beck" userId="ba75c042-afab-452f-9300-eeb2d9ca8f1b" providerId="ADAL" clId="{4919CEB5-AA7F-435A-96DD-9896C0F2D63E}" dt="2024-04-24T18:57:27.377" v="4908"/>
          <ac:spMkLst>
            <pc:docMk/>
            <pc:sldMk cId="4015304880" sldId="2147327021"/>
            <ac:spMk id="12" creationId="{270ADC0F-1CB6-9DB9-0FDE-8C99CC7B7AA5}"/>
          </ac:spMkLst>
        </pc:spChg>
        <pc:spChg chg="mod ord">
          <ac:chgData name="Colleen Beck" userId="ba75c042-afab-452f-9300-eeb2d9ca8f1b" providerId="ADAL" clId="{4919CEB5-AA7F-435A-96DD-9896C0F2D63E}" dt="2024-04-24T18:57:35.164" v="4914"/>
          <ac:spMkLst>
            <pc:docMk/>
            <pc:sldMk cId="4015304880" sldId="2147327021"/>
            <ac:spMk id="14" creationId="{58F0D6FD-2F37-D2D7-9B87-F2D42652B9F7}"/>
          </ac:spMkLst>
        </pc:spChg>
        <pc:spChg chg="ord">
          <ac:chgData name="Colleen Beck" userId="ba75c042-afab-452f-9300-eeb2d9ca8f1b" providerId="ADAL" clId="{4919CEB5-AA7F-435A-96DD-9896C0F2D63E}" dt="2024-04-24T19:01:13.127" v="4925"/>
          <ac:spMkLst>
            <pc:docMk/>
            <pc:sldMk cId="4015304880" sldId="2147327021"/>
            <ac:spMk id="22" creationId="{395C1217-2525-1F6B-D97B-F6310010C273}"/>
          </ac:spMkLst>
        </pc:spChg>
        <pc:spChg chg="mod ord">
          <ac:chgData name="Colleen Beck" userId="ba75c042-afab-452f-9300-eeb2d9ca8f1b" providerId="ADAL" clId="{4919CEB5-AA7F-435A-96DD-9896C0F2D63E}" dt="2024-04-24T18:58:11.408" v="4920"/>
          <ac:spMkLst>
            <pc:docMk/>
            <pc:sldMk cId="4015304880" sldId="2147327021"/>
            <ac:spMk id="23" creationId="{D166D500-39FD-C67B-51CE-E774F4FA7D28}"/>
          </ac:spMkLst>
        </pc:spChg>
        <pc:picChg chg="mod">
          <ac:chgData name="Colleen Beck" userId="ba75c042-afab-452f-9300-eeb2d9ca8f1b" providerId="ADAL" clId="{4919CEB5-AA7F-435A-96DD-9896C0F2D63E}" dt="2024-04-24T14:16:52.192" v="4093" actId="962"/>
          <ac:picMkLst>
            <pc:docMk/>
            <pc:sldMk cId="4015304880" sldId="2147327021"/>
            <ac:picMk id="8" creationId="{5FEB9E1A-9203-1FFE-6FC7-1F89D0CA0CDB}"/>
          </ac:picMkLst>
        </pc:picChg>
        <pc:picChg chg="mod ord">
          <ac:chgData name="Colleen Beck" userId="ba75c042-afab-452f-9300-eeb2d9ca8f1b" providerId="ADAL" clId="{4919CEB5-AA7F-435A-96DD-9896C0F2D63E}" dt="2024-04-24T18:57:13.843" v="4902"/>
          <ac:picMkLst>
            <pc:docMk/>
            <pc:sldMk cId="4015304880" sldId="2147327021"/>
            <ac:picMk id="11" creationId="{9A1B0C12-182D-6159-8D8C-7AED0AF95ACC}"/>
          </ac:picMkLst>
        </pc:picChg>
        <pc:picChg chg="mod">
          <ac:chgData name="Colleen Beck" userId="ba75c042-afab-452f-9300-eeb2d9ca8f1b" providerId="ADAL" clId="{4919CEB5-AA7F-435A-96DD-9896C0F2D63E}" dt="2024-04-24T18:57:56.627" v="4917"/>
          <ac:picMkLst>
            <pc:docMk/>
            <pc:sldMk cId="4015304880" sldId="2147327021"/>
            <ac:picMk id="13" creationId="{7CDA7ED2-747E-40AE-8657-6C03458AB26B}"/>
          </ac:picMkLst>
        </pc:picChg>
      </pc:sldChg>
      <pc:sldChg chg="modSp mod">
        <pc:chgData name="Colleen Beck" userId="ba75c042-afab-452f-9300-eeb2d9ca8f1b" providerId="ADAL" clId="{4919CEB5-AA7F-435A-96DD-9896C0F2D63E}" dt="2024-04-24T19:11:44.302" v="4956" actId="207"/>
        <pc:sldMkLst>
          <pc:docMk/>
          <pc:sldMk cId="2683936049" sldId="2147327090"/>
        </pc:sldMkLst>
        <pc:spChg chg="mod">
          <ac:chgData name="Colleen Beck" userId="ba75c042-afab-452f-9300-eeb2d9ca8f1b" providerId="ADAL" clId="{4919CEB5-AA7F-435A-96DD-9896C0F2D63E}" dt="2024-04-24T19:11:44.302" v="4956" actId="207"/>
          <ac:spMkLst>
            <pc:docMk/>
            <pc:sldMk cId="2683936049" sldId="2147327090"/>
            <ac:spMk id="14" creationId="{438CEBC9-B76B-705D-D4FA-AE46E1058152}"/>
          </ac:spMkLst>
        </pc:spChg>
        <pc:picChg chg="mod">
          <ac:chgData name="Colleen Beck" userId="ba75c042-afab-452f-9300-eeb2d9ca8f1b" providerId="ADAL" clId="{4919CEB5-AA7F-435A-96DD-9896C0F2D63E}" dt="2024-04-24T14:16:39.954" v="4092" actId="962"/>
          <ac:picMkLst>
            <pc:docMk/>
            <pc:sldMk cId="2683936049" sldId="2147327090"/>
            <ac:picMk id="9" creationId="{403F9BEE-9F0D-1A04-9932-11908B70CCEE}"/>
          </ac:picMkLst>
        </pc:picChg>
      </pc:sldChg>
      <pc:sldChg chg="addSp delSp modSp mod modClrScheme chgLayout">
        <pc:chgData name="Colleen Beck" userId="ba75c042-afab-452f-9300-eeb2d9ca8f1b" providerId="ADAL" clId="{4919CEB5-AA7F-435A-96DD-9896C0F2D63E}" dt="2024-04-24T19:06:34.316" v="4931"/>
        <pc:sldMkLst>
          <pc:docMk/>
          <pc:sldMk cId="930485914" sldId="2147327092"/>
        </pc:sldMkLst>
        <pc:spChg chg="add del mod ord">
          <ac:chgData name="Colleen Beck" userId="ba75c042-afab-452f-9300-eeb2d9ca8f1b" providerId="ADAL" clId="{4919CEB5-AA7F-435A-96DD-9896C0F2D63E}" dt="2024-04-23T20:56:50.142" v="548" actId="700"/>
          <ac:spMkLst>
            <pc:docMk/>
            <pc:sldMk cId="930485914" sldId="2147327092"/>
            <ac:spMk id="2" creationId="{E00E2C69-C251-EE32-B03A-3734F63D0B86}"/>
          </ac:spMkLst>
        </pc:spChg>
        <pc:spChg chg="mod ord">
          <ac:chgData name="Colleen Beck" userId="ba75c042-afab-452f-9300-eeb2d9ca8f1b" providerId="ADAL" clId="{4919CEB5-AA7F-435A-96DD-9896C0F2D63E}" dt="2024-04-24T19:06:34.316" v="4931"/>
          <ac:spMkLst>
            <pc:docMk/>
            <pc:sldMk cId="930485914" sldId="2147327092"/>
            <ac:spMk id="3" creationId="{824DE75C-7059-CFDE-5D75-B33C9C927E28}"/>
          </ac:spMkLst>
        </pc:spChg>
        <pc:spChg chg="mod ord">
          <ac:chgData name="Colleen Beck" userId="ba75c042-afab-452f-9300-eeb2d9ca8f1b" providerId="ADAL" clId="{4919CEB5-AA7F-435A-96DD-9896C0F2D63E}" dt="2024-04-24T19:04:48.195" v="4928"/>
          <ac:spMkLst>
            <pc:docMk/>
            <pc:sldMk cId="930485914" sldId="2147327092"/>
            <ac:spMk id="4" creationId="{9581B2E4-8AB9-8684-A932-CAB2789F7DF0}"/>
          </ac:spMkLst>
        </pc:spChg>
        <pc:spChg chg="add del mod ord">
          <ac:chgData name="Colleen Beck" userId="ba75c042-afab-452f-9300-eeb2d9ca8f1b" providerId="ADAL" clId="{4919CEB5-AA7F-435A-96DD-9896C0F2D63E}" dt="2024-04-23T20:56:50.142" v="548" actId="700"/>
          <ac:spMkLst>
            <pc:docMk/>
            <pc:sldMk cId="930485914" sldId="2147327092"/>
            <ac:spMk id="5" creationId="{2EE32CF6-1502-C44F-729E-D435B76186EB}"/>
          </ac:spMkLst>
        </pc:spChg>
        <pc:spChg chg="del mod">
          <ac:chgData name="Colleen Beck" userId="ba75c042-afab-452f-9300-eeb2d9ca8f1b" providerId="ADAL" clId="{4919CEB5-AA7F-435A-96DD-9896C0F2D63E}" dt="2024-04-24T13:23:26.216" v="585" actId="478"/>
          <ac:spMkLst>
            <pc:docMk/>
            <pc:sldMk cId="930485914" sldId="2147327092"/>
            <ac:spMk id="6" creationId="{BC8B5621-8EBE-1D66-636E-165FCFB0B5CF}"/>
          </ac:spMkLst>
        </pc:spChg>
        <pc:spChg chg="add del mod ord">
          <ac:chgData name="Colleen Beck" userId="ba75c042-afab-452f-9300-eeb2d9ca8f1b" providerId="ADAL" clId="{4919CEB5-AA7F-435A-96DD-9896C0F2D63E}" dt="2024-04-23T20:56:50.142" v="548" actId="700"/>
          <ac:spMkLst>
            <pc:docMk/>
            <pc:sldMk cId="930485914" sldId="2147327092"/>
            <ac:spMk id="7" creationId="{F353E283-0815-EEE7-1279-C0943C8CC084}"/>
          </ac:spMkLst>
        </pc:spChg>
        <pc:spChg chg="add del mod ord">
          <ac:chgData name="Colleen Beck" userId="ba75c042-afab-452f-9300-eeb2d9ca8f1b" providerId="ADAL" clId="{4919CEB5-AA7F-435A-96DD-9896C0F2D63E}" dt="2024-04-23T20:56:50.142" v="548" actId="700"/>
          <ac:spMkLst>
            <pc:docMk/>
            <pc:sldMk cId="930485914" sldId="2147327092"/>
            <ac:spMk id="8" creationId="{EB21DE8E-4A30-04DF-774A-7BF0C28C9932}"/>
          </ac:spMkLst>
        </pc:spChg>
        <pc:spChg chg="add del mod ord">
          <ac:chgData name="Colleen Beck" userId="ba75c042-afab-452f-9300-eeb2d9ca8f1b" providerId="ADAL" clId="{4919CEB5-AA7F-435A-96DD-9896C0F2D63E}" dt="2024-04-23T20:56:50.142" v="548" actId="700"/>
          <ac:spMkLst>
            <pc:docMk/>
            <pc:sldMk cId="930485914" sldId="2147327092"/>
            <ac:spMk id="9" creationId="{66E9F10A-19A5-E4BB-CFE1-32A60941C770}"/>
          </ac:spMkLst>
        </pc:spChg>
        <pc:spChg chg="add del mod ord">
          <ac:chgData name="Colleen Beck" userId="ba75c042-afab-452f-9300-eeb2d9ca8f1b" providerId="ADAL" clId="{4919CEB5-AA7F-435A-96DD-9896C0F2D63E}" dt="2024-04-23T20:56:50.142" v="548" actId="700"/>
          <ac:spMkLst>
            <pc:docMk/>
            <pc:sldMk cId="930485914" sldId="2147327092"/>
            <ac:spMk id="10" creationId="{F8D58BAA-652B-F8A4-2178-1A2010BB3627}"/>
          </ac:spMkLst>
        </pc:spChg>
        <pc:spChg chg="add del mod ord">
          <ac:chgData name="Colleen Beck" userId="ba75c042-afab-452f-9300-eeb2d9ca8f1b" providerId="ADAL" clId="{4919CEB5-AA7F-435A-96DD-9896C0F2D63E}" dt="2024-04-23T20:56:50.142" v="548" actId="700"/>
          <ac:spMkLst>
            <pc:docMk/>
            <pc:sldMk cId="930485914" sldId="2147327092"/>
            <ac:spMk id="11" creationId="{6E418892-EF00-9621-ADE8-0CC63C3A1CB8}"/>
          </ac:spMkLst>
        </pc:spChg>
        <pc:spChg chg="add del mod ord">
          <ac:chgData name="Colleen Beck" userId="ba75c042-afab-452f-9300-eeb2d9ca8f1b" providerId="ADAL" clId="{4919CEB5-AA7F-435A-96DD-9896C0F2D63E}" dt="2024-04-23T20:56:50.142" v="548" actId="700"/>
          <ac:spMkLst>
            <pc:docMk/>
            <pc:sldMk cId="930485914" sldId="2147327092"/>
            <ac:spMk id="12" creationId="{C38D821A-CAA2-B23D-21DC-471A024B7579}"/>
          </ac:spMkLst>
        </pc:spChg>
        <pc:spChg chg="add del mod ord">
          <ac:chgData name="Colleen Beck" userId="ba75c042-afab-452f-9300-eeb2d9ca8f1b" providerId="ADAL" clId="{4919CEB5-AA7F-435A-96DD-9896C0F2D63E}" dt="2024-04-23T20:56:50.142" v="548" actId="700"/>
          <ac:spMkLst>
            <pc:docMk/>
            <pc:sldMk cId="930485914" sldId="2147327092"/>
            <ac:spMk id="13" creationId="{24A9F5F3-E369-B27C-9744-C3FA491C994E}"/>
          </ac:spMkLst>
        </pc:spChg>
        <pc:spChg chg="add del mod ord">
          <ac:chgData name="Colleen Beck" userId="ba75c042-afab-452f-9300-eeb2d9ca8f1b" providerId="ADAL" clId="{4919CEB5-AA7F-435A-96DD-9896C0F2D63E}" dt="2024-04-23T20:56:50.142" v="548" actId="700"/>
          <ac:spMkLst>
            <pc:docMk/>
            <pc:sldMk cId="930485914" sldId="2147327092"/>
            <ac:spMk id="14" creationId="{4E82B342-36F4-1B2F-25B7-5BA072873B75}"/>
          </ac:spMkLst>
        </pc:spChg>
        <pc:spChg chg="add del mod ord">
          <ac:chgData name="Colleen Beck" userId="ba75c042-afab-452f-9300-eeb2d9ca8f1b" providerId="ADAL" clId="{4919CEB5-AA7F-435A-96DD-9896C0F2D63E}" dt="2024-04-23T20:56:50.142" v="548" actId="700"/>
          <ac:spMkLst>
            <pc:docMk/>
            <pc:sldMk cId="930485914" sldId="2147327092"/>
            <ac:spMk id="15" creationId="{3E1E49D9-51BC-2340-DF7F-4A5B537F7CE7}"/>
          </ac:spMkLst>
        </pc:spChg>
        <pc:spChg chg="add del mod ord">
          <ac:chgData name="Colleen Beck" userId="ba75c042-afab-452f-9300-eeb2d9ca8f1b" providerId="ADAL" clId="{4919CEB5-AA7F-435A-96DD-9896C0F2D63E}" dt="2024-04-24T13:10:54.589" v="552" actId="700"/>
          <ac:spMkLst>
            <pc:docMk/>
            <pc:sldMk cId="930485914" sldId="2147327092"/>
            <ac:spMk id="16" creationId="{508CFBFA-B7BD-8BEB-F38F-88120525B54A}"/>
          </ac:spMkLst>
        </pc:spChg>
        <pc:spChg chg="add del mod ord">
          <ac:chgData name="Colleen Beck" userId="ba75c042-afab-452f-9300-eeb2d9ca8f1b" providerId="ADAL" clId="{4919CEB5-AA7F-435A-96DD-9896C0F2D63E}" dt="2024-04-24T13:10:54.589" v="552" actId="700"/>
          <ac:spMkLst>
            <pc:docMk/>
            <pc:sldMk cId="930485914" sldId="2147327092"/>
            <ac:spMk id="17" creationId="{C45BE722-655D-1ADD-04A0-3FE1DCE8158C}"/>
          </ac:spMkLst>
        </pc:spChg>
        <pc:spChg chg="add del mod ord">
          <ac:chgData name="Colleen Beck" userId="ba75c042-afab-452f-9300-eeb2d9ca8f1b" providerId="ADAL" clId="{4919CEB5-AA7F-435A-96DD-9896C0F2D63E}" dt="2024-04-24T13:10:54.589" v="552" actId="700"/>
          <ac:spMkLst>
            <pc:docMk/>
            <pc:sldMk cId="930485914" sldId="2147327092"/>
            <ac:spMk id="19" creationId="{FF7B146F-0C1F-BB5F-4F03-081D33969647}"/>
          </ac:spMkLst>
        </pc:spChg>
        <pc:spChg chg="add del mod ord">
          <ac:chgData name="Colleen Beck" userId="ba75c042-afab-452f-9300-eeb2d9ca8f1b" providerId="ADAL" clId="{4919CEB5-AA7F-435A-96DD-9896C0F2D63E}" dt="2024-04-24T13:10:54.589" v="552" actId="700"/>
          <ac:spMkLst>
            <pc:docMk/>
            <pc:sldMk cId="930485914" sldId="2147327092"/>
            <ac:spMk id="20" creationId="{F110F283-CCD0-DFBB-109E-06562EB5D1E0}"/>
          </ac:spMkLst>
        </pc:spChg>
        <pc:spChg chg="mod ord">
          <ac:chgData name="Colleen Beck" userId="ba75c042-afab-452f-9300-eeb2d9ca8f1b" providerId="ADAL" clId="{4919CEB5-AA7F-435A-96DD-9896C0F2D63E}" dt="2024-04-24T19:06:24.005" v="4930"/>
          <ac:spMkLst>
            <pc:docMk/>
            <pc:sldMk cId="930485914" sldId="2147327092"/>
            <ac:spMk id="21" creationId="{6E97AAA6-CE74-0A47-1609-77EBEB533B2A}"/>
          </ac:spMkLst>
        </pc:spChg>
        <pc:spChg chg="add del mod ord">
          <ac:chgData name="Colleen Beck" userId="ba75c042-afab-452f-9300-eeb2d9ca8f1b" providerId="ADAL" clId="{4919CEB5-AA7F-435A-96DD-9896C0F2D63E}" dt="2024-04-24T13:10:54.589" v="552" actId="700"/>
          <ac:spMkLst>
            <pc:docMk/>
            <pc:sldMk cId="930485914" sldId="2147327092"/>
            <ac:spMk id="22" creationId="{B80B10E3-4E81-74ED-D8BF-E4FDAE5488A7}"/>
          </ac:spMkLst>
        </pc:spChg>
        <pc:spChg chg="mod ord">
          <ac:chgData name="Colleen Beck" userId="ba75c042-afab-452f-9300-eeb2d9ca8f1b" providerId="ADAL" clId="{4919CEB5-AA7F-435A-96DD-9896C0F2D63E}" dt="2024-04-24T13:24:12.006" v="598" actId="1076"/>
          <ac:spMkLst>
            <pc:docMk/>
            <pc:sldMk cId="930485914" sldId="2147327092"/>
            <ac:spMk id="23" creationId="{D9EB29B0-9C23-F470-0866-9608BFE98132}"/>
          </ac:spMkLst>
        </pc:spChg>
        <pc:spChg chg="add del mod ord">
          <ac:chgData name="Colleen Beck" userId="ba75c042-afab-452f-9300-eeb2d9ca8f1b" providerId="ADAL" clId="{4919CEB5-AA7F-435A-96DD-9896C0F2D63E}" dt="2024-04-24T13:10:54.589" v="552" actId="700"/>
          <ac:spMkLst>
            <pc:docMk/>
            <pc:sldMk cId="930485914" sldId="2147327092"/>
            <ac:spMk id="24" creationId="{D5C2820C-ECFD-85AC-3A40-42A1EEF6ADE9}"/>
          </ac:spMkLst>
        </pc:spChg>
        <pc:spChg chg="add del mod ord">
          <ac:chgData name="Colleen Beck" userId="ba75c042-afab-452f-9300-eeb2d9ca8f1b" providerId="ADAL" clId="{4919CEB5-AA7F-435A-96DD-9896C0F2D63E}" dt="2024-04-24T13:10:54.589" v="552" actId="700"/>
          <ac:spMkLst>
            <pc:docMk/>
            <pc:sldMk cId="930485914" sldId="2147327092"/>
            <ac:spMk id="25" creationId="{36758156-8D45-8023-0105-9A9C74B0AF90}"/>
          </ac:spMkLst>
        </pc:spChg>
        <pc:spChg chg="add del mod ord">
          <ac:chgData name="Colleen Beck" userId="ba75c042-afab-452f-9300-eeb2d9ca8f1b" providerId="ADAL" clId="{4919CEB5-AA7F-435A-96DD-9896C0F2D63E}" dt="2024-04-24T13:24:39.401" v="603" actId="478"/>
          <ac:spMkLst>
            <pc:docMk/>
            <pc:sldMk cId="930485914" sldId="2147327092"/>
            <ac:spMk id="26" creationId="{739915AD-3251-0448-F596-6C31EE2352E4}"/>
          </ac:spMkLst>
        </pc:spChg>
        <pc:spChg chg="add del mod ord">
          <ac:chgData name="Colleen Beck" userId="ba75c042-afab-452f-9300-eeb2d9ca8f1b" providerId="ADAL" clId="{4919CEB5-AA7F-435A-96DD-9896C0F2D63E}" dt="2024-04-24T13:24:42.109" v="604" actId="478"/>
          <ac:spMkLst>
            <pc:docMk/>
            <pc:sldMk cId="930485914" sldId="2147327092"/>
            <ac:spMk id="27" creationId="{2A8C0D21-4835-9C38-DC0B-D34C15AFBF13}"/>
          </ac:spMkLst>
        </pc:spChg>
        <pc:spChg chg="add del mod ord">
          <ac:chgData name="Colleen Beck" userId="ba75c042-afab-452f-9300-eeb2d9ca8f1b" providerId="ADAL" clId="{4919CEB5-AA7F-435A-96DD-9896C0F2D63E}" dt="2024-04-24T13:17:13.543" v="568" actId="478"/>
          <ac:spMkLst>
            <pc:docMk/>
            <pc:sldMk cId="930485914" sldId="2147327092"/>
            <ac:spMk id="29" creationId="{FDA95A95-E78F-0F90-EABF-93AA149BAB61}"/>
          </ac:spMkLst>
        </pc:spChg>
        <pc:spChg chg="add mod ord">
          <ac:chgData name="Colleen Beck" userId="ba75c042-afab-452f-9300-eeb2d9ca8f1b" providerId="ADAL" clId="{4919CEB5-AA7F-435A-96DD-9896C0F2D63E}" dt="2024-04-24T13:23:59.268" v="596" actId="27636"/>
          <ac:spMkLst>
            <pc:docMk/>
            <pc:sldMk cId="930485914" sldId="2147327092"/>
            <ac:spMk id="30" creationId="{35E2F033-C504-3310-B81E-BE050BE87B64}"/>
          </ac:spMkLst>
        </pc:spChg>
        <pc:spChg chg="add del mod ord">
          <ac:chgData name="Colleen Beck" userId="ba75c042-afab-452f-9300-eeb2d9ca8f1b" providerId="ADAL" clId="{4919CEB5-AA7F-435A-96DD-9896C0F2D63E}" dt="2024-04-24T13:23:35.904" v="588" actId="478"/>
          <ac:spMkLst>
            <pc:docMk/>
            <pc:sldMk cId="930485914" sldId="2147327092"/>
            <ac:spMk id="31" creationId="{1A2527A7-E280-BD00-F734-933EB200302D}"/>
          </ac:spMkLst>
        </pc:spChg>
        <pc:spChg chg="add del mod ord">
          <ac:chgData name="Colleen Beck" userId="ba75c042-afab-452f-9300-eeb2d9ca8f1b" providerId="ADAL" clId="{4919CEB5-AA7F-435A-96DD-9896C0F2D63E}" dt="2024-04-24T13:23:40.256" v="589" actId="478"/>
          <ac:spMkLst>
            <pc:docMk/>
            <pc:sldMk cId="930485914" sldId="2147327092"/>
            <ac:spMk id="32" creationId="{85AC6255-24DB-B43C-4DAB-B09CA1C1B1A0}"/>
          </ac:spMkLst>
        </pc:spChg>
        <pc:spChg chg="add del mod ord">
          <ac:chgData name="Colleen Beck" userId="ba75c042-afab-452f-9300-eeb2d9ca8f1b" providerId="ADAL" clId="{4919CEB5-AA7F-435A-96DD-9896C0F2D63E}" dt="2024-04-24T13:23:42.292" v="590" actId="478"/>
          <ac:spMkLst>
            <pc:docMk/>
            <pc:sldMk cId="930485914" sldId="2147327092"/>
            <ac:spMk id="33" creationId="{BE05F8BD-BCA9-8B4B-4D33-0BDE42762128}"/>
          </ac:spMkLst>
        </pc:spChg>
        <pc:spChg chg="add del mod ord">
          <ac:chgData name="Colleen Beck" userId="ba75c042-afab-452f-9300-eeb2d9ca8f1b" providerId="ADAL" clId="{4919CEB5-AA7F-435A-96DD-9896C0F2D63E}" dt="2024-04-24T13:22:57.746" v="575" actId="478"/>
          <ac:spMkLst>
            <pc:docMk/>
            <pc:sldMk cId="930485914" sldId="2147327092"/>
            <ac:spMk id="34" creationId="{7D1417EF-863A-A258-1DBB-E4C4261D6D88}"/>
          </ac:spMkLst>
        </pc:spChg>
        <pc:spChg chg="add del mod ord">
          <ac:chgData name="Colleen Beck" userId="ba75c042-afab-452f-9300-eeb2d9ca8f1b" providerId="ADAL" clId="{4919CEB5-AA7F-435A-96DD-9896C0F2D63E}" dt="2024-04-24T13:17:18.810" v="569" actId="478"/>
          <ac:spMkLst>
            <pc:docMk/>
            <pc:sldMk cId="930485914" sldId="2147327092"/>
            <ac:spMk id="35" creationId="{8FC6E34D-76A7-9657-78A0-E84DF1A4B79C}"/>
          </ac:spMkLst>
        </pc:spChg>
        <pc:spChg chg="add del mod ord">
          <ac:chgData name="Colleen Beck" userId="ba75c042-afab-452f-9300-eeb2d9ca8f1b" providerId="ADAL" clId="{4919CEB5-AA7F-435A-96DD-9896C0F2D63E}" dt="2024-04-24T13:23:28.693" v="586" actId="478"/>
          <ac:spMkLst>
            <pc:docMk/>
            <pc:sldMk cId="930485914" sldId="2147327092"/>
            <ac:spMk id="36" creationId="{28B31883-1440-AE05-4C92-08450253C42D}"/>
          </ac:spMkLst>
        </pc:spChg>
        <pc:spChg chg="add del mod ord">
          <ac:chgData name="Colleen Beck" userId="ba75c042-afab-452f-9300-eeb2d9ca8f1b" providerId="ADAL" clId="{4919CEB5-AA7F-435A-96DD-9896C0F2D63E}" dt="2024-04-24T13:23:32.895" v="587" actId="478"/>
          <ac:spMkLst>
            <pc:docMk/>
            <pc:sldMk cId="930485914" sldId="2147327092"/>
            <ac:spMk id="37" creationId="{210D057E-F808-08B6-7E32-0891702B5371}"/>
          </ac:spMkLst>
        </pc:spChg>
        <pc:picChg chg="mod">
          <ac:chgData name="Colleen Beck" userId="ba75c042-afab-452f-9300-eeb2d9ca8f1b" providerId="ADAL" clId="{4919CEB5-AA7F-435A-96DD-9896C0F2D63E}" dt="2024-04-24T14:17:00.952" v="4095" actId="962"/>
          <ac:picMkLst>
            <pc:docMk/>
            <pc:sldMk cId="930485914" sldId="2147327092"/>
            <ac:picMk id="18" creationId="{ACF3C2D2-A3E3-E6AF-B8E1-48068DF805D6}"/>
          </ac:picMkLst>
        </pc:picChg>
      </pc:sldChg>
      <pc:sldChg chg="modSp mod">
        <pc:chgData name="Colleen Beck" userId="ba75c042-afab-452f-9300-eeb2d9ca8f1b" providerId="ADAL" clId="{4919CEB5-AA7F-435A-96DD-9896C0F2D63E}" dt="2024-04-24T14:15:48.680" v="4024" actId="962"/>
        <pc:sldMkLst>
          <pc:docMk/>
          <pc:sldMk cId="1915306746" sldId="2147327100"/>
        </pc:sldMkLst>
        <pc:picChg chg="mod">
          <ac:chgData name="Colleen Beck" userId="ba75c042-afab-452f-9300-eeb2d9ca8f1b" providerId="ADAL" clId="{4919CEB5-AA7F-435A-96DD-9896C0F2D63E}" dt="2024-04-24T14:15:48.680" v="4024" actId="962"/>
          <ac:picMkLst>
            <pc:docMk/>
            <pc:sldMk cId="1915306746" sldId="2147327100"/>
            <ac:picMk id="3" creationId="{BA4A0E30-5718-7DCE-820A-0AF75A51285E}"/>
          </ac:picMkLst>
        </pc:picChg>
        <pc:picChg chg="mod">
          <ac:chgData name="Colleen Beck" userId="ba75c042-afab-452f-9300-eeb2d9ca8f1b" providerId="ADAL" clId="{4919CEB5-AA7F-435A-96DD-9896C0F2D63E}" dt="2024-04-24T14:15:43.923" v="4023" actId="962"/>
          <ac:picMkLst>
            <pc:docMk/>
            <pc:sldMk cId="1915306746" sldId="2147327100"/>
            <ac:picMk id="7" creationId="{1D9AD322-FC75-0DB3-67CC-5B7FA734A980}"/>
          </ac:picMkLst>
        </pc:picChg>
      </pc:sldChg>
      <pc:sldChg chg="modSp mod">
        <pc:chgData name="Colleen Beck" userId="ba75c042-afab-452f-9300-eeb2d9ca8f1b" providerId="ADAL" clId="{4919CEB5-AA7F-435A-96DD-9896C0F2D63E}" dt="2024-04-24T15:00:44.981" v="4821" actId="13244"/>
        <pc:sldMkLst>
          <pc:docMk/>
          <pc:sldMk cId="498706781" sldId="2147327136"/>
        </pc:sldMkLst>
        <pc:spChg chg="mod">
          <ac:chgData name="Colleen Beck" userId="ba75c042-afab-452f-9300-eeb2d9ca8f1b" providerId="ADAL" clId="{4919CEB5-AA7F-435A-96DD-9896C0F2D63E}" dt="2024-04-24T14:15:24.845" v="4000" actId="962"/>
          <ac:spMkLst>
            <pc:docMk/>
            <pc:sldMk cId="498706781" sldId="2147327136"/>
            <ac:spMk id="2" creationId="{39310FAF-00E4-CC91-E899-1FEF00789F59}"/>
          </ac:spMkLst>
        </pc:spChg>
        <pc:spChg chg="ord">
          <ac:chgData name="Colleen Beck" userId="ba75c042-afab-452f-9300-eeb2d9ca8f1b" providerId="ADAL" clId="{4919CEB5-AA7F-435A-96DD-9896C0F2D63E}" dt="2024-04-24T15:00:25.449" v="4819" actId="13244"/>
          <ac:spMkLst>
            <pc:docMk/>
            <pc:sldMk cId="498706781" sldId="2147327136"/>
            <ac:spMk id="5" creationId="{E74E8229-E2B2-DEAD-036A-14876DC70C45}"/>
          </ac:spMkLst>
        </pc:spChg>
        <pc:spChg chg="mod">
          <ac:chgData name="Colleen Beck" userId="ba75c042-afab-452f-9300-eeb2d9ca8f1b" providerId="ADAL" clId="{4919CEB5-AA7F-435A-96DD-9896C0F2D63E}" dt="2024-04-23T20:54:10.459" v="521" actId="1076"/>
          <ac:spMkLst>
            <pc:docMk/>
            <pc:sldMk cId="498706781" sldId="2147327136"/>
            <ac:spMk id="8" creationId="{C6D013B6-A467-0C9F-DCB9-3FC6BF58DE00}"/>
          </ac:spMkLst>
        </pc:spChg>
        <pc:spChg chg="ord">
          <ac:chgData name="Colleen Beck" userId="ba75c042-afab-452f-9300-eeb2d9ca8f1b" providerId="ADAL" clId="{4919CEB5-AA7F-435A-96DD-9896C0F2D63E}" dt="2024-04-24T15:00:22.401" v="4818" actId="13244"/>
          <ac:spMkLst>
            <pc:docMk/>
            <pc:sldMk cId="498706781" sldId="2147327136"/>
            <ac:spMk id="9" creationId="{2D5A17A3-D3CD-78CE-57A8-122EDE5689F2}"/>
          </ac:spMkLst>
        </pc:spChg>
        <pc:picChg chg="mod">
          <ac:chgData name="Colleen Beck" userId="ba75c042-afab-452f-9300-eeb2d9ca8f1b" providerId="ADAL" clId="{4919CEB5-AA7F-435A-96DD-9896C0F2D63E}" dt="2024-04-24T14:15:28.456" v="4001" actId="962"/>
          <ac:picMkLst>
            <pc:docMk/>
            <pc:sldMk cId="498706781" sldId="2147327136"/>
            <ac:picMk id="6" creationId="{42BC9A33-8C6E-E911-36F5-1D617879E4C4}"/>
          </ac:picMkLst>
        </pc:picChg>
        <pc:picChg chg="mod">
          <ac:chgData name="Colleen Beck" userId="ba75c042-afab-452f-9300-eeb2d9ca8f1b" providerId="ADAL" clId="{4919CEB5-AA7F-435A-96DD-9896C0F2D63E}" dt="2024-04-24T14:15:01.241" v="3998" actId="962"/>
          <ac:picMkLst>
            <pc:docMk/>
            <pc:sldMk cId="498706781" sldId="2147327136"/>
            <ac:picMk id="7" creationId="{A83F4724-B856-D39E-FEBC-D84C3DD5C172}"/>
          </ac:picMkLst>
        </pc:picChg>
        <pc:picChg chg="mod">
          <ac:chgData name="Colleen Beck" userId="ba75c042-afab-452f-9300-eeb2d9ca8f1b" providerId="ADAL" clId="{4919CEB5-AA7F-435A-96DD-9896C0F2D63E}" dt="2024-04-24T14:15:21.419" v="3999" actId="962"/>
          <ac:picMkLst>
            <pc:docMk/>
            <pc:sldMk cId="498706781" sldId="2147327136"/>
            <ac:picMk id="14" creationId="{98C24F52-E720-6635-CDA2-47194052C75F}"/>
          </ac:picMkLst>
        </pc:picChg>
        <pc:cxnChg chg="mod ord">
          <ac:chgData name="Colleen Beck" userId="ba75c042-afab-452f-9300-eeb2d9ca8f1b" providerId="ADAL" clId="{4919CEB5-AA7F-435A-96DD-9896C0F2D63E}" dt="2024-04-24T15:00:44.981" v="4821" actId="13244"/>
          <ac:cxnSpMkLst>
            <pc:docMk/>
            <pc:sldMk cId="498706781" sldId="2147327136"/>
            <ac:cxnSpMk id="11" creationId="{9769A50D-8B68-84A1-BBB4-E5755ED2DA8E}"/>
          </ac:cxnSpMkLst>
        </pc:cxnChg>
      </pc:sldChg>
      <pc:sldChg chg="delSp modSp mod">
        <pc:chgData name="Colleen Beck" userId="ba75c042-afab-452f-9300-eeb2d9ca8f1b" providerId="ADAL" clId="{4919CEB5-AA7F-435A-96DD-9896C0F2D63E}" dt="2024-04-24T14:39:01.232" v="4688"/>
        <pc:sldMkLst>
          <pc:docMk/>
          <pc:sldMk cId="3056517072" sldId="2147327139"/>
        </pc:sldMkLst>
        <pc:spChg chg="ord">
          <ac:chgData name="Colleen Beck" userId="ba75c042-afab-452f-9300-eeb2d9ca8f1b" providerId="ADAL" clId="{4919CEB5-AA7F-435A-96DD-9896C0F2D63E}" dt="2024-04-24T14:26:23.683" v="4618"/>
          <ac:spMkLst>
            <pc:docMk/>
            <pc:sldMk cId="3056517072" sldId="2147327139"/>
            <ac:spMk id="7" creationId="{97E48C68-5E11-3508-FD7C-BD79BCC93D8B}"/>
          </ac:spMkLst>
        </pc:spChg>
        <pc:spChg chg="mod">
          <ac:chgData name="Colleen Beck" userId="ba75c042-afab-452f-9300-eeb2d9ca8f1b" providerId="ADAL" clId="{4919CEB5-AA7F-435A-96DD-9896C0F2D63E}" dt="2024-04-24T13:43:14.717" v="735" actId="962"/>
          <ac:spMkLst>
            <pc:docMk/>
            <pc:sldMk cId="3056517072" sldId="2147327139"/>
            <ac:spMk id="30" creationId="{902C2DD2-B93B-ADAC-CA81-F9CEEE8E8ECE}"/>
          </ac:spMkLst>
        </pc:spChg>
        <pc:spChg chg="ord">
          <ac:chgData name="Colleen Beck" userId="ba75c042-afab-452f-9300-eeb2d9ca8f1b" providerId="ADAL" clId="{4919CEB5-AA7F-435A-96DD-9896C0F2D63E}" dt="2024-04-24T14:26:44.372" v="4622"/>
          <ac:spMkLst>
            <pc:docMk/>
            <pc:sldMk cId="3056517072" sldId="2147327139"/>
            <ac:spMk id="31" creationId="{AF00849D-6FEA-0AAC-7C50-81163A39E5A4}"/>
          </ac:spMkLst>
        </pc:spChg>
        <pc:spChg chg="ord">
          <ac:chgData name="Colleen Beck" userId="ba75c042-afab-452f-9300-eeb2d9ca8f1b" providerId="ADAL" clId="{4919CEB5-AA7F-435A-96DD-9896C0F2D63E}" dt="2024-04-24T14:27:24.522" v="4625"/>
          <ac:spMkLst>
            <pc:docMk/>
            <pc:sldMk cId="3056517072" sldId="2147327139"/>
            <ac:spMk id="32" creationId="{6F2B70FD-98AC-ED9A-AF8A-6724A3C85A5A}"/>
          </ac:spMkLst>
        </pc:spChg>
        <pc:spChg chg="ord">
          <ac:chgData name="Colleen Beck" userId="ba75c042-afab-452f-9300-eeb2d9ca8f1b" providerId="ADAL" clId="{4919CEB5-AA7F-435A-96DD-9896C0F2D63E}" dt="2024-04-24T14:30:40.711" v="4626"/>
          <ac:spMkLst>
            <pc:docMk/>
            <pc:sldMk cId="3056517072" sldId="2147327139"/>
            <ac:spMk id="33" creationId="{EC44312A-58C4-CACE-50C6-69D994A85225}"/>
          </ac:spMkLst>
        </pc:spChg>
        <pc:spChg chg="ord">
          <ac:chgData name="Colleen Beck" userId="ba75c042-afab-452f-9300-eeb2d9ca8f1b" providerId="ADAL" clId="{4919CEB5-AA7F-435A-96DD-9896C0F2D63E}" dt="2024-04-24T14:30:53.272" v="4629"/>
          <ac:spMkLst>
            <pc:docMk/>
            <pc:sldMk cId="3056517072" sldId="2147327139"/>
            <ac:spMk id="36" creationId="{AEBABE6F-5B87-1280-0C2B-27094EB1682D}"/>
          </ac:spMkLst>
        </pc:spChg>
        <pc:spChg chg="ord">
          <ac:chgData name="Colleen Beck" userId="ba75c042-afab-452f-9300-eeb2d9ca8f1b" providerId="ADAL" clId="{4919CEB5-AA7F-435A-96DD-9896C0F2D63E}" dt="2024-04-24T14:30:59.410" v="4630"/>
          <ac:spMkLst>
            <pc:docMk/>
            <pc:sldMk cId="3056517072" sldId="2147327139"/>
            <ac:spMk id="38" creationId="{61BF7519-069D-6ACE-B4F8-8FC4EC45D560}"/>
          </ac:spMkLst>
        </pc:spChg>
        <pc:spChg chg="ord">
          <ac:chgData name="Colleen Beck" userId="ba75c042-afab-452f-9300-eeb2d9ca8f1b" providerId="ADAL" clId="{4919CEB5-AA7F-435A-96DD-9896C0F2D63E}" dt="2024-04-24T14:31:36.687" v="4637"/>
          <ac:spMkLst>
            <pc:docMk/>
            <pc:sldMk cId="3056517072" sldId="2147327139"/>
            <ac:spMk id="39" creationId="{5B344473-6221-ACAA-CC15-946950502A73}"/>
          </ac:spMkLst>
        </pc:spChg>
        <pc:grpChg chg="del mod">
          <ac:chgData name="Colleen Beck" userId="ba75c042-afab-452f-9300-eeb2d9ca8f1b" providerId="ADAL" clId="{4919CEB5-AA7F-435A-96DD-9896C0F2D63E}" dt="2024-04-24T13:43:29.950" v="738" actId="478"/>
          <ac:grpSpMkLst>
            <pc:docMk/>
            <pc:sldMk cId="3056517072" sldId="2147327139"/>
            <ac:grpSpMk id="34" creationId="{E7FCCBD7-55BA-E369-3C61-A7597567A19E}"/>
          </ac:grpSpMkLst>
        </pc:grpChg>
        <pc:picChg chg="mod ord modCrop">
          <ac:chgData name="Colleen Beck" userId="ba75c042-afab-452f-9300-eeb2d9ca8f1b" providerId="ADAL" clId="{4919CEB5-AA7F-435A-96DD-9896C0F2D63E}" dt="2024-04-24T14:39:01.232" v="4688"/>
          <ac:picMkLst>
            <pc:docMk/>
            <pc:sldMk cId="3056517072" sldId="2147327139"/>
            <ac:picMk id="8" creationId="{6767BB43-F5BE-9F8E-6360-981495F8D944}"/>
          </ac:picMkLst>
        </pc:picChg>
        <pc:cxnChg chg="mod ord">
          <ac:chgData name="Colleen Beck" userId="ba75c042-afab-452f-9300-eeb2d9ca8f1b" providerId="ADAL" clId="{4919CEB5-AA7F-435A-96DD-9896C0F2D63E}" dt="2024-04-24T14:35:09.069" v="4667"/>
          <ac:cxnSpMkLst>
            <pc:docMk/>
            <pc:sldMk cId="3056517072" sldId="2147327139"/>
            <ac:cxnSpMk id="2" creationId="{771A5B60-408F-D590-0685-D9DB8A542C28}"/>
          </ac:cxnSpMkLst>
        </pc:cxnChg>
        <pc:cxnChg chg="mod ord">
          <ac:chgData name="Colleen Beck" userId="ba75c042-afab-452f-9300-eeb2d9ca8f1b" providerId="ADAL" clId="{4919CEB5-AA7F-435A-96DD-9896C0F2D63E}" dt="2024-04-24T14:35:14.558" v="4669"/>
          <ac:cxnSpMkLst>
            <pc:docMk/>
            <pc:sldMk cId="3056517072" sldId="2147327139"/>
            <ac:cxnSpMk id="13" creationId="{61A2206B-579D-76B4-FB96-F7F1396BE50C}"/>
          </ac:cxnSpMkLst>
        </pc:cxnChg>
        <pc:cxnChg chg="mod ord">
          <ac:chgData name="Colleen Beck" userId="ba75c042-afab-452f-9300-eeb2d9ca8f1b" providerId="ADAL" clId="{4919CEB5-AA7F-435A-96DD-9896C0F2D63E}" dt="2024-04-24T14:32:23.815" v="4655"/>
          <ac:cxnSpMkLst>
            <pc:docMk/>
            <pc:sldMk cId="3056517072" sldId="2147327139"/>
            <ac:cxnSpMk id="18" creationId="{09F67128-B6E2-5CFE-D63D-7F54FDBD34C4}"/>
          </ac:cxnSpMkLst>
        </pc:cxnChg>
        <pc:cxnChg chg="mod ord">
          <ac:chgData name="Colleen Beck" userId="ba75c042-afab-452f-9300-eeb2d9ca8f1b" providerId="ADAL" clId="{4919CEB5-AA7F-435A-96DD-9896C0F2D63E}" dt="2024-04-24T14:34:46.875" v="4660"/>
          <ac:cxnSpMkLst>
            <pc:docMk/>
            <pc:sldMk cId="3056517072" sldId="2147327139"/>
            <ac:cxnSpMk id="27" creationId="{1F6101F5-2ECE-1BE4-7281-B038F32A7D49}"/>
          </ac:cxnSpMkLst>
        </pc:cxnChg>
        <pc:cxnChg chg="mod ord">
          <ac:chgData name="Colleen Beck" userId="ba75c042-afab-452f-9300-eeb2d9ca8f1b" providerId="ADAL" clId="{4919CEB5-AA7F-435A-96DD-9896C0F2D63E}" dt="2024-04-24T14:34:53.403" v="4664"/>
          <ac:cxnSpMkLst>
            <pc:docMk/>
            <pc:sldMk cId="3056517072" sldId="2147327139"/>
            <ac:cxnSpMk id="28" creationId="{9B726C3C-49B1-B098-82F6-C7786FD484B0}"/>
          </ac:cxnSpMkLst>
        </pc:cxnChg>
      </pc:sldChg>
      <pc:sldChg chg="addSp delSp modSp mod modClrScheme chgLayout">
        <pc:chgData name="Colleen Beck" userId="ba75c042-afab-452f-9300-eeb2d9ca8f1b" providerId="ADAL" clId="{4919CEB5-AA7F-435A-96DD-9896C0F2D63E}" dt="2024-04-24T15:00:08.282" v="4817" actId="13244"/>
        <pc:sldMkLst>
          <pc:docMk/>
          <pc:sldMk cId="1038198131" sldId="2147327161"/>
        </pc:sldMkLst>
        <pc:spChg chg="mod ord">
          <ac:chgData name="Colleen Beck" userId="ba75c042-afab-452f-9300-eeb2d9ca8f1b" providerId="ADAL" clId="{4919CEB5-AA7F-435A-96DD-9896C0F2D63E}" dt="2024-04-24T14:53:53.485" v="4784" actId="13244"/>
          <ac:spMkLst>
            <pc:docMk/>
            <pc:sldMk cId="1038198131" sldId="2147327161"/>
            <ac:spMk id="2" creationId="{3F9F811F-C339-5411-62A9-963E3F5D73B7}"/>
          </ac:spMkLst>
        </pc:spChg>
        <pc:spChg chg="mod ord">
          <ac:chgData name="Colleen Beck" userId="ba75c042-afab-452f-9300-eeb2d9ca8f1b" providerId="ADAL" clId="{4919CEB5-AA7F-435A-96DD-9896C0F2D63E}" dt="2024-04-24T14:56:06.046" v="4801" actId="13244"/>
          <ac:spMkLst>
            <pc:docMk/>
            <pc:sldMk cId="1038198131" sldId="2147327161"/>
            <ac:spMk id="4" creationId="{3201B6C4-3CBF-9FBB-BC08-B656CB7EDE65}"/>
          </ac:spMkLst>
        </pc:spChg>
        <pc:spChg chg="mod ord">
          <ac:chgData name="Colleen Beck" userId="ba75c042-afab-452f-9300-eeb2d9ca8f1b" providerId="ADAL" clId="{4919CEB5-AA7F-435A-96DD-9896C0F2D63E}" dt="2024-04-24T14:57:04.128" v="4804" actId="1036"/>
          <ac:spMkLst>
            <pc:docMk/>
            <pc:sldMk cId="1038198131" sldId="2147327161"/>
            <ac:spMk id="5" creationId="{FC56A256-08B0-D7AE-310A-61A02FBF4D8F}"/>
          </ac:spMkLst>
        </pc:spChg>
        <pc:spChg chg="add del mod ord">
          <ac:chgData name="Colleen Beck" userId="ba75c042-afab-452f-9300-eeb2d9ca8f1b" providerId="ADAL" clId="{4919CEB5-AA7F-435A-96DD-9896C0F2D63E}" dt="2024-04-23T20:51:21.413" v="464" actId="478"/>
          <ac:spMkLst>
            <pc:docMk/>
            <pc:sldMk cId="1038198131" sldId="2147327161"/>
            <ac:spMk id="6" creationId="{D3CAA2D7-07A6-9372-23A0-41C476448E38}"/>
          </ac:spMkLst>
        </pc:spChg>
        <pc:spChg chg="add del mod ord">
          <ac:chgData name="Colleen Beck" userId="ba75c042-afab-452f-9300-eeb2d9ca8f1b" providerId="ADAL" clId="{4919CEB5-AA7F-435A-96DD-9896C0F2D63E}" dt="2024-04-23T20:52:31.904" v="480" actId="478"/>
          <ac:spMkLst>
            <pc:docMk/>
            <pc:sldMk cId="1038198131" sldId="2147327161"/>
            <ac:spMk id="8" creationId="{728B55C8-F974-76DF-FCAB-1DEEDF0EBC29}"/>
          </ac:spMkLst>
        </pc:spChg>
        <pc:spChg chg="add del mod ord">
          <ac:chgData name="Colleen Beck" userId="ba75c042-afab-452f-9300-eeb2d9ca8f1b" providerId="ADAL" clId="{4919CEB5-AA7F-435A-96DD-9896C0F2D63E}" dt="2024-04-23T20:52:25.005" v="479" actId="478"/>
          <ac:spMkLst>
            <pc:docMk/>
            <pc:sldMk cId="1038198131" sldId="2147327161"/>
            <ac:spMk id="9" creationId="{13FB75D5-B6DF-4F1D-3DF3-1E9F29FA59EF}"/>
          </ac:spMkLst>
        </pc:spChg>
        <pc:spChg chg="add del mod ord">
          <ac:chgData name="Colleen Beck" userId="ba75c042-afab-452f-9300-eeb2d9ca8f1b" providerId="ADAL" clId="{4919CEB5-AA7F-435A-96DD-9896C0F2D63E}" dt="2024-04-23T20:51:37.821" v="467" actId="478"/>
          <ac:spMkLst>
            <pc:docMk/>
            <pc:sldMk cId="1038198131" sldId="2147327161"/>
            <ac:spMk id="10" creationId="{B06A7D1C-8D9F-ED0F-DD43-2304CCC1B5F8}"/>
          </ac:spMkLst>
        </pc:spChg>
        <pc:spChg chg="mod ord">
          <ac:chgData name="Colleen Beck" userId="ba75c042-afab-452f-9300-eeb2d9ca8f1b" providerId="ADAL" clId="{4919CEB5-AA7F-435A-96DD-9896C0F2D63E}" dt="2024-04-24T14:53:39.338" v="4783" actId="13244"/>
          <ac:spMkLst>
            <pc:docMk/>
            <pc:sldMk cId="1038198131" sldId="2147327161"/>
            <ac:spMk id="15" creationId="{CBD07E7B-7855-E5AC-168A-B25C19FEB05D}"/>
          </ac:spMkLst>
        </pc:spChg>
        <pc:spChg chg="mod">
          <ac:chgData name="Colleen Beck" userId="ba75c042-afab-452f-9300-eeb2d9ca8f1b" providerId="ADAL" clId="{4919CEB5-AA7F-435A-96DD-9896C0F2D63E}" dt="2024-04-24T15:00:08.282" v="4817" actId="13244"/>
          <ac:spMkLst>
            <pc:docMk/>
            <pc:sldMk cId="1038198131" sldId="2147327161"/>
            <ac:spMk id="22" creationId="{039AEC0D-2A1F-91C9-CC63-84A436694974}"/>
          </ac:spMkLst>
        </pc:spChg>
        <pc:spChg chg="mod ord">
          <ac:chgData name="Colleen Beck" userId="ba75c042-afab-452f-9300-eeb2d9ca8f1b" providerId="ADAL" clId="{4919CEB5-AA7F-435A-96DD-9896C0F2D63E}" dt="2024-04-24T15:00:00.218" v="4816" actId="13244"/>
          <ac:spMkLst>
            <pc:docMk/>
            <pc:sldMk cId="1038198131" sldId="2147327161"/>
            <ac:spMk id="29" creationId="{2687ADFE-0931-5165-28E6-7574BC6119CB}"/>
          </ac:spMkLst>
        </pc:spChg>
        <pc:spChg chg="add del mod ord">
          <ac:chgData name="Colleen Beck" userId="ba75c042-afab-452f-9300-eeb2d9ca8f1b" providerId="ADAL" clId="{4919CEB5-AA7F-435A-96DD-9896C0F2D63E}" dt="2024-04-23T20:52:59.674" v="483" actId="478"/>
          <ac:spMkLst>
            <pc:docMk/>
            <pc:sldMk cId="1038198131" sldId="2147327161"/>
            <ac:spMk id="30" creationId="{414DBC43-9D05-0549-2335-8DD62E34446C}"/>
          </ac:spMkLst>
        </pc:spChg>
        <pc:spChg chg="add del mod ord">
          <ac:chgData name="Colleen Beck" userId="ba75c042-afab-452f-9300-eeb2d9ca8f1b" providerId="ADAL" clId="{4919CEB5-AA7F-435A-96DD-9896C0F2D63E}" dt="2024-04-23T20:52:49.821" v="482" actId="478"/>
          <ac:spMkLst>
            <pc:docMk/>
            <pc:sldMk cId="1038198131" sldId="2147327161"/>
            <ac:spMk id="31" creationId="{1C5C13DD-40D6-BC1A-F5A1-530B814E9F59}"/>
          </ac:spMkLst>
        </pc:spChg>
        <pc:spChg chg="add del mod ord">
          <ac:chgData name="Colleen Beck" userId="ba75c042-afab-452f-9300-eeb2d9ca8f1b" providerId="ADAL" clId="{4919CEB5-AA7F-435A-96DD-9896C0F2D63E}" dt="2024-04-23T20:52:41.683" v="481" actId="478"/>
          <ac:spMkLst>
            <pc:docMk/>
            <pc:sldMk cId="1038198131" sldId="2147327161"/>
            <ac:spMk id="32" creationId="{459F549E-B875-A16A-4E52-002344B3335B}"/>
          </ac:spMkLst>
        </pc:spChg>
        <pc:grpChg chg="mod ord">
          <ac:chgData name="Colleen Beck" userId="ba75c042-afab-452f-9300-eeb2d9ca8f1b" providerId="ADAL" clId="{4919CEB5-AA7F-435A-96DD-9896C0F2D63E}" dt="2024-04-24T14:56:17.441" v="4802" actId="13244"/>
          <ac:grpSpMkLst>
            <pc:docMk/>
            <pc:sldMk cId="1038198131" sldId="2147327161"/>
            <ac:grpSpMk id="11" creationId="{7B21AC4E-D8BC-FA91-02FE-64778C74938E}"/>
          </ac:grpSpMkLst>
        </pc:grpChg>
        <pc:grpChg chg="mod">
          <ac:chgData name="Colleen Beck" userId="ba75c042-afab-452f-9300-eeb2d9ca8f1b" providerId="ADAL" clId="{4919CEB5-AA7F-435A-96DD-9896C0F2D63E}" dt="2024-04-24T14:55:06.634" v="4792" actId="13244"/>
          <ac:grpSpMkLst>
            <pc:docMk/>
            <pc:sldMk cId="1038198131" sldId="2147327161"/>
            <ac:grpSpMk id="24" creationId="{09CED32F-4436-0F6C-45B7-9B39C8430558}"/>
          </ac:grpSpMkLst>
        </pc:grpChg>
        <pc:grpChg chg="mod">
          <ac:chgData name="Colleen Beck" userId="ba75c042-afab-452f-9300-eeb2d9ca8f1b" providerId="ADAL" clId="{4919CEB5-AA7F-435A-96DD-9896C0F2D63E}" dt="2024-04-24T14:55:35.168" v="4796" actId="13244"/>
          <ac:grpSpMkLst>
            <pc:docMk/>
            <pc:sldMk cId="1038198131" sldId="2147327161"/>
            <ac:grpSpMk id="25" creationId="{8E22D830-30FA-0E67-BB97-8624EA112C33}"/>
          </ac:grpSpMkLst>
        </pc:grpChg>
        <pc:grpChg chg="mod">
          <ac:chgData name="Colleen Beck" userId="ba75c042-afab-452f-9300-eeb2d9ca8f1b" providerId="ADAL" clId="{4919CEB5-AA7F-435A-96DD-9896C0F2D63E}" dt="2024-04-24T14:58:57.599" v="4809" actId="13244"/>
          <ac:grpSpMkLst>
            <pc:docMk/>
            <pc:sldMk cId="1038198131" sldId="2147327161"/>
            <ac:grpSpMk id="26" creationId="{5422313F-0AAC-BB29-E4E1-786D1D7530E0}"/>
          </ac:grpSpMkLst>
        </pc:grpChg>
        <pc:grpChg chg="mod">
          <ac:chgData name="Colleen Beck" userId="ba75c042-afab-452f-9300-eeb2d9ca8f1b" providerId="ADAL" clId="{4919CEB5-AA7F-435A-96DD-9896C0F2D63E}" dt="2024-04-24T14:54:19.460" v="4786" actId="13244"/>
          <ac:grpSpMkLst>
            <pc:docMk/>
            <pc:sldMk cId="1038198131" sldId="2147327161"/>
            <ac:grpSpMk id="27" creationId="{44FA413D-C577-C3B5-03B2-C72C6FCAA131}"/>
          </ac:grpSpMkLst>
        </pc:grpChg>
        <pc:picChg chg="mod ord">
          <ac:chgData name="Colleen Beck" userId="ba75c042-afab-452f-9300-eeb2d9ca8f1b" providerId="ADAL" clId="{4919CEB5-AA7F-435A-96DD-9896C0F2D63E}" dt="2024-04-24T14:59:34.121" v="4813" actId="13244"/>
          <ac:picMkLst>
            <pc:docMk/>
            <pc:sldMk cId="1038198131" sldId="2147327161"/>
            <ac:picMk id="7" creationId="{C51A07E0-BE34-0A88-C9AF-F55ADC9A3E90}"/>
          </ac:picMkLst>
        </pc:picChg>
        <pc:picChg chg="mod ord">
          <ac:chgData name="Colleen Beck" userId="ba75c042-afab-452f-9300-eeb2d9ca8f1b" providerId="ADAL" clId="{4919CEB5-AA7F-435A-96DD-9896C0F2D63E}" dt="2024-04-24T14:59:21.766" v="4811" actId="13244"/>
          <ac:picMkLst>
            <pc:docMk/>
            <pc:sldMk cId="1038198131" sldId="2147327161"/>
            <ac:picMk id="17" creationId="{0524B5A3-E776-2136-5615-30DAF1A17AE4}"/>
          </ac:picMkLst>
        </pc:picChg>
        <pc:picChg chg="mod ord">
          <ac:chgData name="Colleen Beck" userId="ba75c042-afab-452f-9300-eeb2d9ca8f1b" providerId="ADAL" clId="{4919CEB5-AA7F-435A-96DD-9896C0F2D63E}" dt="2024-04-24T14:56:46.831" v="4803" actId="13244"/>
          <ac:picMkLst>
            <pc:docMk/>
            <pc:sldMk cId="1038198131" sldId="2147327161"/>
            <ac:picMk id="28" creationId="{FED0218A-E3FC-817E-6093-D069ABED8E4B}"/>
          </ac:picMkLst>
        </pc:picChg>
        <pc:picChg chg="mod ord">
          <ac:chgData name="Colleen Beck" userId="ba75c042-afab-452f-9300-eeb2d9ca8f1b" providerId="ADAL" clId="{4919CEB5-AA7F-435A-96DD-9896C0F2D63E}" dt="2024-04-24T14:59:25.172" v="4812" actId="13244"/>
          <ac:picMkLst>
            <pc:docMk/>
            <pc:sldMk cId="1038198131" sldId="2147327161"/>
            <ac:picMk id="1212" creationId="{999BF833-B807-C6CD-E096-F547AA3FE483}"/>
          </ac:picMkLst>
        </pc:picChg>
        <pc:picChg chg="mod ord">
          <ac:chgData name="Colleen Beck" userId="ba75c042-afab-452f-9300-eeb2d9ca8f1b" providerId="ADAL" clId="{4919CEB5-AA7F-435A-96DD-9896C0F2D63E}" dt="2024-04-24T14:55:20.826" v="4794" actId="13244"/>
          <ac:picMkLst>
            <pc:docMk/>
            <pc:sldMk cId="1038198131" sldId="2147327161"/>
            <ac:picMk id="1213" creationId="{B8677373-C58D-7F12-4821-51C78F3C9057}"/>
          </ac:picMkLst>
        </pc:picChg>
        <pc:picChg chg="mod ord">
          <ac:chgData name="Colleen Beck" userId="ba75c042-afab-452f-9300-eeb2d9ca8f1b" providerId="ADAL" clId="{4919CEB5-AA7F-435A-96DD-9896C0F2D63E}" dt="2024-04-24T14:58:38.714" v="4808" actId="13244"/>
          <ac:picMkLst>
            <pc:docMk/>
            <pc:sldMk cId="1038198131" sldId="2147327161"/>
            <ac:picMk id="1214" creationId="{E43EF11C-17DA-4592-EC63-1D4AA775D4C0}"/>
          </ac:picMkLst>
        </pc:picChg>
        <pc:picChg chg="mod ord">
          <ac:chgData name="Colleen Beck" userId="ba75c042-afab-452f-9300-eeb2d9ca8f1b" providerId="ADAL" clId="{4919CEB5-AA7F-435A-96DD-9896C0F2D63E}" dt="2024-04-24T14:58:05.568" v="4805" actId="13244"/>
          <ac:picMkLst>
            <pc:docMk/>
            <pc:sldMk cId="1038198131" sldId="2147327161"/>
            <ac:picMk id="1215" creationId="{645142EB-4206-3A64-FBF8-F248A2ED2FFF}"/>
          </ac:picMkLst>
        </pc:picChg>
        <pc:picChg chg="mod ord">
          <ac:chgData name="Colleen Beck" userId="ba75c042-afab-452f-9300-eeb2d9ca8f1b" providerId="ADAL" clId="{4919CEB5-AA7F-435A-96DD-9896C0F2D63E}" dt="2024-04-24T14:58:10.390" v="4806" actId="13244"/>
          <ac:picMkLst>
            <pc:docMk/>
            <pc:sldMk cId="1038198131" sldId="2147327161"/>
            <ac:picMk id="1216" creationId="{D5318DBC-BC30-24D5-92C2-9BDD3B593F53}"/>
          </ac:picMkLst>
        </pc:picChg>
        <pc:picChg chg="mod ord">
          <ac:chgData name="Colleen Beck" userId="ba75c042-afab-452f-9300-eeb2d9ca8f1b" providerId="ADAL" clId="{4919CEB5-AA7F-435A-96DD-9896C0F2D63E}" dt="2024-04-24T14:59:18.739" v="4810" actId="13244"/>
          <ac:picMkLst>
            <pc:docMk/>
            <pc:sldMk cId="1038198131" sldId="2147327161"/>
            <ac:picMk id="1217" creationId="{E8BDDD4B-B05A-8A28-015F-49ED57722C4B}"/>
          </ac:picMkLst>
        </pc:picChg>
        <pc:picChg chg="mod ord">
          <ac:chgData name="Colleen Beck" userId="ba75c042-afab-452f-9300-eeb2d9ca8f1b" providerId="ADAL" clId="{4919CEB5-AA7F-435A-96DD-9896C0F2D63E}" dt="2024-04-24T14:55:17.847" v="4793" actId="13244"/>
          <ac:picMkLst>
            <pc:docMk/>
            <pc:sldMk cId="1038198131" sldId="2147327161"/>
            <ac:picMk id="1218" creationId="{EE6361CF-239D-B28E-26E9-FCE0763CAE6E}"/>
          </ac:picMkLst>
        </pc:picChg>
        <pc:picChg chg="mod ord">
          <ac:chgData name="Colleen Beck" userId="ba75c042-afab-452f-9300-eeb2d9ca8f1b" providerId="ADAL" clId="{4919CEB5-AA7F-435A-96DD-9896C0F2D63E}" dt="2024-04-24T14:55:01.647" v="4791" actId="13244"/>
          <ac:picMkLst>
            <pc:docMk/>
            <pc:sldMk cId="1038198131" sldId="2147327161"/>
            <ac:picMk id="1220" creationId="{49F5DC54-ED89-98BF-DA0D-1C8538996917}"/>
          </ac:picMkLst>
        </pc:picChg>
        <pc:picChg chg="mod ord">
          <ac:chgData name="Colleen Beck" userId="ba75c042-afab-452f-9300-eeb2d9ca8f1b" providerId="ADAL" clId="{4919CEB5-AA7F-435A-96DD-9896C0F2D63E}" dt="2024-04-24T14:58:34.748" v="4807" actId="13244"/>
          <ac:picMkLst>
            <pc:docMk/>
            <pc:sldMk cId="1038198131" sldId="2147327161"/>
            <ac:picMk id="1221" creationId="{6034E8CC-43F8-DA8B-D655-AE3CE0E175CA}"/>
          </ac:picMkLst>
        </pc:picChg>
        <pc:picChg chg="mod ord">
          <ac:chgData name="Colleen Beck" userId="ba75c042-afab-452f-9300-eeb2d9ca8f1b" providerId="ADAL" clId="{4919CEB5-AA7F-435A-96DD-9896C0F2D63E}" dt="2024-04-24T14:59:38.185" v="4814" actId="13244"/>
          <ac:picMkLst>
            <pc:docMk/>
            <pc:sldMk cId="1038198131" sldId="2147327161"/>
            <ac:picMk id="1222" creationId="{5C7B909F-37D4-AEAD-4B65-9A8C369FB782}"/>
          </ac:picMkLst>
        </pc:picChg>
        <pc:picChg chg="mod ord">
          <ac:chgData name="Colleen Beck" userId="ba75c042-afab-452f-9300-eeb2d9ca8f1b" providerId="ADAL" clId="{4919CEB5-AA7F-435A-96DD-9896C0F2D63E}" dt="2024-04-24T14:54:47.918" v="4789" actId="13244"/>
          <ac:picMkLst>
            <pc:docMk/>
            <pc:sldMk cId="1038198131" sldId="2147327161"/>
            <ac:picMk id="1223" creationId="{97F2B15F-FFF3-022B-9F73-D6004F85B163}"/>
          </ac:picMkLst>
        </pc:picChg>
        <pc:picChg chg="mod ord">
          <ac:chgData name="Colleen Beck" userId="ba75c042-afab-452f-9300-eeb2d9ca8f1b" providerId="ADAL" clId="{4919CEB5-AA7F-435A-96DD-9896C0F2D63E}" dt="2024-04-24T14:59:54.510" v="4815" actId="13244"/>
          <ac:picMkLst>
            <pc:docMk/>
            <pc:sldMk cId="1038198131" sldId="2147327161"/>
            <ac:picMk id="1225" creationId="{D26EB36F-96FE-5F62-E75D-7F802F5C7E1F}"/>
          </ac:picMkLst>
        </pc:picChg>
        <pc:picChg chg="mod ord">
          <ac:chgData name="Colleen Beck" userId="ba75c042-afab-452f-9300-eeb2d9ca8f1b" providerId="ADAL" clId="{4919CEB5-AA7F-435A-96DD-9896C0F2D63E}" dt="2024-04-24T14:54:02.327" v="4785" actId="13244"/>
          <ac:picMkLst>
            <pc:docMk/>
            <pc:sldMk cId="1038198131" sldId="2147327161"/>
            <ac:picMk id="1226" creationId="{D89482F7-42A5-DEA9-96C9-2AF57833D013}"/>
          </ac:picMkLst>
        </pc:picChg>
        <pc:picChg chg="mod ord">
          <ac:chgData name="Colleen Beck" userId="ba75c042-afab-452f-9300-eeb2d9ca8f1b" providerId="ADAL" clId="{4919CEB5-AA7F-435A-96DD-9896C0F2D63E}" dt="2024-04-24T14:54:29.542" v="4787" actId="13244"/>
          <ac:picMkLst>
            <pc:docMk/>
            <pc:sldMk cId="1038198131" sldId="2147327161"/>
            <ac:picMk id="1227" creationId="{26F23C42-0240-BAE6-5591-54C35549F4F8}"/>
          </ac:picMkLst>
        </pc:picChg>
      </pc:sldChg>
      <pc:sldChg chg="delSp modSp mod">
        <pc:chgData name="Colleen Beck" userId="ba75c042-afab-452f-9300-eeb2d9ca8f1b" providerId="ADAL" clId="{4919CEB5-AA7F-435A-96DD-9896C0F2D63E}" dt="2024-04-24T18:21:57.608" v="4870"/>
        <pc:sldMkLst>
          <pc:docMk/>
          <pc:sldMk cId="2776061560" sldId="2147327173"/>
        </pc:sldMkLst>
        <pc:spChg chg="del">
          <ac:chgData name="Colleen Beck" userId="ba75c042-afab-452f-9300-eeb2d9ca8f1b" providerId="ADAL" clId="{4919CEB5-AA7F-435A-96DD-9896C0F2D63E}" dt="2024-04-24T14:16:04.183" v="4026" actId="478"/>
          <ac:spMkLst>
            <pc:docMk/>
            <pc:sldMk cId="2776061560" sldId="2147327173"/>
            <ac:spMk id="3" creationId="{C5BCB23F-9D85-8141-87BA-FB49A98B30B0}"/>
          </ac:spMkLst>
        </pc:spChg>
        <pc:spChg chg="del mod ord">
          <ac:chgData name="Colleen Beck" userId="ba75c042-afab-452f-9300-eeb2d9ca8f1b" providerId="ADAL" clId="{4919CEB5-AA7F-435A-96DD-9896C0F2D63E}" dt="2024-04-24T18:14:47.185" v="4828" actId="478"/>
          <ac:spMkLst>
            <pc:docMk/>
            <pc:sldMk cId="2776061560" sldId="2147327173"/>
            <ac:spMk id="4" creationId="{D2A66819-D573-A2AE-5DC3-4E2B654D0E58}"/>
          </ac:spMkLst>
        </pc:spChg>
        <pc:spChg chg="mod ord">
          <ac:chgData name="Colleen Beck" userId="ba75c042-afab-452f-9300-eeb2d9ca8f1b" providerId="ADAL" clId="{4919CEB5-AA7F-435A-96DD-9896C0F2D63E}" dt="2024-04-24T18:15:20.982" v="4869" actId="1036"/>
          <ac:spMkLst>
            <pc:docMk/>
            <pc:sldMk cId="2776061560" sldId="2147327173"/>
            <ac:spMk id="10" creationId="{76D74495-5794-17F9-C60D-FF9581F1FD96}"/>
          </ac:spMkLst>
        </pc:spChg>
        <pc:spChg chg="ord">
          <ac:chgData name="Colleen Beck" userId="ba75c042-afab-452f-9300-eeb2d9ca8f1b" providerId="ADAL" clId="{4919CEB5-AA7F-435A-96DD-9896C0F2D63E}" dt="2024-04-24T18:14:12.452" v="4826"/>
          <ac:spMkLst>
            <pc:docMk/>
            <pc:sldMk cId="2776061560" sldId="2147327173"/>
            <ac:spMk id="14" creationId="{AE086485-2545-6212-DF2A-D0024DBC8C01}"/>
          </ac:spMkLst>
        </pc:spChg>
        <pc:grpChg chg="mod ord">
          <ac:chgData name="Colleen Beck" userId="ba75c042-afab-452f-9300-eeb2d9ca8f1b" providerId="ADAL" clId="{4919CEB5-AA7F-435A-96DD-9896C0F2D63E}" dt="2024-04-24T18:21:57.608" v="4870"/>
          <ac:grpSpMkLst>
            <pc:docMk/>
            <pc:sldMk cId="2776061560" sldId="2147327173"/>
            <ac:grpSpMk id="16" creationId="{F21DE562-9237-CB82-CD47-3A74987BFD94}"/>
          </ac:grpSpMkLst>
        </pc:grpChg>
        <pc:picChg chg="mod ord">
          <ac:chgData name="Colleen Beck" userId="ba75c042-afab-452f-9300-eeb2d9ca8f1b" providerId="ADAL" clId="{4919CEB5-AA7F-435A-96DD-9896C0F2D63E}" dt="2024-04-24T18:15:10.238" v="4843" actId="1038"/>
          <ac:picMkLst>
            <pc:docMk/>
            <pc:sldMk cId="2776061560" sldId="2147327173"/>
            <ac:picMk id="11" creationId="{9EDF560F-56F6-29AC-7213-92F5FE21ACB2}"/>
          </ac:picMkLst>
        </pc:picChg>
      </pc:sldChg>
      <pc:sldChg chg="modSp mod">
        <pc:chgData name="Colleen Beck" userId="ba75c042-afab-452f-9300-eeb2d9ca8f1b" providerId="ADAL" clId="{4919CEB5-AA7F-435A-96DD-9896C0F2D63E}" dt="2024-04-24T19:09:49.094" v="4950"/>
        <pc:sldMkLst>
          <pc:docMk/>
          <pc:sldMk cId="618405503" sldId="2147327174"/>
        </pc:sldMkLst>
        <pc:spChg chg="ord">
          <ac:chgData name="Colleen Beck" userId="ba75c042-afab-452f-9300-eeb2d9ca8f1b" providerId="ADAL" clId="{4919CEB5-AA7F-435A-96DD-9896C0F2D63E}" dt="2024-04-24T19:07:28.344" v="4937"/>
          <ac:spMkLst>
            <pc:docMk/>
            <pc:sldMk cId="618405503" sldId="2147327174"/>
            <ac:spMk id="4" creationId="{FA640160-3CFC-0A8A-D4D6-2AC039FEF043}"/>
          </ac:spMkLst>
        </pc:spChg>
        <pc:spChg chg="mod">
          <ac:chgData name="Colleen Beck" userId="ba75c042-afab-452f-9300-eeb2d9ca8f1b" providerId="ADAL" clId="{4919CEB5-AA7F-435A-96DD-9896C0F2D63E}" dt="2024-04-24T14:17:05.552" v="4096" actId="962"/>
          <ac:spMkLst>
            <pc:docMk/>
            <pc:sldMk cId="618405503" sldId="2147327174"/>
            <ac:spMk id="11" creationId="{17261F67-DC49-412C-25CD-E574B15CF5F6}"/>
          </ac:spMkLst>
        </pc:spChg>
        <pc:spChg chg="mod ord">
          <ac:chgData name="Colleen Beck" userId="ba75c042-afab-452f-9300-eeb2d9ca8f1b" providerId="ADAL" clId="{4919CEB5-AA7F-435A-96DD-9896C0F2D63E}" dt="2024-04-24T19:07:39.771" v="4945"/>
          <ac:spMkLst>
            <pc:docMk/>
            <pc:sldMk cId="618405503" sldId="2147327174"/>
            <ac:spMk id="12" creationId="{5018B8CC-8A93-8DA3-6915-68B121550B39}"/>
          </ac:spMkLst>
        </pc:spChg>
        <pc:spChg chg="ord">
          <ac:chgData name="Colleen Beck" userId="ba75c042-afab-452f-9300-eeb2d9ca8f1b" providerId="ADAL" clId="{4919CEB5-AA7F-435A-96DD-9896C0F2D63E}" dt="2024-04-24T19:09:39.267" v="4947"/>
          <ac:spMkLst>
            <pc:docMk/>
            <pc:sldMk cId="618405503" sldId="2147327174"/>
            <ac:spMk id="13" creationId="{D1607E52-2FF3-08FB-D8D7-23126B37D82F}"/>
          </ac:spMkLst>
        </pc:spChg>
        <pc:picChg chg="mod ord">
          <ac:chgData name="Colleen Beck" userId="ba75c042-afab-452f-9300-eeb2d9ca8f1b" providerId="ADAL" clId="{4919CEB5-AA7F-435A-96DD-9896C0F2D63E}" dt="2024-04-24T19:07:46.498" v="4946"/>
          <ac:picMkLst>
            <pc:docMk/>
            <pc:sldMk cId="618405503" sldId="2147327174"/>
            <ac:picMk id="8" creationId="{93E49E9C-7F3D-52B2-0D09-2AF323071437}"/>
          </ac:picMkLst>
        </pc:picChg>
        <pc:picChg chg="mod">
          <ac:chgData name="Colleen Beck" userId="ba75c042-afab-452f-9300-eeb2d9ca8f1b" providerId="ADAL" clId="{4919CEB5-AA7F-435A-96DD-9896C0F2D63E}" dt="2024-04-24T14:18:21.324" v="4599" actId="962"/>
          <ac:picMkLst>
            <pc:docMk/>
            <pc:sldMk cId="618405503" sldId="2147327174"/>
            <ac:picMk id="10" creationId="{D164DEA0-BEC3-FA08-88E9-6816AAF02FF6}"/>
          </ac:picMkLst>
        </pc:picChg>
        <pc:cxnChg chg="mod ord">
          <ac:chgData name="Colleen Beck" userId="ba75c042-afab-452f-9300-eeb2d9ca8f1b" providerId="ADAL" clId="{4919CEB5-AA7F-435A-96DD-9896C0F2D63E}" dt="2024-04-24T19:09:49.094" v="4950"/>
          <ac:cxnSpMkLst>
            <pc:docMk/>
            <pc:sldMk cId="618405503" sldId="2147327174"/>
            <ac:cxnSpMk id="15" creationId="{9E2A5079-3E4E-01CC-1938-58ACF6F8EC24}"/>
          </ac:cxnSpMkLst>
        </pc:cxnChg>
      </pc:sldChg>
      <pc:sldChg chg="modSp mod">
        <pc:chgData name="Colleen Beck" userId="ba75c042-afab-452f-9300-eeb2d9ca8f1b" providerId="ADAL" clId="{4919CEB5-AA7F-435A-96DD-9896C0F2D63E}" dt="2024-04-24T14:26:07.292" v="4616"/>
        <pc:sldMkLst>
          <pc:docMk/>
          <pc:sldMk cId="1778008593" sldId="2147327175"/>
        </pc:sldMkLst>
        <pc:spChg chg="ord">
          <ac:chgData name="Colleen Beck" userId="ba75c042-afab-452f-9300-eeb2d9ca8f1b" providerId="ADAL" clId="{4919CEB5-AA7F-435A-96DD-9896C0F2D63E}" dt="2024-04-24T14:26:07.292" v="4616"/>
          <ac:spMkLst>
            <pc:docMk/>
            <pc:sldMk cId="1778008593" sldId="2147327175"/>
            <ac:spMk id="2" creationId="{70587F13-123C-3A53-F647-257AE3C846FA}"/>
          </ac:spMkLst>
        </pc:spChg>
        <pc:spChg chg="ord">
          <ac:chgData name="Colleen Beck" userId="ba75c042-afab-452f-9300-eeb2d9ca8f1b" providerId="ADAL" clId="{4919CEB5-AA7F-435A-96DD-9896C0F2D63E}" dt="2024-04-24T14:26:02.861" v="4615"/>
          <ac:spMkLst>
            <pc:docMk/>
            <pc:sldMk cId="1778008593" sldId="2147327175"/>
            <ac:spMk id="4" creationId="{06B13081-530B-6175-F20E-DCC41DBC03FB}"/>
          </ac:spMkLst>
        </pc:spChg>
      </pc:sldChg>
      <pc:sldChg chg="add del">
        <pc:chgData name="Colleen Beck" userId="ba75c042-afab-452f-9300-eeb2d9ca8f1b" providerId="ADAL" clId="{4919CEB5-AA7F-435A-96DD-9896C0F2D63E}" dt="2024-04-24T13:33:29.177" v="673" actId="47"/>
        <pc:sldMkLst>
          <pc:docMk/>
          <pc:sldMk cId="3389810597" sldId="2147327176"/>
        </pc:sldMkLst>
      </pc:sldChg>
      <pc:sldChg chg="add del">
        <pc:chgData name="Colleen Beck" userId="ba75c042-afab-452f-9300-eeb2d9ca8f1b" providerId="ADAL" clId="{4919CEB5-AA7F-435A-96DD-9896C0F2D63E}" dt="2024-04-24T13:25:26.088" v="607" actId="47"/>
        <pc:sldMkLst>
          <pc:docMk/>
          <pc:sldMk cId="4133639155" sldId="2147327176"/>
        </pc:sldMkLst>
      </pc:sldChg>
      <pc:sldChg chg="addSp delSp modSp new mod modNotesTx">
        <pc:chgData name="Colleen Beck" userId="ba75c042-afab-452f-9300-eeb2d9ca8f1b" providerId="ADAL" clId="{4919CEB5-AA7F-435A-96DD-9896C0F2D63E}" dt="2024-04-24T19:16:11.395" v="5727" actId="962"/>
        <pc:sldMkLst>
          <pc:docMk/>
          <pc:sldMk cId="3788569425" sldId="2147327177"/>
        </pc:sldMkLst>
        <pc:spChg chg="mod">
          <ac:chgData name="Colleen Beck" userId="ba75c042-afab-452f-9300-eeb2d9ca8f1b" providerId="ADAL" clId="{4919CEB5-AA7F-435A-96DD-9896C0F2D63E}" dt="2024-04-24T13:30:28.520" v="648"/>
          <ac:spMkLst>
            <pc:docMk/>
            <pc:sldMk cId="3788569425" sldId="2147327177"/>
            <ac:spMk id="2" creationId="{70BE45C2-6EDE-56A5-C8E5-A8EF86B197D7}"/>
          </ac:spMkLst>
        </pc:spChg>
        <pc:spChg chg="mod">
          <ac:chgData name="Colleen Beck" userId="ba75c042-afab-452f-9300-eeb2d9ca8f1b" providerId="ADAL" clId="{4919CEB5-AA7F-435A-96DD-9896C0F2D63E}" dt="2024-04-24T13:32:32.624" v="670" actId="207"/>
          <ac:spMkLst>
            <pc:docMk/>
            <pc:sldMk cId="3788569425" sldId="2147327177"/>
            <ac:spMk id="3" creationId="{497BBF51-BEF5-3D97-D9A3-98323433AD0B}"/>
          </ac:spMkLst>
        </pc:spChg>
        <pc:spChg chg="mod ord">
          <ac:chgData name="Colleen Beck" userId="ba75c042-afab-452f-9300-eeb2d9ca8f1b" providerId="ADAL" clId="{4919CEB5-AA7F-435A-96DD-9896C0F2D63E}" dt="2024-04-24T19:10:23.770" v="4951"/>
          <ac:spMkLst>
            <pc:docMk/>
            <pc:sldMk cId="3788569425" sldId="2147327177"/>
            <ac:spMk id="4" creationId="{27D00D74-78CC-820B-1124-30A803347FCE}"/>
          </ac:spMkLst>
        </pc:spChg>
        <pc:spChg chg="add mod">
          <ac:chgData name="Colleen Beck" userId="ba75c042-afab-452f-9300-eeb2d9ca8f1b" providerId="ADAL" clId="{4919CEB5-AA7F-435A-96DD-9896C0F2D63E}" dt="2024-04-24T14:18:38.114" v="4601" actId="962"/>
          <ac:spMkLst>
            <pc:docMk/>
            <pc:sldMk cId="3788569425" sldId="2147327177"/>
            <ac:spMk id="5" creationId="{603CBE8E-A3C8-95FB-332D-2F2A38C357A9}"/>
          </ac:spMkLst>
        </pc:spChg>
        <pc:spChg chg="add del mod">
          <ac:chgData name="Colleen Beck" userId="ba75c042-afab-452f-9300-eeb2d9ca8f1b" providerId="ADAL" clId="{4919CEB5-AA7F-435A-96DD-9896C0F2D63E}" dt="2024-04-24T13:31:55.405" v="660" actId="478"/>
          <ac:spMkLst>
            <pc:docMk/>
            <pc:sldMk cId="3788569425" sldId="2147327177"/>
            <ac:spMk id="6" creationId="{5D9AE352-26D6-1B3E-72CA-68B075C863F1}"/>
          </ac:spMkLst>
        </pc:spChg>
        <pc:spChg chg="add mod">
          <ac:chgData name="Colleen Beck" userId="ba75c042-afab-452f-9300-eeb2d9ca8f1b" providerId="ADAL" clId="{4919CEB5-AA7F-435A-96DD-9896C0F2D63E}" dt="2024-04-24T13:32:57.882" v="671"/>
          <ac:spMkLst>
            <pc:docMk/>
            <pc:sldMk cId="3788569425" sldId="2147327177"/>
            <ac:spMk id="8" creationId="{2EB1A51F-ADB7-1775-74C9-2503052EDA4E}"/>
          </ac:spMkLst>
        </pc:spChg>
        <pc:picChg chg="add mod">
          <ac:chgData name="Colleen Beck" userId="ba75c042-afab-452f-9300-eeb2d9ca8f1b" providerId="ADAL" clId="{4919CEB5-AA7F-435A-96DD-9896C0F2D63E}" dt="2024-04-24T19:16:11.395" v="5727" actId="962"/>
          <ac:picMkLst>
            <pc:docMk/>
            <pc:sldMk cId="3788569425" sldId="2147327177"/>
            <ac:picMk id="7" creationId="{0D831C6D-660A-058A-CE26-74885ACB7789}"/>
          </ac:picMkLst>
        </pc:picChg>
      </pc:sldChg>
      <pc:sldMasterChg chg="modSldLayout">
        <pc:chgData name="Colleen Beck" userId="ba75c042-afab-452f-9300-eeb2d9ca8f1b" providerId="ADAL" clId="{4919CEB5-AA7F-435A-96DD-9896C0F2D63E}" dt="2024-04-23T19:39:04.714" v="49" actId="1076"/>
        <pc:sldMasterMkLst>
          <pc:docMk/>
          <pc:sldMasterMk cId="2290222180" sldId="2147483648"/>
        </pc:sldMasterMkLst>
        <pc:sldLayoutChg chg="addSp modSp mod">
          <pc:chgData name="Colleen Beck" userId="ba75c042-afab-452f-9300-eeb2d9ca8f1b" providerId="ADAL" clId="{4919CEB5-AA7F-435A-96DD-9896C0F2D63E}" dt="2024-04-23T19:39:04.714" v="49" actId="1076"/>
          <pc:sldLayoutMkLst>
            <pc:docMk/>
            <pc:sldMasterMk cId="2290222180" sldId="2147483648"/>
            <pc:sldLayoutMk cId="3472197463" sldId="2147483752"/>
          </pc:sldLayoutMkLst>
          <pc:spChg chg="mod">
            <ac:chgData name="Colleen Beck" userId="ba75c042-afab-452f-9300-eeb2d9ca8f1b" providerId="ADAL" clId="{4919CEB5-AA7F-435A-96DD-9896C0F2D63E}" dt="2024-04-23T19:38:30.490" v="38" actId="14100"/>
            <ac:spMkLst>
              <pc:docMk/>
              <pc:sldMasterMk cId="2290222180" sldId="2147483648"/>
              <pc:sldLayoutMk cId="3472197463" sldId="2147483752"/>
              <ac:spMk id="15" creationId="{7E3BFEE9-E5CE-AFD8-CA7C-BA4D359EDCDE}"/>
            </ac:spMkLst>
          </pc:spChg>
          <pc:spChg chg="mod">
            <ac:chgData name="Colleen Beck" userId="ba75c042-afab-452f-9300-eeb2d9ca8f1b" providerId="ADAL" clId="{4919CEB5-AA7F-435A-96DD-9896C0F2D63E}" dt="2024-04-23T19:38:59.997" v="48" actId="14100"/>
            <ac:spMkLst>
              <pc:docMk/>
              <pc:sldMasterMk cId="2290222180" sldId="2147483648"/>
              <pc:sldLayoutMk cId="3472197463" sldId="2147483752"/>
              <ac:spMk id="16" creationId="{DA76AC9D-8113-32C4-8801-8773A1422502}"/>
            </ac:spMkLst>
          </pc:spChg>
          <pc:spChg chg="add mod">
            <ac:chgData name="Colleen Beck" userId="ba75c042-afab-452f-9300-eeb2d9ca8f1b" providerId="ADAL" clId="{4919CEB5-AA7F-435A-96DD-9896C0F2D63E}" dt="2024-04-23T19:39:04.714" v="49" actId="1076"/>
            <ac:spMkLst>
              <pc:docMk/>
              <pc:sldMasterMk cId="2290222180" sldId="2147483648"/>
              <pc:sldLayoutMk cId="3472197463" sldId="2147483752"/>
              <ac:spMk id="21" creationId="{C65D1424-D6B2-AF00-A643-02B5A03CAC6A}"/>
            </ac:spMkLst>
          </pc:spChg>
          <pc:spChg chg="add mod">
            <ac:chgData name="Colleen Beck" userId="ba75c042-afab-452f-9300-eeb2d9ca8f1b" providerId="ADAL" clId="{4919CEB5-AA7F-435A-96DD-9896C0F2D63E}" dt="2024-04-23T19:38:56.838" v="47" actId="1076"/>
            <ac:spMkLst>
              <pc:docMk/>
              <pc:sldMasterMk cId="2290222180" sldId="2147483648"/>
              <pc:sldLayoutMk cId="3472197463" sldId="2147483752"/>
              <ac:spMk id="22" creationId="{FE98D537-028E-305C-1249-7FB1CBF781FE}"/>
            </ac:spMkLst>
          </pc:spChg>
          <pc:spChg chg="add mod">
            <ac:chgData name="Colleen Beck" userId="ba75c042-afab-452f-9300-eeb2d9ca8f1b" providerId="ADAL" clId="{4919CEB5-AA7F-435A-96DD-9896C0F2D63E}" dt="2024-04-23T19:38:53.194" v="46" actId="1076"/>
            <ac:spMkLst>
              <pc:docMk/>
              <pc:sldMasterMk cId="2290222180" sldId="2147483648"/>
              <pc:sldLayoutMk cId="3472197463" sldId="2147483752"/>
              <ac:spMk id="23" creationId="{63C14790-BF83-0BB1-6A61-AD81B7136E5D}"/>
            </ac:spMkLst>
          </pc:spChg>
          <pc:spChg chg="add mod">
            <ac:chgData name="Colleen Beck" userId="ba75c042-afab-452f-9300-eeb2d9ca8f1b" providerId="ADAL" clId="{4919CEB5-AA7F-435A-96DD-9896C0F2D63E}" dt="2024-04-23T19:38:44.559" v="43" actId="1076"/>
            <ac:spMkLst>
              <pc:docMk/>
              <pc:sldMasterMk cId="2290222180" sldId="2147483648"/>
              <pc:sldLayoutMk cId="3472197463" sldId="2147483752"/>
              <ac:spMk id="24" creationId="{1A55B490-C813-2970-76FB-28B1F402ACB4}"/>
            </ac:spMkLst>
          </pc:spChg>
          <pc:picChg chg="mod">
            <ac:chgData name="Colleen Beck" userId="ba75c042-afab-452f-9300-eeb2d9ca8f1b" providerId="ADAL" clId="{4919CEB5-AA7F-435A-96DD-9896C0F2D63E}" dt="2024-04-23T19:38:48.930" v="45" actId="1076"/>
            <ac:picMkLst>
              <pc:docMk/>
              <pc:sldMasterMk cId="2290222180" sldId="2147483648"/>
              <pc:sldLayoutMk cId="3472197463" sldId="2147483752"/>
              <ac:picMk id="12" creationId="{00360595-5B45-6114-E784-E45852A98BA2}"/>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4A7B4A-D4CB-4AAA-928D-3F241DC9FF6E}" type="datetimeFigureOut">
              <a:rPr lang="en-US" smtClean="0"/>
              <a:t>4/23/2024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EA8D3A-2891-4EF0-ADBF-771F49B92F0C}" type="slidenum">
              <a:rPr lang="en-US" smtClean="0"/>
              <a:t>‹#›</a:t>
            </a:fld>
            <a:endParaRPr lang="en-US"/>
          </a:p>
        </p:txBody>
      </p:sp>
    </p:spTree>
    <p:extLst>
      <p:ext uri="{BB962C8B-B14F-4D97-AF65-F5344CB8AC3E}">
        <p14:creationId xmlns:p14="http://schemas.microsoft.com/office/powerpoint/2010/main" val="3394203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embed/EEhHGL-9rgQ?autoplay=1"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A8D3A-2891-4EF0-ADBF-771F49B92F0C}" type="slidenum">
              <a:rPr lang="en-US" smtClean="0"/>
              <a:t>1</a:t>
            </a:fld>
            <a:endParaRPr lang="en-US"/>
          </a:p>
        </p:txBody>
      </p:sp>
    </p:spTree>
    <p:extLst>
      <p:ext uri="{BB962C8B-B14F-4D97-AF65-F5344CB8AC3E}">
        <p14:creationId xmlns:p14="http://schemas.microsoft.com/office/powerpoint/2010/main" val="188141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Applications for the first cohort are due by September 30, 2023.</a:t>
            </a:r>
          </a:p>
          <a:p>
            <a:pPr marL="171450" indent="-171450">
              <a:buFont typeface="Arial" panose="020B0604020202020204" pitchFamily="34" charset="0"/>
              <a:buChar char="•"/>
            </a:pPr>
            <a:r>
              <a:rPr lang="en-US"/>
              <a:t>We plan to announce the first cohort of Apprentice Trailblazers during NAW 2023.</a:t>
            </a:r>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3607" rtl="0" eaLnBrk="1" fontAlgn="base" latinLnBrk="0" hangingPunct="1">
              <a:lnSpc>
                <a:spcPct val="100000"/>
              </a:lnSpc>
              <a:spcBef>
                <a:spcPct val="0"/>
              </a:spcBef>
              <a:spcAft>
                <a:spcPct val="0"/>
              </a:spcAft>
              <a:buClrTx/>
              <a:buSzTx/>
              <a:buFontTx/>
              <a:buNone/>
              <a:tabLst/>
              <a:defRPr/>
            </a:pPr>
            <a:fld id="{31E048EE-F6E1-1C4C-9881-042DFC316FD7}"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3607"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3442171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3607" rtl="0" eaLnBrk="1" fontAlgn="base" latinLnBrk="0" hangingPunct="1">
              <a:lnSpc>
                <a:spcPct val="100000"/>
              </a:lnSpc>
              <a:spcBef>
                <a:spcPct val="0"/>
              </a:spcBef>
              <a:spcAft>
                <a:spcPct val="0"/>
              </a:spcAft>
              <a:buClrTx/>
              <a:buSzTx/>
              <a:buFontTx/>
              <a:buNone/>
              <a:tabLst/>
              <a:defRPr/>
            </a:pPr>
            <a:fld id="{31E048EE-F6E1-1C4C-9881-042DFC316FD7}"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3607"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1575379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a:t>KC</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B3AB32-59DF-41F1-9618-EDFBF50496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733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a:extLst>
              <a:ext uri="{FF2B5EF4-FFF2-40B4-BE49-F238E27FC236}">
                <a16:creationId xmlns:a16="http://schemas.microsoft.com/office/drawing/2014/main" id="{94403D74-58D4-1B4C-8886-C4F0B95FC4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2" name="Notes Placeholder 2">
            <a:extLst>
              <a:ext uri="{FF2B5EF4-FFF2-40B4-BE49-F238E27FC236}">
                <a16:creationId xmlns:a16="http://schemas.microsoft.com/office/drawing/2014/main" id="{017E9AB9-1FE6-4245-8595-40063BA8EF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Calibri Light" panose="020F0302020204030204" pitchFamily="34" charset="0"/>
            </a:endParaRPr>
          </a:p>
        </p:txBody>
      </p:sp>
      <p:sp>
        <p:nvSpPr>
          <p:cNvPr id="112643" name="Slide Number Placeholder 3">
            <a:extLst>
              <a:ext uri="{FF2B5EF4-FFF2-40B4-BE49-F238E27FC236}">
                <a16:creationId xmlns:a16="http://schemas.microsoft.com/office/drawing/2014/main" id="{B12F9FC6-43C4-7A4D-8C1B-C5A0C50CE31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Lato Light" panose="020F0302020204030203" pitchFamily="34" charset="77"/>
              </a:defRPr>
            </a:lvl1pPr>
            <a:lvl2pPr marL="742950" indent="-285750">
              <a:defRPr sz="3600">
                <a:solidFill>
                  <a:schemeClr val="tx1"/>
                </a:solidFill>
                <a:latin typeface="Lato Light" panose="020F0302020204030203" pitchFamily="34" charset="77"/>
              </a:defRPr>
            </a:lvl2pPr>
            <a:lvl3pPr marL="1143000" indent="-228600">
              <a:defRPr sz="3600">
                <a:solidFill>
                  <a:schemeClr val="tx1"/>
                </a:solidFill>
                <a:latin typeface="Lato Light" panose="020F0302020204030203" pitchFamily="34" charset="77"/>
              </a:defRPr>
            </a:lvl3pPr>
            <a:lvl4pPr marL="1600200" indent="-228600">
              <a:defRPr sz="3600">
                <a:solidFill>
                  <a:schemeClr val="tx1"/>
                </a:solidFill>
                <a:latin typeface="Lato Light" panose="020F0302020204030203" pitchFamily="34" charset="77"/>
              </a:defRPr>
            </a:lvl4pPr>
            <a:lvl5pPr marL="2057400" indent="-228600">
              <a:defRPr sz="3600">
                <a:solidFill>
                  <a:schemeClr val="tx1"/>
                </a:solidFill>
                <a:latin typeface="Lato Light" panose="020F0302020204030203" pitchFamily="34" charset="77"/>
              </a:defRPr>
            </a:lvl5pPr>
            <a:lvl6pPr marL="2514600" indent="-228600" defTabSz="1827213" eaLnBrk="0" fontAlgn="base" hangingPunct="0">
              <a:spcBef>
                <a:spcPct val="0"/>
              </a:spcBef>
              <a:spcAft>
                <a:spcPct val="0"/>
              </a:spcAft>
              <a:defRPr sz="3600">
                <a:solidFill>
                  <a:schemeClr val="tx1"/>
                </a:solidFill>
                <a:latin typeface="Lato Light" panose="020F0302020204030203" pitchFamily="34" charset="77"/>
              </a:defRPr>
            </a:lvl6pPr>
            <a:lvl7pPr marL="2971800" indent="-228600" defTabSz="1827213" eaLnBrk="0" fontAlgn="base" hangingPunct="0">
              <a:spcBef>
                <a:spcPct val="0"/>
              </a:spcBef>
              <a:spcAft>
                <a:spcPct val="0"/>
              </a:spcAft>
              <a:defRPr sz="3600">
                <a:solidFill>
                  <a:schemeClr val="tx1"/>
                </a:solidFill>
                <a:latin typeface="Lato Light" panose="020F0302020204030203" pitchFamily="34" charset="77"/>
              </a:defRPr>
            </a:lvl7pPr>
            <a:lvl8pPr marL="3429000" indent="-228600" defTabSz="1827213" eaLnBrk="0" fontAlgn="base" hangingPunct="0">
              <a:spcBef>
                <a:spcPct val="0"/>
              </a:spcBef>
              <a:spcAft>
                <a:spcPct val="0"/>
              </a:spcAft>
              <a:defRPr sz="3600">
                <a:solidFill>
                  <a:schemeClr val="tx1"/>
                </a:solidFill>
                <a:latin typeface="Lato Light" panose="020F0302020204030203" pitchFamily="34" charset="77"/>
              </a:defRPr>
            </a:lvl8pPr>
            <a:lvl9pPr marL="3886200" indent="-228600" defTabSz="1827213" eaLnBrk="0" fontAlgn="base" hangingPunct="0">
              <a:spcBef>
                <a:spcPct val="0"/>
              </a:spcBef>
              <a:spcAft>
                <a:spcPct val="0"/>
              </a:spcAft>
              <a:defRPr sz="3600">
                <a:solidFill>
                  <a:schemeClr val="tx1"/>
                </a:solidFill>
                <a:latin typeface="Lato Light" panose="020F0302020204030203" pitchFamily="34" charset="77"/>
              </a:defRPr>
            </a:lvl9pPr>
          </a:lstStyle>
          <a:p>
            <a:fld id="{CD0E0748-B599-2942-A731-1E8AE43D27CC}" type="slidenum">
              <a:rPr lang="en-US" altLang="en-US" sz="1200">
                <a:latin typeface="Calibri Light" panose="020F0302020204030204" pitchFamily="34" charset="0"/>
              </a:rPr>
              <a:pPr/>
              <a:t>24</a:t>
            </a:fld>
            <a:endParaRPr lang="en-US" altLang="en-US" sz="1200">
              <a:latin typeface="Calibri Light" panose="020F0302020204030204" pitchFamily="34" charset="0"/>
            </a:endParaRPr>
          </a:p>
        </p:txBody>
      </p:sp>
    </p:spTree>
    <p:extLst>
      <p:ext uri="{BB962C8B-B14F-4D97-AF65-F5344CB8AC3E}">
        <p14:creationId xmlns:p14="http://schemas.microsoft.com/office/powerpoint/2010/main" val="2216784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1E048EE-F6E1-1C4C-9881-042DFC316FD7}" type="slidenum">
              <a:rPr lang="en-US" altLang="en-US" smtClean="0"/>
              <a:pPr>
                <a:defRPr/>
              </a:pPr>
              <a:t>26</a:t>
            </a:fld>
            <a:endParaRPr lang="en-US" altLang="en-US"/>
          </a:p>
        </p:txBody>
      </p:sp>
    </p:spTree>
    <p:extLst>
      <p:ext uri="{BB962C8B-B14F-4D97-AF65-F5344CB8AC3E}">
        <p14:creationId xmlns:p14="http://schemas.microsoft.com/office/powerpoint/2010/main" val="1041909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a:ea typeface="Times New Roman" panose="02020603050405020304" pitchFamily="18" charset="0"/>
                <a:cs typeface="Segoe UI"/>
              </a:rPr>
              <a:t>If you’re interested in becoming a partner with the Center of Excellence, please take a moment to scan the QR code on screen. As a partner, you have the opportunity to receive no-cost technical assistance and materials, network with partners nationwide and be nationally recognized for your work.</a:t>
            </a:r>
            <a:endParaRPr lang="en-US" dirty="0"/>
          </a:p>
          <a:p>
            <a:endParaRPr lang="en-US" dirty="0"/>
          </a:p>
        </p:txBody>
      </p:sp>
      <p:sp>
        <p:nvSpPr>
          <p:cNvPr id="4" name="Slide Number Placeholder 3"/>
          <p:cNvSpPr>
            <a:spLocks noGrp="1"/>
          </p:cNvSpPr>
          <p:nvPr>
            <p:ph type="sldNum" sz="quarter" idx="5"/>
          </p:nvPr>
        </p:nvSpPr>
        <p:spPr/>
        <p:txBody>
          <a:bodyPr/>
          <a:lstStyle/>
          <a:p>
            <a:fld id="{06EA8D3A-2891-4EF0-ADBF-771F49B92F0C}" type="slidenum">
              <a:rPr lang="en-US" smtClean="0"/>
              <a:t>33</a:t>
            </a:fld>
            <a:endParaRPr lang="en-US"/>
          </a:p>
        </p:txBody>
      </p:sp>
    </p:spTree>
    <p:extLst>
      <p:ext uri="{BB962C8B-B14F-4D97-AF65-F5344CB8AC3E}">
        <p14:creationId xmlns:p14="http://schemas.microsoft.com/office/powerpoint/2010/main" val="3728264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Safal was awarded the opportunity to lead the US DOL Registered Apprenticeship Technical Assistance Center of Excellence for Strategic Partnerships and Systems Alignment in 2021. </a:t>
            </a:r>
            <a:endParaRPr lang="en-US" dirty="0"/>
          </a:p>
          <a:p>
            <a:endParaRPr lang="en-US" dirty="0"/>
          </a:p>
          <a:p>
            <a:r>
              <a:rPr lang="en-US" dirty="0"/>
              <a:t>We are here to help close the gap between the apprenticeship and workforce systems and accelerate partnerships across education, economic development, and other partners to increase adoption of RA nationwide. </a:t>
            </a:r>
            <a:endParaRPr lang="en-US" dirty="0">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Center is supported by five national partners including the National Association of Workforce Development Professionals, the Coalition on Adult Basic Education, the National Disability Institute, FASTPORT, and the Wireless Infrastructure Association.</a:t>
            </a:r>
            <a:endParaRPr lang="en-US" dirty="0"/>
          </a:p>
          <a:p>
            <a:endParaRPr lang="en-US" dirty="0">
              <a:cs typeface="Calibri" panose="020F0502020204030204"/>
            </a:endParaRPr>
          </a:p>
          <a:p>
            <a:r>
              <a:rPr lang="en-US" dirty="0"/>
              <a:t>Our national partners were strategically chosen to help us reach specific groups whether on the workforce, education or employer side </a:t>
            </a:r>
            <a:endParaRPr lang="en-US" dirty="0">
              <a:cs typeface="Calibri"/>
            </a:endParaRPr>
          </a:p>
          <a:p>
            <a:endParaRPr lang="en-US" dirty="0">
              <a:ea typeface="Calibri"/>
              <a:cs typeface="Calibri"/>
            </a:endParaRPr>
          </a:p>
          <a:p>
            <a:endParaRPr lang="en-US" b="1" dirty="0">
              <a:ea typeface="Calibri"/>
              <a:cs typeface="Calibri" panose="020F0502020204030204"/>
            </a:endParaRPr>
          </a:p>
          <a:p>
            <a:r>
              <a:rPr lang="en-US" b="1" dirty="0"/>
              <a:t>The Center of Excellence provides no-cost technical assistance – online, in-person and through hybrid delivery - to accelerate sustainable partnerships and align apprenticeship, workforce and education systems.</a:t>
            </a:r>
            <a:endParaRPr lang="en-US" b="1" dirty="0">
              <a:ea typeface="Calibri" panose="020F0502020204030204"/>
              <a:cs typeface="Calibri" panose="020F0502020204030204"/>
            </a:endParaRPr>
          </a:p>
          <a:p>
            <a:endParaRPr lang="en-US" b="1"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12F3256-0F80-4475-8BEB-548FAFFD8D93}" type="slidenum">
              <a:rPr lang="en-US" smtClean="0"/>
              <a:t>2</a:t>
            </a:fld>
            <a:endParaRPr lang="en-US"/>
          </a:p>
        </p:txBody>
      </p:sp>
    </p:spTree>
    <p:extLst>
      <p:ext uri="{BB962C8B-B14F-4D97-AF65-F5344CB8AC3E}">
        <p14:creationId xmlns:p14="http://schemas.microsoft.com/office/powerpoint/2010/main" val="2844792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A8D3A-2891-4EF0-ADBF-771F49B92F0C}" type="slidenum">
              <a:rPr lang="en-US" smtClean="0"/>
              <a:t>5</a:t>
            </a:fld>
            <a:endParaRPr lang="en-US"/>
          </a:p>
        </p:txBody>
      </p:sp>
    </p:spTree>
    <p:extLst>
      <p:ext uri="{BB962C8B-B14F-4D97-AF65-F5344CB8AC3E}">
        <p14:creationId xmlns:p14="http://schemas.microsoft.com/office/powerpoint/2010/main" val="2842408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A8D3A-2891-4EF0-ADBF-771F49B92F0C}" type="slidenum">
              <a:rPr lang="en-US" smtClean="0"/>
              <a:t>6</a:t>
            </a:fld>
            <a:endParaRPr lang="en-US"/>
          </a:p>
        </p:txBody>
      </p:sp>
    </p:spTree>
    <p:extLst>
      <p:ext uri="{BB962C8B-B14F-4D97-AF65-F5344CB8AC3E}">
        <p14:creationId xmlns:p14="http://schemas.microsoft.com/office/powerpoint/2010/main" val="533080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3607" rtl="0" eaLnBrk="1" fontAlgn="base" latinLnBrk="0" hangingPunct="1">
              <a:lnSpc>
                <a:spcPct val="100000"/>
              </a:lnSpc>
              <a:spcBef>
                <a:spcPct val="0"/>
              </a:spcBef>
              <a:spcAft>
                <a:spcPct val="0"/>
              </a:spcAft>
              <a:buClrTx/>
              <a:buSzTx/>
              <a:buFontTx/>
              <a:buNone/>
              <a:tabLst/>
              <a:defRPr/>
            </a:pPr>
            <a:fld id="{3F78C764-DB59-45C0-8B6F-90071FF28D56}" type="slidenum">
              <a:rPr kumimoji="0" 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3607"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643659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Apprenticeship spans hundreds of occupations, including careers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171450" indent="-171450">
              <a:buFont typeface="Arial" panose="020B0604020202020204" pitchFamily="34" charset="0"/>
              <a:buChar char="•"/>
            </a:pPr>
            <a:r>
              <a:rPr lang="en-US"/>
              <a:t>Early Childhood Education</a:t>
            </a:r>
          </a:p>
          <a:p>
            <a:pPr marL="171450" indent="-171450">
              <a:buFont typeface="Arial" panose="020B0604020202020204" pitchFamily="34" charset="0"/>
              <a:buChar char="•"/>
            </a:pPr>
            <a:r>
              <a:rPr lang="en-US"/>
              <a:t>K-12 Education</a:t>
            </a:r>
          </a:p>
          <a:p>
            <a:pPr marL="171450" indent="-171450">
              <a:buFont typeface="Arial" panose="020B0604020202020204" pitchFamily="34" charset="0"/>
              <a:buChar char="•"/>
            </a:pPr>
            <a:r>
              <a:rPr lang="en-US"/>
              <a:t>Health care</a:t>
            </a:r>
          </a:p>
          <a:p>
            <a:pPr marL="171450" indent="-171450">
              <a:buFont typeface="Arial" panose="020B0604020202020204" pitchFamily="34" charset="0"/>
              <a:buChar char="•"/>
            </a:pPr>
            <a:r>
              <a:rPr lang="en-US"/>
              <a:t>Cybersecurity</a:t>
            </a:r>
          </a:p>
          <a:p>
            <a:pPr marL="171450" indent="-171450">
              <a:buFont typeface="Arial" panose="020B0604020202020204" pitchFamily="34" charset="0"/>
              <a:buChar char="•"/>
            </a:pPr>
            <a:r>
              <a:rPr lang="en-US"/>
              <a:t>Information technology</a:t>
            </a:r>
          </a:p>
          <a:p>
            <a:pPr marL="171450" indent="-171450">
              <a:buFont typeface="Arial" panose="020B0604020202020204" pitchFamily="34" charset="0"/>
              <a:buChar char="•"/>
            </a:pPr>
            <a:r>
              <a:rPr lang="en-US"/>
              <a:t>Biotechnology</a:t>
            </a:r>
          </a:p>
          <a:p>
            <a:pPr marL="171450" indent="-171450">
              <a:buFont typeface="Arial" panose="020B0604020202020204" pitchFamily="34" charset="0"/>
              <a:buChar char="•"/>
            </a:pPr>
            <a:r>
              <a:rPr lang="en-US"/>
              <a:t>Transportation</a:t>
            </a:r>
          </a:p>
          <a:p>
            <a:pPr marL="171450" indent="-171450">
              <a:buFont typeface="Arial" panose="020B0604020202020204" pitchFamily="34" charset="0"/>
              <a:buChar char="•"/>
            </a:pPr>
            <a:r>
              <a:rPr lang="en-US"/>
              <a:t>Construction</a:t>
            </a:r>
          </a:p>
          <a:p>
            <a:pPr marL="171450" indent="-171450">
              <a:buFont typeface="Arial" panose="020B0604020202020204" pitchFamily="34" charset="0"/>
              <a:buChar char="•"/>
            </a:pPr>
            <a:r>
              <a:rPr lang="en-US"/>
              <a:t>Financial services</a:t>
            </a:r>
          </a:p>
          <a:p>
            <a:pPr marL="171450" indent="-171450">
              <a:buFont typeface="Arial" panose="020B0604020202020204" pitchFamily="34" charset="0"/>
              <a:buChar char="•"/>
            </a:pPr>
            <a:r>
              <a:rPr lang="en-US"/>
              <a:t>Advanced manufacturing</a:t>
            </a:r>
          </a:p>
          <a:p>
            <a:pPr marL="171450" indent="-171450">
              <a:buFont typeface="Arial" panose="020B0604020202020204" pitchFamily="34" charset="0"/>
              <a:buChar char="•"/>
            </a:pPr>
            <a:r>
              <a:rPr lang="en-US"/>
              <a:t>Hospitality</a:t>
            </a:r>
          </a:p>
          <a:p>
            <a:pPr marL="171450" indent="-171450">
              <a:buFont typeface="Arial" panose="020B0604020202020204" pitchFamily="34" charset="0"/>
              <a:buChar char="•"/>
            </a:pPr>
            <a:r>
              <a:rPr lang="en-US"/>
              <a:t>Engineering</a:t>
            </a:r>
          </a:p>
          <a:p>
            <a:pPr marL="171450" indent="-171450">
              <a:buFont typeface="Arial" panose="020B0604020202020204" pitchFamily="34" charset="0"/>
              <a:buChar char="•"/>
            </a:pPr>
            <a:r>
              <a:rPr lang="en-US"/>
              <a:t>Energy</a:t>
            </a:r>
          </a:p>
          <a:p>
            <a:pPr marL="171450" indent="-171450">
              <a:buFont typeface="Arial" panose="020B0604020202020204" pitchFamily="34" charset="0"/>
              <a:buChar char="•"/>
            </a:pPr>
            <a:r>
              <a:rPr lang="en-US"/>
              <a:t>Telecommunications</a:t>
            </a:r>
          </a:p>
          <a:p>
            <a:endParaRPr lang="en-US"/>
          </a:p>
        </p:txBody>
      </p:sp>
      <p:sp>
        <p:nvSpPr>
          <p:cNvPr id="4" name="Slide Number Placeholder 3"/>
          <p:cNvSpPr>
            <a:spLocks noGrp="1"/>
          </p:cNvSpPr>
          <p:nvPr>
            <p:ph type="sldNum" sz="quarter" idx="5"/>
          </p:nvPr>
        </p:nvSpPr>
        <p:spPr/>
        <p:txBody>
          <a:bodyPr/>
          <a:lstStyle/>
          <a:p>
            <a:pPr marL="0" marR="0" lvl="0" indent="0" algn="r" defTabSz="913607" rtl="0" eaLnBrk="1" fontAlgn="base" latinLnBrk="0" hangingPunct="1">
              <a:lnSpc>
                <a:spcPct val="100000"/>
              </a:lnSpc>
              <a:spcBef>
                <a:spcPct val="0"/>
              </a:spcBef>
              <a:spcAft>
                <a:spcPct val="0"/>
              </a:spcAft>
              <a:buClrTx/>
              <a:buSzTx/>
              <a:buFontTx/>
              <a:buNone/>
              <a:tabLst/>
              <a:defRPr/>
            </a:pPr>
            <a:fld id="{31E048EE-F6E1-1C4C-9881-042DFC316FD7}"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3607"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2810570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Registered Apprenticeship program is a documented plan designed to move an apprentice from a low or no skill entry level position to full occupational proficiency.  This systematic training approach provides consistency in training and builds competency across the industry, which in turn will improve safety, quality, and efficiency. Upon completion of the program, an apprentice earns a Completion of Registered Apprenticeship certificate, a nationally recognized credential. </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E23A065C-B80E-48DC-A7B0-BB9DB5DE175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980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effectLst/>
                <a:latin typeface="Calibri"/>
                <a:ea typeface="Calibri" panose="020F0502020204030204" pitchFamily="34" charset="0"/>
                <a:cs typeface="Calibri"/>
              </a:rPr>
              <a:t>Optional/draft talking points:</a:t>
            </a:r>
            <a:endParaRPr lang="en-US" sz="1800">
              <a:solidFill>
                <a:srgbClr val="000000"/>
              </a:solidFill>
              <a:effectLst/>
              <a:latin typeface="Calibri"/>
              <a:ea typeface="Calibri" panose="020F0502020204030204" pitchFamily="34" charset="0"/>
              <a:cs typeface="Calibri"/>
            </a:endParaRP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US" sz="1800">
                <a:solidFill>
                  <a:srgbClr val="000000"/>
                </a:solidFill>
                <a:effectLst/>
                <a:latin typeface="Calibri"/>
                <a:ea typeface="Calibri" panose="020F0502020204030204" pitchFamily="34" charset="0"/>
                <a:cs typeface="Calibri"/>
              </a:rPr>
              <a:t>The slide shows you the </a:t>
            </a:r>
            <a:r>
              <a:rPr lang="en-US" sz="1800">
                <a:solidFill>
                  <a:srgbClr val="000000"/>
                </a:solidFill>
                <a:latin typeface="Calibri"/>
                <a:ea typeface="Calibri" panose="020F0502020204030204" pitchFamily="34" charset="0"/>
                <a:cs typeface="Calibri"/>
              </a:rPr>
              <a:t>eighteen Intermediaries</a:t>
            </a:r>
            <a:r>
              <a:rPr lang="en-US" sz="1800">
                <a:solidFill>
                  <a:srgbClr val="000000"/>
                </a:solidFill>
                <a:effectLst/>
                <a:latin typeface="Calibri"/>
                <a:ea typeface="Calibri" panose="020F0502020204030204" pitchFamily="34" charset="0"/>
                <a:cs typeface="Calibri"/>
              </a:rPr>
              <a:t> that make up the sixteen Industry Intermediary Contractors and the four Youth Apprenticeship Intermediaries.</a:t>
            </a:r>
            <a:endParaRPr lang="en-US" sz="1800">
              <a:effectLst/>
              <a:latin typeface="Calibri"/>
              <a:ea typeface="Calibri" panose="020F0502020204030204" pitchFamily="34" charset="0"/>
              <a:cs typeface="Calibri"/>
            </a:endParaRPr>
          </a:p>
          <a:p>
            <a:pPr marL="342900" marR="0" lvl="0" indent="-342900">
              <a:lnSpc>
                <a:spcPct val="107000"/>
              </a:lnSpc>
              <a:spcBef>
                <a:spcPts val="0"/>
              </a:spcBef>
              <a:spcAft>
                <a:spcPts val="800"/>
              </a:spcAft>
              <a:buFont typeface="Symbol" panose="05050102010706020507" pitchFamily="18" charset="2"/>
              <a:buChar char=""/>
            </a:pPr>
            <a:r>
              <a:rPr lang="en-US" sz="1800">
                <a:solidFill>
                  <a:srgbClr val="000000"/>
                </a:solidFill>
                <a:effectLst/>
                <a:latin typeface="Calibri"/>
                <a:ea typeface="Calibri" panose="020F0502020204030204" pitchFamily="34" charset="0"/>
                <a:cs typeface="Calibri"/>
              </a:rPr>
              <a:t>As you can see, we've added the specific industry and sub-sector under each Intermediary logo. We're currently servicing multiple industry sectors, including healthcare, information technology, public service, the Care Economy, supply chain, cybersecurity, advanced manufacturing, transportation, construction, telecommunications, and hospitality.</a:t>
            </a:r>
            <a:endParaRPr lang="en-US" sz="1800">
              <a:effectLst/>
              <a:latin typeface="Calibri"/>
              <a:ea typeface="Calibri" panose="020F0502020204030204" pitchFamily="34" charset="0"/>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3607" rtl="0" eaLnBrk="1" fontAlgn="base" latinLnBrk="0" hangingPunct="1">
              <a:lnSpc>
                <a:spcPct val="100000"/>
              </a:lnSpc>
              <a:spcBef>
                <a:spcPct val="0"/>
              </a:spcBef>
              <a:spcAft>
                <a:spcPct val="0"/>
              </a:spcAft>
              <a:buClrTx/>
              <a:buSzTx/>
              <a:buFontTx/>
              <a:buNone/>
              <a:tabLst/>
              <a:defRPr/>
            </a:pPr>
            <a:fld id="{82869989-EB00-4EE7-BCB5-25BDC5BB29F8}" type="slidenum">
              <a:rPr kumimoji="0" 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3607"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3102094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effectLst/>
                <a:latin typeface="Times New Roman" panose="02020603050405020304" pitchFamily="18" charset="0"/>
                <a:ea typeface="Calibri" panose="020F0502020204030204" pitchFamily="34" charset="0"/>
              </a:rPr>
              <a:t>Secretary Walsh, in coordination with Vice President Kamala Harris, Ambassador Susan Rice, Governor Gretchen Whitmer, Mayor Randall Woodfin, Secretaries Gina Raimondo and Miguel Cardona, AFL-CIO President Elizabeth Schuler, Service Employees International Union President Mary Kay Henry, and Employers Siemens and CVS Health announced this new Apprenticeship Ambassador initiative on November 15, 2021 during National Apprenticeship Week in this announcement video. </a:t>
            </a:r>
          </a:p>
          <a:p>
            <a:endParaRPr lang="en-US" sz="1200"/>
          </a:p>
          <a:p>
            <a:r>
              <a:rPr lang="en-US" sz="1200"/>
              <a:t>NOTE: Image is hyperlinked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Segoe UI"/>
                <a:cs typeface="Segoe UI"/>
                <a:hlinkClick r:id="rId3"/>
              </a:rPr>
              <a:t>https://youtu.be/EEhHGL-9rgQ</a:t>
            </a:r>
            <a:endParaRPr lang="en-US" sz="1200"/>
          </a:p>
          <a:p>
            <a:endParaRPr lang="en-US" sz="1200" kern="1200">
              <a:solidFill>
                <a:schemeClr val="tx1"/>
              </a:solidFill>
              <a:effectLst/>
              <a:latin typeface="Calibri Light"/>
              <a:ea typeface="+mn-ea"/>
              <a:cs typeface="+mn-cs"/>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3607" rtl="0" eaLnBrk="1" fontAlgn="base" latinLnBrk="0" hangingPunct="1">
              <a:lnSpc>
                <a:spcPct val="100000"/>
              </a:lnSpc>
              <a:spcBef>
                <a:spcPct val="0"/>
              </a:spcBef>
              <a:spcAft>
                <a:spcPct val="0"/>
              </a:spcAft>
              <a:buClrTx/>
              <a:buSzTx/>
              <a:buFontTx/>
              <a:buNone/>
              <a:tabLst/>
              <a:defRPr/>
            </a:pPr>
            <a:fld id="{31E048EE-F6E1-1C4C-9881-042DFC316FD7}"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3607"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17410903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4/23/2024</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11" name="Text Placeholder 10">
            <a:extLst>
              <a:ext uri="{FF2B5EF4-FFF2-40B4-BE49-F238E27FC236}">
                <a16:creationId xmlns:a16="http://schemas.microsoft.com/office/drawing/2014/main" id="{31F95869-0A80-FC41-DC98-0316448C7C17}"/>
              </a:ext>
            </a:extLst>
          </p:cNvPr>
          <p:cNvSpPr>
            <a:spLocks noGrp="1"/>
          </p:cNvSpPr>
          <p:nvPr>
            <p:ph type="body" sz="quarter" idx="14" hasCustomPrompt="1"/>
          </p:nvPr>
        </p:nvSpPr>
        <p:spPr>
          <a:xfrm>
            <a:off x="3040703" y="2909887"/>
            <a:ext cx="6576420" cy="268288"/>
          </a:xfrm>
        </p:spPr>
        <p:txBody>
          <a:bodyPr>
            <a:noAutofit/>
          </a:bodyPr>
          <a:lstStyle>
            <a:lvl1pPr>
              <a:defRPr>
                <a:solidFill>
                  <a:schemeClr val="bg1"/>
                </a:solidFill>
              </a:defRPr>
            </a:lvl1pPr>
            <a:lvl2pPr marL="457200" indent="0">
              <a:buNone/>
              <a:defRPr sz="1800" i="1">
                <a:solidFill>
                  <a:schemeClr val="bg1"/>
                </a:solidFill>
                <a:latin typeface="Montserrat" panose="00000500000000000000" pitchFamily="2" charset="0"/>
              </a:defRPr>
            </a:lvl2pPr>
          </a:lstStyle>
          <a:p>
            <a:pPr lvl="1"/>
            <a:r>
              <a:rPr lang="en-US" i="1"/>
              <a:t>Subtitle goes in this space under the headline/title</a:t>
            </a:r>
            <a:endParaRPr lang="en-US"/>
          </a:p>
        </p:txBody>
      </p:sp>
    </p:spTree>
    <p:extLst>
      <p:ext uri="{BB962C8B-B14F-4D97-AF65-F5344CB8AC3E}">
        <p14:creationId xmlns:p14="http://schemas.microsoft.com/office/powerpoint/2010/main" val="3720570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dirty="0">
                <a:latin typeface="Montserrat" panose="00000500000000000000" pitchFamily="2" charset="0"/>
              </a:rPr>
              <a:t>Receive</a:t>
            </a:r>
            <a:r>
              <a:rPr lang="en-US" sz="2800" dirty="0">
                <a:latin typeface="Montserrat" panose="00000500000000000000" pitchFamily="2" charset="0"/>
              </a:rPr>
              <a:t> no-cost expert TA,  </a:t>
            </a:r>
            <a:br>
              <a:rPr lang="en-US" sz="2800" dirty="0">
                <a:latin typeface="Montserrat" panose="00000500000000000000" pitchFamily="2" charset="0"/>
              </a:rPr>
            </a:br>
            <a:r>
              <a:rPr lang="en-US" sz="2800" dirty="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dirty="0">
                <a:latin typeface="Montserrat" panose="00000500000000000000" pitchFamily="2" charset="0"/>
              </a:rPr>
              <a:t>Network </a:t>
            </a:r>
            <a:r>
              <a:rPr lang="en-US" sz="2800" dirty="0">
                <a:latin typeface="Montserrat" panose="00000500000000000000" pitchFamily="2" charset="0"/>
              </a:rPr>
              <a:t>with potential </a:t>
            </a:r>
            <a:br>
              <a:rPr lang="en-US" sz="2800" dirty="0">
                <a:latin typeface="Montserrat" panose="00000500000000000000" pitchFamily="2" charset="0"/>
              </a:rPr>
            </a:br>
            <a:r>
              <a:rPr lang="en-US" sz="2800" dirty="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dirty="0">
                <a:latin typeface="Montserrat" panose="00000500000000000000" pitchFamily="2" charset="0"/>
              </a:rPr>
              <a:t>Be </a:t>
            </a:r>
            <a:r>
              <a:rPr lang="en-US" sz="2800" dirty="0">
                <a:latin typeface="Montserrat" panose="00000500000000000000" pitchFamily="2" charset="0"/>
              </a:rPr>
              <a:t>nationally recognized for </a:t>
            </a:r>
            <a:br>
              <a:rPr lang="en-US" sz="2800" dirty="0">
                <a:latin typeface="Montserrat" panose="00000500000000000000" pitchFamily="2" charset="0"/>
              </a:rPr>
            </a:br>
            <a:r>
              <a:rPr lang="en-US" sz="2800" dirty="0">
                <a:latin typeface="Montserrat" panose="00000500000000000000" pitchFamily="2" charset="0"/>
              </a:rPr>
              <a:t>your work</a:t>
            </a:r>
            <a:endParaRPr lang="en-US" sz="2800" dirty="0">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840345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2302389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screen">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3860091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8200" y="2998157"/>
            <a:ext cx="10515600"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Tree>
    <p:extLst>
      <p:ext uri="{BB962C8B-B14F-4D97-AF65-F5344CB8AC3E}">
        <p14:creationId xmlns:p14="http://schemas.microsoft.com/office/powerpoint/2010/main" val="2937419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4/23/2024</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4049102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4/23/2024</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25977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4/23/2024</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052329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4/23/2024</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33702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Inner Page Style 2">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6D22239-E827-446C-B526-4A05CA2750E4}"/>
              </a:ext>
            </a:extLst>
          </p:cNvPr>
          <p:cNvSpPr>
            <a:spLocks noGrp="1"/>
          </p:cNvSpPr>
          <p:nvPr>
            <p:ph type="title"/>
          </p:nvPr>
        </p:nvSpPr>
        <p:spPr>
          <a:xfrm>
            <a:off x="925974" y="655295"/>
            <a:ext cx="9674947" cy="627989"/>
          </a:xfrm>
        </p:spPr>
        <p:txBody>
          <a:bodyPr lIns="0" tIns="0" rIns="0" bIns="0"/>
          <a:lstStyle>
            <a:lvl1pPr>
              <a:defRPr>
                <a:solidFill>
                  <a:schemeClr val="bg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AF138CD8-0198-4AE8-A7A1-B9AA45F40523}"/>
              </a:ext>
            </a:extLst>
          </p:cNvPr>
          <p:cNvSpPr>
            <a:spLocks noGrp="1"/>
          </p:cNvSpPr>
          <p:nvPr>
            <p:ph idx="1"/>
          </p:nvPr>
        </p:nvSpPr>
        <p:spPr>
          <a:xfrm>
            <a:off x="925974" y="1761104"/>
            <a:ext cx="9674947" cy="4595698"/>
          </a:xfrm>
        </p:spPr>
        <p:txBody>
          <a:bodyPr lIns="0" tIns="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drawing&#10;&#10;Description automatically generated">
            <a:extLst>
              <a:ext uri="{FF2B5EF4-FFF2-40B4-BE49-F238E27FC236}">
                <a16:creationId xmlns:a16="http://schemas.microsoft.com/office/drawing/2014/main" id="{B60F4369-FD38-4C79-8CD0-6DA3676834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5605" y="6202705"/>
            <a:ext cx="1619827" cy="607435"/>
          </a:xfrm>
          <a:prstGeom prst="rect">
            <a:avLst/>
          </a:prstGeom>
        </p:spPr>
      </p:pic>
    </p:spTree>
    <p:extLst>
      <p:ext uri="{BB962C8B-B14F-4D97-AF65-F5344CB8AC3E}">
        <p14:creationId xmlns:p14="http://schemas.microsoft.com/office/powerpoint/2010/main" val="30219582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9" name="Content Placeholder 2">
            <a:extLst>
              <a:ext uri="{FF2B5EF4-FFF2-40B4-BE49-F238E27FC236}">
                <a16:creationId xmlns:a16="http://schemas.microsoft.com/office/drawing/2014/main" id="{D7977C82-B5B4-FC48-AB8C-91EAA6119067}"/>
              </a:ext>
            </a:extLst>
          </p:cNvPr>
          <p:cNvSpPr>
            <a:spLocks noGrp="1"/>
          </p:cNvSpPr>
          <p:nvPr>
            <p:ph idx="12" hasCustomPrompt="1"/>
          </p:nvPr>
        </p:nvSpPr>
        <p:spPr>
          <a:xfrm>
            <a:off x="838200" y="1448001"/>
            <a:ext cx="105064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77B169F6-E67B-9142-BD40-8381CE5BFA77}"/>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647681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2138208"/>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6" name="Picture 5" descr="Diagram&#10;&#10;Description automatically generated">
            <a:extLst>
              <a:ext uri="{FF2B5EF4-FFF2-40B4-BE49-F238E27FC236}">
                <a16:creationId xmlns:a16="http://schemas.microsoft.com/office/drawing/2014/main" id="{FF3B0545-96A6-DDF0-7A51-339F13879AA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A0A87933-2874-1381-48BE-2E7CC9ED1A1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48741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87C7BF84-D9F6-55AE-484B-94E597DA6963}"/>
              </a:ext>
            </a:extLst>
          </p:cNvPr>
          <p:cNvSpPr>
            <a:spLocks noGrp="1"/>
          </p:cNvSpPr>
          <p:nvPr>
            <p:ph type="pic" sz="quarter" idx="14" hasCustomPrompt="1"/>
          </p:nvPr>
        </p:nvSpPr>
        <p:spPr>
          <a:xfrm>
            <a:off x="7451385" y="0"/>
            <a:ext cx="4783129" cy="6858000"/>
          </a:xfrm>
          <a:solidFill>
            <a:schemeClr val="bg1">
              <a:lumMod val="95000"/>
            </a:schemeClr>
          </a:solidFill>
        </p:spPr>
        <p:txBody>
          <a:bodyPr vert="horz" wrap="square" lIns="91440" tIns="45720" rIns="91440" bIns="45720" rtlCol="0" anchor="ctr" anchorCtr="1">
            <a:noAutofit/>
          </a:bodyPr>
          <a:lstStyle>
            <a:lvl1pPr marL="0" indent="0">
              <a:buNone/>
              <a:defRPr lang="en-GB" sz="1799"/>
            </a:lvl1pPr>
          </a:lstStyle>
          <a:p>
            <a:pPr marL="228531" lvl="0" indent="-228531" algn="ctr"/>
            <a:r>
              <a:rPr lang="en-US" noProof="0"/>
              <a:t>Insert Image</a:t>
            </a:r>
          </a:p>
        </p:txBody>
      </p:sp>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endParaRPr lang="en-US"/>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1019197" y="2137285"/>
            <a:ext cx="3931170" cy="294735"/>
          </a:xfrm>
          <a:prstGeom prst="rect">
            <a:avLst/>
          </a:prstGeom>
        </p:spPr>
        <p:txBody>
          <a:bodyPr vert="horz" lIns="0" tIns="45708" rIns="0" bIns="45708" rtlCol="0" anchor="ctr" anchorCtr="0"/>
          <a:lstStyle>
            <a:lvl1pPr>
              <a:defRPr lang="en-US" sz="900" b="0" spc="300" dirty="0">
                <a:solidFill>
                  <a:schemeClr val="tx2"/>
                </a:solidFill>
                <a:latin typeface="Arial" panose="020B0604020202020204" pitchFamily="34" charset="0"/>
                <a:cs typeface="Arial" panose="020B0604020202020204" pitchFamily="34" charset="0"/>
              </a:defRPr>
            </a:lvl1pPr>
          </a:lstStyle>
          <a:p>
            <a:r>
              <a:rPr lang="en-NZ"/>
              <a:t>SECTION XX</a:t>
            </a:r>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1019197" y="3429782"/>
            <a:ext cx="6217581" cy="1311128"/>
          </a:xfrm>
        </p:spPr>
        <p:txBody>
          <a:bodyPr wrap="square" anchor="t" anchorCtr="0">
            <a:spAutoFit/>
          </a:bodyPr>
          <a:lstStyle>
            <a:lvl1pPr>
              <a:defRPr sz="4400" b="0">
                <a:solidFill>
                  <a:schemeClr val="bg1"/>
                </a:solidFill>
              </a:defRPr>
            </a:lvl1pPr>
          </a:lstStyle>
          <a:p>
            <a:r>
              <a:rPr lang="en-US"/>
              <a:t>CLICK TO EDIT MASTER TITLE STYLE</a:t>
            </a:r>
          </a:p>
        </p:txBody>
      </p:sp>
      <p:pic>
        <p:nvPicPr>
          <p:cNvPr id="2" name="Picture 1">
            <a:extLst>
              <a:ext uri="{FF2B5EF4-FFF2-40B4-BE49-F238E27FC236}">
                <a16:creationId xmlns:a16="http://schemas.microsoft.com/office/drawing/2014/main" id="{6252E9A3-791C-0656-301D-EBD6508BC6C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5323" y="657649"/>
            <a:ext cx="2645312" cy="366980"/>
          </a:xfrm>
          <a:prstGeom prst="rect">
            <a:avLst/>
          </a:prstGeom>
        </p:spPr>
      </p:pic>
    </p:spTree>
    <p:extLst>
      <p:ext uri="{BB962C8B-B14F-4D97-AF65-F5344CB8AC3E}">
        <p14:creationId xmlns:p14="http://schemas.microsoft.com/office/powerpoint/2010/main" val="1708878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5" name="Title 1">
            <a:extLst>
              <a:ext uri="{FF2B5EF4-FFF2-40B4-BE49-F238E27FC236}">
                <a16:creationId xmlns:a16="http://schemas.microsoft.com/office/drawing/2014/main" id="{E54027AB-D885-DF4F-9445-717B8E8FBE26}"/>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34942681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9" name="Content Placeholder 2">
            <a:extLst>
              <a:ext uri="{FF2B5EF4-FFF2-40B4-BE49-F238E27FC236}">
                <a16:creationId xmlns:a16="http://schemas.microsoft.com/office/drawing/2014/main" id="{D7977C82-B5B4-FC48-AB8C-91EAA6119067}"/>
              </a:ext>
            </a:extLst>
          </p:cNvPr>
          <p:cNvSpPr>
            <a:spLocks noGrp="1"/>
          </p:cNvSpPr>
          <p:nvPr>
            <p:ph idx="12" hasCustomPrompt="1"/>
          </p:nvPr>
        </p:nvSpPr>
        <p:spPr>
          <a:xfrm>
            <a:off x="838200" y="1448001"/>
            <a:ext cx="105064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77B169F6-E67B-9142-BD40-8381CE5BFA77}"/>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679437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87C7BF84-D9F6-55AE-484B-94E597DA6963}"/>
              </a:ext>
            </a:extLst>
          </p:cNvPr>
          <p:cNvSpPr>
            <a:spLocks noGrp="1"/>
          </p:cNvSpPr>
          <p:nvPr>
            <p:ph type="pic" sz="quarter" idx="14" hasCustomPrompt="1"/>
          </p:nvPr>
        </p:nvSpPr>
        <p:spPr>
          <a:xfrm>
            <a:off x="0" y="0"/>
            <a:ext cx="4221581" cy="6858000"/>
          </a:xfrm>
          <a:solidFill>
            <a:schemeClr val="bg1">
              <a:lumMod val="95000"/>
            </a:schemeClr>
          </a:solidFill>
        </p:spPr>
        <p:txBody>
          <a:bodyPr vert="horz" wrap="square" lIns="91440" tIns="45720" rIns="91440" bIns="45720" rtlCol="0" anchor="ctr" anchorCtr="1">
            <a:noAutofit/>
          </a:bodyPr>
          <a:lstStyle>
            <a:lvl1pPr marL="0" indent="0">
              <a:buNone/>
              <a:defRPr lang="en-GB" sz="1799"/>
            </a:lvl1pPr>
          </a:lstStyle>
          <a:p>
            <a:pPr marL="228531" lvl="0" indent="-228531" algn="ctr"/>
            <a:r>
              <a:rPr lang="en-US" noProof="0"/>
              <a:t>Insert Image</a:t>
            </a:r>
          </a:p>
        </p:txBody>
      </p:sp>
      <p:sp>
        <p:nvSpPr>
          <p:cNvPr id="11" name="Content Placeholder 2">
            <a:extLst>
              <a:ext uri="{FF2B5EF4-FFF2-40B4-BE49-F238E27FC236}">
                <a16:creationId xmlns:a16="http://schemas.microsoft.com/office/drawing/2014/main" id="{580F8FBD-70BE-D64B-A605-9444670B776E}"/>
              </a:ext>
            </a:extLst>
          </p:cNvPr>
          <p:cNvSpPr>
            <a:spLocks noGrp="1"/>
          </p:cNvSpPr>
          <p:nvPr>
            <p:ph idx="13" hasCustomPrompt="1"/>
          </p:nvPr>
        </p:nvSpPr>
        <p:spPr>
          <a:xfrm>
            <a:off x="4676621" y="1448001"/>
            <a:ext cx="3163135"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a:fld id="{D61AABEC-672F-4B68-B914-690DA978312C}" type="slidenum">
              <a:rPr lang="en-US" smtClean="0"/>
              <a:pPr algn="l"/>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4676621" y="5726437"/>
            <a:ext cx="6672622"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4676622" y="556050"/>
            <a:ext cx="6217581" cy="867930"/>
          </a:xfrm>
        </p:spPr>
        <p:txBody>
          <a:bodyPr wrap="square" anchor="t" anchorCtr="0">
            <a:spAutoFit/>
          </a:bodyPr>
          <a:lstStyle>
            <a:lvl1pPr>
              <a:defRPr sz="2800" b="0">
                <a:solidFill>
                  <a:schemeClr val="tx1">
                    <a:lumMod val="65000"/>
                    <a:lumOff val="35000"/>
                  </a:schemeClr>
                </a:solidFill>
              </a:defRPr>
            </a:lvl1pPr>
          </a:lstStyle>
          <a:p>
            <a:r>
              <a:rPr lang="en-US"/>
              <a:t>CLICK TO EDIT MASTER TITLE STYLE</a:t>
            </a:r>
          </a:p>
        </p:txBody>
      </p:sp>
      <p:sp>
        <p:nvSpPr>
          <p:cNvPr id="4" name="Content Placeholder 2">
            <a:extLst>
              <a:ext uri="{FF2B5EF4-FFF2-40B4-BE49-F238E27FC236}">
                <a16:creationId xmlns:a16="http://schemas.microsoft.com/office/drawing/2014/main" id="{93481B86-D846-9DBF-4F1A-14D7C86549E7}"/>
              </a:ext>
            </a:extLst>
          </p:cNvPr>
          <p:cNvSpPr>
            <a:spLocks noGrp="1"/>
          </p:cNvSpPr>
          <p:nvPr>
            <p:ph idx="15" hasCustomPrompt="1"/>
          </p:nvPr>
        </p:nvSpPr>
        <p:spPr>
          <a:xfrm>
            <a:off x="8171846" y="1448001"/>
            <a:ext cx="3163135"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Tree>
    <p:extLst>
      <p:ext uri="{BB962C8B-B14F-4D97-AF65-F5344CB8AC3E}">
        <p14:creationId xmlns:p14="http://schemas.microsoft.com/office/powerpoint/2010/main" val="24553636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80F8FBD-70BE-D64B-A605-9444670B776E}"/>
              </a:ext>
            </a:extLst>
          </p:cNvPr>
          <p:cNvSpPr>
            <a:spLocks noGrp="1"/>
          </p:cNvSpPr>
          <p:nvPr>
            <p:ph idx="13" hasCustomPrompt="1"/>
          </p:nvPr>
        </p:nvSpPr>
        <p:spPr>
          <a:xfrm>
            <a:off x="838200" y="1448001"/>
            <a:ext cx="5100121"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2" name="Content Placeholder 2">
            <a:extLst>
              <a:ext uri="{FF2B5EF4-FFF2-40B4-BE49-F238E27FC236}">
                <a16:creationId xmlns:a16="http://schemas.microsoft.com/office/drawing/2014/main" id="{F8054575-B9FB-3747-9C58-26000E9E51EA}"/>
              </a:ext>
            </a:extLst>
          </p:cNvPr>
          <p:cNvSpPr>
            <a:spLocks noGrp="1"/>
          </p:cNvSpPr>
          <p:nvPr>
            <p:ph idx="14" hasCustomPrompt="1"/>
          </p:nvPr>
        </p:nvSpPr>
        <p:spPr>
          <a:xfrm>
            <a:off x="6249120" y="1447101"/>
            <a:ext cx="5100121"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a:fld id="{D61AABEC-672F-4B68-B914-690DA978312C}" type="slidenum">
              <a:rPr lang="en-US" smtClean="0"/>
              <a:pPr algn="l"/>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7114904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837E1B69-BA3B-134C-9565-C79D2A177B92}"/>
              </a:ext>
            </a:extLst>
          </p:cNvPr>
          <p:cNvSpPr>
            <a:spLocks noGrp="1"/>
          </p:cNvSpPr>
          <p:nvPr>
            <p:ph idx="14" hasCustomPrompt="1"/>
          </p:nvPr>
        </p:nvSpPr>
        <p:spPr>
          <a:xfrm>
            <a:off x="838200" y="1448001"/>
            <a:ext cx="32025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4" name="Content Placeholder 2">
            <a:extLst>
              <a:ext uri="{FF2B5EF4-FFF2-40B4-BE49-F238E27FC236}">
                <a16:creationId xmlns:a16="http://schemas.microsoft.com/office/drawing/2014/main" id="{A377C75E-6280-4E45-BABF-28D7E326DD96}"/>
              </a:ext>
            </a:extLst>
          </p:cNvPr>
          <p:cNvSpPr>
            <a:spLocks noGrp="1"/>
          </p:cNvSpPr>
          <p:nvPr>
            <p:ph idx="15" hasCustomPrompt="1"/>
          </p:nvPr>
        </p:nvSpPr>
        <p:spPr>
          <a:xfrm>
            <a:off x="4490150" y="1448001"/>
            <a:ext cx="32025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6" name="Content Placeholder 2">
            <a:extLst>
              <a:ext uri="{FF2B5EF4-FFF2-40B4-BE49-F238E27FC236}">
                <a16:creationId xmlns:a16="http://schemas.microsoft.com/office/drawing/2014/main" id="{A549B42C-9DF4-A744-9D0C-3E75855D0D04}"/>
              </a:ext>
            </a:extLst>
          </p:cNvPr>
          <p:cNvSpPr>
            <a:spLocks noGrp="1"/>
          </p:cNvSpPr>
          <p:nvPr>
            <p:ph idx="16" hasCustomPrompt="1"/>
          </p:nvPr>
        </p:nvSpPr>
        <p:spPr>
          <a:xfrm>
            <a:off x="8142100" y="1448001"/>
            <a:ext cx="32025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D9FC7448-BCAB-5A41-BCC6-12E789D74A2F}"/>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
        <p:nvSpPr>
          <p:cNvPr id="9" name="Slide Number Placeholder 5">
            <a:extLst>
              <a:ext uri="{FF2B5EF4-FFF2-40B4-BE49-F238E27FC236}">
                <a16:creationId xmlns:a16="http://schemas.microsoft.com/office/drawing/2014/main" id="{AAE5A6FA-575D-8648-A932-572E96179EEB}"/>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a:fld id="{D61AABEC-672F-4B68-B914-690DA978312C}" type="slidenum">
              <a:rPr lang="en-US" smtClean="0"/>
              <a:pPr algn="l"/>
              <a:t>‹#›</a:t>
            </a:fld>
            <a:r>
              <a:rPr lang="en-US"/>
              <a:t> </a:t>
            </a:r>
          </a:p>
        </p:txBody>
      </p:sp>
      <p:sp>
        <p:nvSpPr>
          <p:cNvPr id="11" name="Footer Placeholder 4">
            <a:extLst>
              <a:ext uri="{FF2B5EF4-FFF2-40B4-BE49-F238E27FC236}">
                <a16:creationId xmlns:a16="http://schemas.microsoft.com/office/drawing/2014/main" id="{4A27D1BC-0D14-2841-8866-720B13FCEE8C}"/>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188251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11D71D3-BA26-3345-8BD5-73D532948D0B}"/>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a:fld id="{D61AABEC-672F-4B68-B914-690DA978312C}" type="slidenum">
              <a:rPr lang="en-US" smtClean="0"/>
              <a:pPr algn="l"/>
              <a:t>‹#›</a:t>
            </a:fld>
            <a:r>
              <a:rPr lang="en-US"/>
              <a:t> </a:t>
            </a:r>
          </a:p>
        </p:txBody>
      </p:sp>
    </p:spTree>
    <p:extLst>
      <p:ext uri="{BB962C8B-B14F-4D97-AF65-F5344CB8AC3E}">
        <p14:creationId xmlns:p14="http://schemas.microsoft.com/office/powerpoint/2010/main" val="24156105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1"/>
            <a:ext cx="12192000" cy="6858000"/>
          </a:xfrm>
          <a:solidFill>
            <a:schemeClr val="bg1">
              <a:lumMod val="95000"/>
            </a:schemeClr>
          </a:solidFill>
        </p:spPr>
        <p:txBody>
          <a:bodyPr rtlCol="0">
            <a:normAutofit/>
          </a:bodyPr>
          <a:lstStyle>
            <a:lvl1pPr>
              <a:defRPr sz="1400"/>
            </a:lvl1pPr>
          </a:lstStyle>
          <a:p>
            <a:pPr lvl="0"/>
            <a:endParaRPr lang="en-US" noProof="0"/>
          </a:p>
        </p:txBody>
      </p:sp>
      <p:sp>
        <p:nvSpPr>
          <p:cNvPr id="4" name="Slide Number Placeholder 5">
            <a:extLst>
              <a:ext uri="{FF2B5EF4-FFF2-40B4-BE49-F238E27FC236}">
                <a16:creationId xmlns:a16="http://schemas.microsoft.com/office/drawing/2014/main" id="{46938C11-B6DF-6246-8163-A3A3054161F2}"/>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endParaRPr lang="en-US"/>
          </a:p>
        </p:txBody>
      </p:sp>
    </p:spTree>
    <p:extLst>
      <p:ext uri="{BB962C8B-B14F-4D97-AF65-F5344CB8AC3E}">
        <p14:creationId xmlns:p14="http://schemas.microsoft.com/office/powerpoint/2010/main" val="406019074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6"/>
            <a:ext cx="352884"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7" y="5726439"/>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NZ"/>
          </a:p>
        </p:txBody>
      </p:sp>
      <p:sp>
        <p:nvSpPr>
          <p:cNvPr id="5" name="Title 1">
            <a:extLst>
              <a:ext uri="{FF2B5EF4-FFF2-40B4-BE49-F238E27FC236}">
                <a16:creationId xmlns:a16="http://schemas.microsoft.com/office/drawing/2014/main" id="{E54027AB-D885-DF4F-9445-717B8E8FBE26}"/>
              </a:ext>
            </a:extLst>
          </p:cNvPr>
          <p:cNvSpPr>
            <a:spLocks noGrp="1"/>
          </p:cNvSpPr>
          <p:nvPr>
            <p:ph type="title" hasCustomPrompt="1"/>
          </p:nvPr>
        </p:nvSpPr>
        <p:spPr>
          <a:xfrm>
            <a:off x="838201" y="556051"/>
            <a:ext cx="10678512" cy="652305"/>
          </a:xfrm>
        </p:spPr>
        <p:txBody>
          <a:bodyPr anchor="t" anchorCtr="0">
            <a:normAutofit/>
          </a:bodyPr>
          <a:lstStyle>
            <a:lvl1pPr>
              <a:defRPr sz="2999" b="0">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324390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2200C28-C09D-D91C-C31C-FB4B2FB61E1F}"/>
              </a:ext>
            </a:extLst>
          </p:cNvPr>
          <p:cNvSpPr>
            <a:spLocks noGrp="1"/>
          </p:cNvSpPr>
          <p:nvPr>
            <p:ph type="pic" sz="quarter" idx="15"/>
          </p:nvPr>
        </p:nvSpPr>
        <p:spPr>
          <a:xfrm>
            <a:off x="0" y="0"/>
            <a:ext cx="4578350" cy="6858000"/>
          </a:xfrm>
          <a:pattFill prst="pct20">
            <a:fgClr>
              <a:schemeClr val="bg2"/>
            </a:fgClr>
            <a:bgClr>
              <a:schemeClr val="bg1"/>
            </a:bgClr>
          </a:pattFill>
        </p:spPr>
        <p:txBody>
          <a:bodyPr/>
          <a:lstStyle/>
          <a:p>
            <a:endParaRPr lang="en-US"/>
          </a:p>
        </p:txBody>
      </p:sp>
      <p:sp>
        <p:nvSpPr>
          <p:cNvPr id="11" name="Content Placeholder 2">
            <a:extLst>
              <a:ext uri="{FF2B5EF4-FFF2-40B4-BE49-F238E27FC236}">
                <a16:creationId xmlns:a16="http://schemas.microsoft.com/office/drawing/2014/main" id="{580F8FBD-70BE-D64B-A605-9444670B776E}"/>
              </a:ext>
            </a:extLst>
          </p:cNvPr>
          <p:cNvSpPr>
            <a:spLocks noGrp="1"/>
          </p:cNvSpPr>
          <p:nvPr>
            <p:ph idx="13" hasCustomPrompt="1"/>
          </p:nvPr>
        </p:nvSpPr>
        <p:spPr>
          <a:xfrm>
            <a:off x="5102086" y="2279374"/>
            <a:ext cx="2968488" cy="3207416"/>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2" name="Content Placeholder 2">
            <a:extLst>
              <a:ext uri="{FF2B5EF4-FFF2-40B4-BE49-F238E27FC236}">
                <a16:creationId xmlns:a16="http://schemas.microsoft.com/office/drawing/2014/main" id="{F8054575-B9FB-3747-9C58-26000E9E51EA}"/>
              </a:ext>
            </a:extLst>
          </p:cNvPr>
          <p:cNvSpPr>
            <a:spLocks noGrp="1"/>
          </p:cNvSpPr>
          <p:nvPr>
            <p:ph idx="14" hasCustomPrompt="1"/>
          </p:nvPr>
        </p:nvSpPr>
        <p:spPr>
          <a:xfrm>
            <a:off x="8548225" y="2278474"/>
            <a:ext cx="2968488" cy="3207416"/>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6"/>
            <a:ext cx="352884"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5102087" y="5726437"/>
            <a:ext cx="6247157" cy="316554"/>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NZ"/>
          </a:p>
        </p:txBody>
      </p:sp>
      <p:sp>
        <p:nvSpPr>
          <p:cNvPr id="13" name="Title 1">
            <a:extLst>
              <a:ext uri="{FF2B5EF4-FFF2-40B4-BE49-F238E27FC236}">
                <a16:creationId xmlns:a16="http://schemas.microsoft.com/office/drawing/2014/main" id="{D7BD7F25-9F15-114B-BB2E-E8CF3CE50C38}"/>
              </a:ext>
            </a:extLst>
          </p:cNvPr>
          <p:cNvSpPr>
            <a:spLocks noGrp="1"/>
          </p:cNvSpPr>
          <p:nvPr>
            <p:ph type="title"/>
          </p:nvPr>
        </p:nvSpPr>
        <p:spPr>
          <a:xfrm>
            <a:off x="5102087" y="1371212"/>
            <a:ext cx="6414625" cy="652305"/>
          </a:xfrm>
        </p:spPr>
        <p:txBody>
          <a:bodyPr anchor="t" anchorCtr="0">
            <a:normAutofit/>
          </a:bodyPr>
          <a:lstStyle>
            <a:lvl1pPr>
              <a:defRPr sz="2999" b="0">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71422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2686688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75000"/>
                  </a:schemeClr>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Footer Information</a:t>
            </a:r>
          </a:p>
        </p:txBody>
      </p:sp>
      <p:sp>
        <p:nvSpPr>
          <p:cNvPr id="4" name="Date Placeholder 3"/>
          <p:cNvSpPr>
            <a:spLocks noGrp="1"/>
          </p:cNvSpPr>
          <p:nvPr>
            <p:ph type="dt" sz="half" idx="10"/>
          </p:nvPr>
        </p:nvSpPr>
        <p:spPr/>
        <p:txBody>
          <a:bodyPr/>
          <a:lstStyle/>
          <a:p>
            <a:fld id="{ABFC42FE-CDFC-416E-A71B-AE2AEF31CAE0}" type="datetime1">
              <a:rPr lang="en-US" smtClean="0"/>
              <a:t>4/23/2024</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506689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a:extLst>
              <a:ext uri="{FF2B5EF4-FFF2-40B4-BE49-F238E27FC236}">
                <a16:creationId xmlns:a16="http://schemas.microsoft.com/office/drawing/2014/main" id="{BB27079A-D102-424E-8754-7D2FE3CD5CFA}"/>
              </a:ext>
            </a:extLst>
          </p:cNvPr>
          <p:cNvSpPr>
            <a:spLocks noGrp="1"/>
          </p:cNvSpPr>
          <p:nvPr>
            <p:ph sz="quarter" idx="11"/>
          </p:nvPr>
        </p:nvSpPr>
        <p:spPr>
          <a:xfrm>
            <a:off x="491067" y="1447803"/>
            <a:ext cx="11209868" cy="4728633"/>
          </a:xfrm>
        </p:spPr>
        <p:txBody>
          <a:bodyPr/>
          <a:lstStyle>
            <a:lvl3pPr marL="541690" indent="-232758">
              <a:tabLst/>
              <a:defRPr sz="2132"/>
            </a:lvl3pPr>
            <a:lvl4pPr>
              <a:defRPr sz="2132"/>
            </a:lvl4pPr>
            <a:lvl5pPr marL="308933" indent="-308933">
              <a:tabLst/>
              <a:defRPr sz="213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F3A5DF8F-1D69-564D-8BB6-58009D816BFA}"/>
              </a:ext>
            </a:extLst>
          </p:cNvPr>
          <p:cNvSpPr>
            <a:spLocks noGrp="1"/>
          </p:cNvSpPr>
          <p:nvPr>
            <p:ph type="sldNum" sz="quarter" idx="4"/>
          </p:nvPr>
        </p:nvSpPr>
        <p:spPr>
          <a:xfrm>
            <a:off x="11514668" y="6419494"/>
            <a:ext cx="321733" cy="332017"/>
          </a:xfrm>
          <a:prstGeom prst="rect">
            <a:avLst/>
          </a:prstGeom>
        </p:spPr>
        <p:txBody>
          <a:bodyPr vert="horz" wrap="square" lIns="0" tIns="0" rIns="0" bIns="0" numCol="1" anchor="b" anchorCtr="0" compatLnSpc="1">
            <a:prstTxWarp prst="textNoShape">
              <a:avLst/>
            </a:prstTxWarp>
          </a:bodyPr>
          <a:lstStyle>
            <a:lvl1pPr algn="l">
              <a:defRPr sz="1333" smtClean="0">
                <a:solidFill>
                  <a:schemeClr val="tx1">
                    <a:lumMod val="50000"/>
                    <a:lumOff val="50000"/>
                  </a:schemeClr>
                </a:solidFill>
                <a:latin typeface="Arial" pitchFamily="34" charset="0"/>
                <a:cs typeface="Arial" pitchFamily="34" charset="0"/>
              </a:defRPr>
            </a:lvl1pPr>
          </a:lstStyle>
          <a:p>
            <a:pPr>
              <a:defRPr/>
            </a:pPr>
            <a:fld id="{D0E2B172-50BF-4BE2-BEB6-0F28495AC1F4}" type="slidenum">
              <a:rPr lang="en-US" smtClean="0"/>
              <a:pPr>
                <a:defRPr/>
              </a:pPr>
              <a:t>‹#›</a:t>
            </a:fld>
            <a:endParaRPr lang="en-US"/>
          </a:p>
        </p:txBody>
      </p:sp>
      <p:sp>
        <p:nvSpPr>
          <p:cNvPr id="11" name="Footer Placeholder 12">
            <a:extLst>
              <a:ext uri="{FF2B5EF4-FFF2-40B4-BE49-F238E27FC236}">
                <a16:creationId xmlns:a16="http://schemas.microsoft.com/office/drawing/2014/main" id="{83606845-76AD-7C46-AE78-B7150038EAA5}"/>
              </a:ext>
            </a:extLst>
          </p:cNvPr>
          <p:cNvSpPr>
            <a:spLocks noGrp="1"/>
          </p:cNvSpPr>
          <p:nvPr>
            <p:ph type="ftr" sz="quarter" idx="3"/>
          </p:nvPr>
        </p:nvSpPr>
        <p:spPr>
          <a:xfrm>
            <a:off x="1495248" y="6423703"/>
            <a:ext cx="9190007" cy="332017"/>
          </a:xfrm>
        </p:spPr>
        <p:txBody>
          <a:bodyPr/>
          <a:lstStyle/>
          <a:p>
            <a:endParaRPr lang="en-US"/>
          </a:p>
        </p:txBody>
      </p:sp>
    </p:spTree>
    <p:extLst>
      <p:ext uri="{BB962C8B-B14F-4D97-AF65-F5344CB8AC3E}">
        <p14:creationId xmlns:p14="http://schemas.microsoft.com/office/powerpoint/2010/main" val="10212918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a:extLst>
              <a:ext uri="{FF2B5EF4-FFF2-40B4-BE49-F238E27FC236}">
                <a16:creationId xmlns:a16="http://schemas.microsoft.com/office/drawing/2014/main" id="{BB27079A-D102-424E-8754-7D2FE3CD5CFA}"/>
              </a:ext>
            </a:extLst>
          </p:cNvPr>
          <p:cNvSpPr>
            <a:spLocks noGrp="1"/>
          </p:cNvSpPr>
          <p:nvPr>
            <p:ph sz="quarter" idx="11"/>
          </p:nvPr>
        </p:nvSpPr>
        <p:spPr>
          <a:xfrm>
            <a:off x="491067" y="1447803"/>
            <a:ext cx="11209868" cy="4728633"/>
          </a:xfrm>
        </p:spPr>
        <p:txBody>
          <a:bodyPr/>
          <a:lstStyle>
            <a:lvl3pPr marL="541690" indent="-232758">
              <a:tabLst/>
              <a:defRPr sz="2132"/>
            </a:lvl3pPr>
            <a:lvl4pPr>
              <a:defRPr sz="2132"/>
            </a:lvl4pPr>
            <a:lvl5pPr marL="308933" indent="-308933">
              <a:tabLst/>
              <a:defRPr sz="213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F3A5DF8F-1D69-564D-8BB6-58009D816BFA}"/>
              </a:ext>
            </a:extLst>
          </p:cNvPr>
          <p:cNvSpPr>
            <a:spLocks noGrp="1"/>
          </p:cNvSpPr>
          <p:nvPr>
            <p:ph type="sldNum" sz="quarter" idx="4"/>
          </p:nvPr>
        </p:nvSpPr>
        <p:spPr>
          <a:xfrm>
            <a:off x="11514668" y="6419494"/>
            <a:ext cx="321733" cy="332017"/>
          </a:xfrm>
          <a:prstGeom prst="rect">
            <a:avLst/>
          </a:prstGeom>
        </p:spPr>
        <p:txBody>
          <a:bodyPr vert="horz" wrap="square" lIns="0" tIns="0" rIns="0" bIns="0" numCol="1" anchor="b" anchorCtr="0" compatLnSpc="1">
            <a:prstTxWarp prst="textNoShape">
              <a:avLst/>
            </a:prstTxWarp>
          </a:bodyPr>
          <a:lstStyle>
            <a:lvl1pPr algn="l">
              <a:defRPr sz="1333" smtClean="0">
                <a:solidFill>
                  <a:schemeClr val="tx1">
                    <a:lumMod val="50000"/>
                    <a:lumOff val="50000"/>
                  </a:schemeClr>
                </a:solidFill>
                <a:latin typeface="Arial" pitchFamily="34" charset="0"/>
                <a:cs typeface="Arial" pitchFamily="34" charset="0"/>
              </a:defRPr>
            </a:lvl1pPr>
          </a:lstStyle>
          <a:p>
            <a:pPr>
              <a:defRPr/>
            </a:pPr>
            <a:fld id="{D0E2B172-50BF-4BE2-BEB6-0F28495AC1F4}" type="slidenum">
              <a:rPr lang="en-US" smtClean="0"/>
              <a:pPr>
                <a:defRPr/>
              </a:pPr>
              <a:t>‹#›</a:t>
            </a:fld>
            <a:endParaRPr lang="en-US"/>
          </a:p>
        </p:txBody>
      </p:sp>
      <p:sp>
        <p:nvSpPr>
          <p:cNvPr id="11" name="Footer Placeholder 12">
            <a:extLst>
              <a:ext uri="{FF2B5EF4-FFF2-40B4-BE49-F238E27FC236}">
                <a16:creationId xmlns:a16="http://schemas.microsoft.com/office/drawing/2014/main" id="{83606845-76AD-7C46-AE78-B7150038EAA5}"/>
              </a:ext>
            </a:extLst>
          </p:cNvPr>
          <p:cNvSpPr>
            <a:spLocks noGrp="1"/>
          </p:cNvSpPr>
          <p:nvPr>
            <p:ph type="ftr" sz="quarter" idx="3"/>
          </p:nvPr>
        </p:nvSpPr>
        <p:spPr>
          <a:xfrm>
            <a:off x="1495248" y="6423703"/>
            <a:ext cx="9190007" cy="332017"/>
          </a:xfrm>
        </p:spPr>
        <p:txBody>
          <a:bodyPr/>
          <a:lstStyle/>
          <a:p>
            <a:endParaRPr lang="en-US"/>
          </a:p>
        </p:txBody>
      </p:sp>
    </p:spTree>
    <p:extLst>
      <p:ext uri="{BB962C8B-B14F-4D97-AF65-F5344CB8AC3E}">
        <p14:creationId xmlns:p14="http://schemas.microsoft.com/office/powerpoint/2010/main" val="2624032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4/23/2024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536" y="-4997"/>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9409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with 8 boxes">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8" y="-14916"/>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727380"/>
          </a:xfrm>
        </p:spPr>
        <p:txBody>
          <a:bodyPr/>
          <a:lstStyle>
            <a:lvl1pPr marL="0" indent="0">
              <a:buNone/>
              <a:defRPr/>
            </a:lvl1pPr>
          </a:lstStyle>
          <a:p>
            <a:pPr lvl="0"/>
            <a:r>
              <a:rPr lang="en-US"/>
              <a:t>Click to edit Master text</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727380"/>
          </a:xfrm>
        </p:spPr>
        <p:txBody>
          <a:bodyPr/>
          <a:lstStyle>
            <a:lvl1pPr marL="0" indent="0">
              <a:buNone/>
              <a:defRPr/>
            </a:lvl1pPr>
          </a:lstStyle>
          <a:p>
            <a:pPr lvl="0"/>
            <a:r>
              <a:rPr lang="en-US"/>
              <a:t>Click to edit Master text</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4/23/2024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3666" y="-26258"/>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6B324170-206C-0719-BF55-BB9A42ED36E6}"/>
              </a:ext>
            </a:extLst>
          </p:cNvPr>
          <p:cNvSpPr>
            <a:spLocks noGrp="1"/>
          </p:cNvSpPr>
          <p:nvPr>
            <p:ph sz="half" idx="15"/>
          </p:nvPr>
        </p:nvSpPr>
        <p:spPr>
          <a:xfrm>
            <a:off x="838200" y="5275752"/>
            <a:ext cx="5181600" cy="727380"/>
          </a:xfrm>
        </p:spPr>
        <p:txBody>
          <a:bodyPr/>
          <a:lstStyle>
            <a:lvl1pPr marL="0" indent="0">
              <a:buNone/>
              <a:defRPr/>
            </a:lvl1pPr>
          </a:lstStyle>
          <a:p>
            <a:pPr lvl="0"/>
            <a:r>
              <a:rPr lang="en-US"/>
              <a:t>Click to edit Master text</a:t>
            </a:r>
          </a:p>
        </p:txBody>
      </p:sp>
      <p:sp>
        <p:nvSpPr>
          <p:cNvPr id="16" name="Content Placeholder 2">
            <a:extLst>
              <a:ext uri="{FF2B5EF4-FFF2-40B4-BE49-F238E27FC236}">
                <a16:creationId xmlns:a16="http://schemas.microsoft.com/office/drawing/2014/main" id="{040F3AEC-4D31-3A7C-AB59-356EA4460CFB}"/>
              </a:ext>
            </a:extLst>
          </p:cNvPr>
          <p:cNvSpPr>
            <a:spLocks noGrp="1"/>
          </p:cNvSpPr>
          <p:nvPr>
            <p:ph sz="half" idx="16"/>
          </p:nvPr>
        </p:nvSpPr>
        <p:spPr>
          <a:xfrm>
            <a:off x="838200" y="2626181"/>
            <a:ext cx="5181600" cy="727380"/>
          </a:xfrm>
        </p:spPr>
        <p:txBody>
          <a:bodyPr/>
          <a:lstStyle>
            <a:lvl1pPr marL="0" indent="0">
              <a:buNone/>
              <a:defRPr/>
            </a:lvl1pPr>
          </a:lstStyle>
          <a:p>
            <a:pPr lvl="0"/>
            <a:r>
              <a:rPr lang="en-US"/>
              <a:t>Click to edit Master text</a:t>
            </a:r>
          </a:p>
        </p:txBody>
      </p:sp>
      <p:sp>
        <p:nvSpPr>
          <p:cNvPr id="17" name="Content Placeholder 2">
            <a:extLst>
              <a:ext uri="{FF2B5EF4-FFF2-40B4-BE49-F238E27FC236}">
                <a16:creationId xmlns:a16="http://schemas.microsoft.com/office/drawing/2014/main" id="{8239534F-34AA-8FC6-9F89-4D981BE13646}"/>
              </a:ext>
            </a:extLst>
          </p:cNvPr>
          <p:cNvSpPr>
            <a:spLocks noGrp="1"/>
          </p:cNvSpPr>
          <p:nvPr>
            <p:ph sz="half" idx="17"/>
          </p:nvPr>
        </p:nvSpPr>
        <p:spPr>
          <a:xfrm>
            <a:off x="838200" y="3452422"/>
            <a:ext cx="5181600" cy="727380"/>
          </a:xfrm>
        </p:spPr>
        <p:txBody>
          <a:bodyPr/>
          <a:lstStyle>
            <a:lvl1pPr marL="0" indent="0">
              <a:buNone/>
              <a:defRPr/>
            </a:lvl1pPr>
          </a:lstStyle>
          <a:p>
            <a:pPr lvl="0"/>
            <a:r>
              <a:rPr lang="en-US"/>
              <a:t>Click to edit Master text</a:t>
            </a:r>
          </a:p>
        </p:txBody>
      </p:sp>
      <p:sp>
        <p:nvSpPr>
          <p:cNvPr id="18" name="Content Placeholder 2">
            <a:extLst>
              <a:ext uri="{FF2B5EF4-FFF2-40B4-BE49-F238E27FC236}">
                <a16:creationId xmlns:a16="http://schemas.microsoft.com/office/drawing/2014/main" id="{41AE561A-DC0B-1788-4EC0-375B804DF012}"/>
              </a:ext>
            </a:extLst>
          </p:cNvPr>
          <p:cNvSpPr>
            <a:spLocks noGrp="1"/>
          </p:cNvSpPr>
          <p:nvPr>
            <p:ph sz="half" idx="18"/>
          </p:nvPr>
        </p:nvSpPr>
        <p:spPr>
          <a:xfrm>
            <a:off x="838200" y="4329787"/>
            <a:ext cx="5181600" cy="727380"/>
          </a:xfrm>
        </p:spPr>
        <p:txBody>
          <a:bodyPr/>
          <a:lstStyle>
            <a:lvl1pPr marL="0" indent="0">
              <a:buNone/>
              <a:defRPr/>
            </a:lvl1pPr>
          </a:lstStyle>
          <a:p>
            <a:pPr lvl="0"/>
            <a:r>
              <a:rPr lang="en-US"/>
              <a:t>Click to edit Master text</a:t>
            </a:r>
          </a:p>
        </p:txBody>
      </p:sp>
      <p:sp>
        <p:nvSpPr>
          <p:cNvPr id="19" name="Content Placeholder 3">
            <a:extLst>
              <a:ext uri="{FF2B5EF4-FFF2-40B4-BE49-F238E27FC236}">
                <a16:creationId xmlns:a16="http://schemas.microsoft.com/office/drawing/2014/main" id="{87F0FBDB-273E-D60B-B2B6-6E3D01E6EA19}"/>
              </a:ext>
            </a:extLst>
          </p:cNvPr>
          <p:cNvSpPr>
            <a:spLocks noGrp="1"/>
          </p:cNvSpPr>
          <p:nvPr>
            <p:ph sz="half" idx="19"/>
          </p:nvPr>
        </p:nvSpPr>
        <p:spPr>
          <a:xfrm>
            <a:off x="6186055" y="2641229"/>
            <a:ext cx="5181600" cy="727380"/>
          </a:xfrm>
        </p:spPr>
        <p:txBody>
          <a:bodyPr/>
          <a:lstStyle>
            <a:lvl1pPr marL="0" indent="0">
              <a:buNone/>
              <a:defRPr/>
            </a:lvl1pPr>
          </a:lstStyle>
          <a:p>
            <a:pPr lvl="0"/>
            <a:r>
              <a:rPr lang="en-US"/>
              <a:t>Click to edit Master text</a:t>
            </a:r>
          </a:p>
        </p:txBody>
      </p:sp>
      <p:sp>
        <p:nvSpPr>
          <p:cNvPr id="20" name="Content Placeholder 3">
            <a:extLst>
              <a:ext uri="{FF2B5EF4-FFF2-40B4-BE49-F238E27FC236}">
                <a16:creationId xmlns:a16="http://schemas.microsoft.com/office/drawing/2014/main" id="{A331B666-94C3-1364-CFC3-B9356134B448}"/>
              </a:ext>
            </a:extLst>
          </p:cNvPr>
          <p:cNvSpPr>
            <a:spLocks noGrp="1"/>
          </p:cNvSpPr>
          <p:nvPr>
            <p:ph sz="half" idx="20"/>
          </p:nvPr>
        </p:nvSpPr>
        <p:spPr>
          <a:xfrm>
            <a:off x="6186055" y="5277245"/>
            <a:ext cx="5181600" cy="727380"/>
          </a:xfrm>
        </p:spPr>
        <p:txBody>
          <a:bodyPr/>
          <a:lstStyle>
            <a:lvl1pPr marL="0" indent="0">
              <a:buNone/>
              <a:defRPr/>
            </a:lvl1pPr>
          </a:lstStyle>
          <a:p>
            <a:pPr lvl="0"/>
            <a:r>
              <a:rPr lang="en-US"/>
              <a:t>Click to edit Master text</a:t>
            </a:r>
          </a:p>
        </p:txBody>
      </p:sp>
      <p:sp>
        <p:nvSpPr>
          <p:cNvPr id="21" name="Content Placeholder 3">
            <a:extLst>
              <a:ext uri="{FF2B5EF4-FFF2-40B4-BE49-F238E27FC236}">
                <a16:creationId xmlns:a16="http://schemas.microsoft.com/office/drawing/2014/main" id="{53019E6B-3F4E-51C7-D626-3295D9B0C9B7}"/>
              </a:ext>
            </a:extLst>
          </p:cNvPr>
          <p:cNvSpPr>
            <a:spLocks noGrp="1"/>
          </p:cNvSpPr>
          <p:nvPr>
            <p:ph sz="half" idx="21"/>
          </p:nvPr>
        </p:nvSpPr>
        <p:spPr>
          <a:xfrm>
            <a:off x="6186055" y="4355140"/>
            <a:ext cx="5181600" cy="727380"/>
          </a:xfrm>
        </p:spPr>
        <p:txBody>
          <a:bodyPr/>
          <a:lstStyle>
            <a:lvl1pPr marL="0" indent="0">
              <a:buNone/>
              <a:defRPr/>
            </a:lvl1pPr>
          </a:lstStyle>
          <a:p>
            <a:pPr lvl="0"/>
            <a:r>
              <a:rPr lang="en-US"/>
              <a:t>Click to edit Master text</a:t>
            </a:r>
          </a:p>
        </p:txBody>
      </p:sp>
      <p:sp>
        <p:nvSpPr>
          <p:cNvPr id="22" name="Content Placeholder 3">
            <a:extLst>
              <a:ext uri="{FF2B5EF4-FFF2-40B4-BE49-F238E27FC236}">
                <a16:creationId xmlns:a16="http://schemas.microsoft.com/office/drawing/2014/main" id="{18912329-0CA5-53DB-C42F-A14BFE085A2D}"/>
              </a:ext>
            </a:extLst>
          </p:cNvPr>
          <p:cNvSpPr>
            <a:spLocks noGrp="1"/>
          </p:cNvSpPr>
          <p:nvPr>
            <p:ph sz="half" idx="22"/>
          </p:nvPr>
        </p:nvSpPr>
        <p:spPr>
          <a:xfrm>
            <a:off x="6186055" y="3483297"/>
            <a:ext cx="5181600" cy="727380"/>
          </a:xfrm>
        </p:spPr>
        <p:txBody>
          <a:bodyPr/>
          <a:lstStyle>
            <a:lvl1pPr marL="0" indent="0">
              <a:buNone/>
              <a:defRPr/>
            </a:lvl1pPr>
          </a:lstStyle>
          <a:p>
            <a:pPr lvl="0"/>
            <a:r>
              <a:rPr lang="en-US"/>
              <a:t>Click to edit Master text</a:t>
            </a:r>
          </a:p>
        </p:txBody>
      </p:sp>
    </p:spTree>
    <p:extLst>
      <p:ext uri="{BB962C8B-B14F-4D97-AF65-F5344CB8AC3E}">
        <p14:creationId xmlns:p14="http://schemas.microsoft.com/office/powerpoint/2010/main" val="220587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4/23/2024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0009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Title with 8 boxes">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967451"/>
          </a:xfrm>
        </p:spPr>
        <p:txBody>
          <a:bodyPr/>
          <a:lstStyle>
            <a:lvl1pPr marL="0" indent="0">
              <a:buNone/>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967451"/>
          </a:xfrm>
        </p:spPr>
        <p:txBody>
          <a:body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4/23/2024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1BCC7828-EB93-B072-B9EC-9259F43C80EF}"/>
              </a:ext>
            </a:extLst>
          </p:cNvPr>
          <p:cNvSpPr>
            <a:spLocks noGrp="1"/>
          </p:cNvSpPr>
          <p:nvPr>
            <p:ph sz="half" idx="13"/>
          </p:nvPr>
        </p:nvSpPr>
        <p:spPr>
          <a:xfrm>
            <a:off x="6186055" y="2853611"/>
            <a:ext cx="5181600" cy="967451"/>
          </a:xfrm>
        </p:spPr>
        <p:txBody>
          <a:bodyPr/>
          <a:lstStyle>
            <a:lvl1pPr marL="0" indent="0">
              <a:buNone/>
              <a:defRPr/>
            </a:lvl1pPr>
          </a:lstStyle>
          <a:p>
            <a:pPr lvl="0"/>
            <a:r>
              <a:rPr lang="en-US"/>
              <a:t>Click to edit Master text styles</a:t>
            </a:r>
          </a:p>
        </p:txBody>
      </p:sp>
      <p:sp>
        <p:nvSpPr>
          <p:cNvPr id="14" name="Content Placeholder 2">
            <a:extLst>
              <a:ext uri="{FF2B5EF4-FFF2-40B4-BE49-F238E27FC236}">
                <a16:creationId xmlns:a16="http://schemas.microsoft.com/office/drawing/2014/main" id="{A39A899F-39DD-A31C-063E-CCC453B6A567}"/>
              </a:ext>
            </a:extLst>
          </p:cNvPr>
          <p:cNvSpPr>
            <a:spLocks noGrp="1"/>
          </p:cNvSpPr>
          <p:nvPr>
            <p:ph sz="half" idx="14"/>
          </p:nvPr>
        </p:nvSpPr>
        <p:spPr>
          <a:xfrm>
            <a:off x="838200" y="3012842"/>
            <a:ext cx="5181600" cy="967451"/>
          </a:xfrm>
        </p:spPr>
        <p:txBody>
          <a:bodyPr/>
          <a:lstStyle>
            <a:lvl1pPr marL="0" indent="0">
              <a:buNone/>
              <a:defRPr/>
            </a:lvl1pPr>
          </a:lstStyle>
          <a:p>
            <a:pPr lvl="0"/>
            <a:r>
              <a:rPr lang="en-US"/>
              <a:t>Click to edit Master text styles</a:t>
            </a:r>
          </a:p>
        </p:txBody>
      </p:sp>
      <p:sp>
        <p:nvSpPr>
          <p:cNvPr id="15" name="Content Placeholder 2">
            <a:extLst>
              <a:ext uri="{FF2B5EF4-FFF2-40B4-BE49-F238E27FC236}">
                <a16:creationId xmlns:a16="http://schemas.microsoft.com/office/drawing/2014/main" id="{7E3BFEE9-E5CE-AFD8-CA7C-BA4D359EDCDE}"/>
              </a:ext>
            </a:extLst>
          </p:cNvPr>
          <p:cNvSpPr>
            <a:spLocks noGrp="1"/>
          </p:cNvSpPr>
          <p:nvPr>
            <p:ph sz="half" idx="15"/>
          </p:nvPr>
        </p:nvSpPr>
        <p:spPr>
          <a:xfrm>
            <a:off x="757844" y="5117002"/>
            <a:ext cx="1319367" cy="967451"/>
          </a:xfrm>
        </p:spPr>
        <p:txBody>
          <a:bodyPr/>
          <a:lstStyle>
            <a:lvl1pPr marL="0" indent="0">
              <a:buNone/>
              <a:defRPr/>
            </a:lvl1pPr>
          </a:lstStyle>
          <a:p>
            <a:pPr lvl="0"/>
            <a:r>
              <a:rPr lang="en-US"/>
              <a:t>Click to edit Master text styles</a:t>
            </a:r>
          </a:p>
        </p:txBody>
      </p:sp>
      <p:sp>
        <p:nvSpPr>
          <p:cNvPr id="16" name="Content Placeholder 2">
            <a:extLst>
              <a:ext uri="{FF2B5EF4-FFF2-40B4-BE49-F238E27FC236}">
                <a16:creationId xmlns:a16="http://schemas.microsoft.com/office/drawing/2014/main" id="{DA76AC9D-8113-32C4-8801-8773A1422502}"/>
              </a:ext>
            </a:extLst>
          </p:cNvPr>
          <p:cNvSpPr>
            <a:spLocks noGrp="1"/>
          </p:cNvSpPr>
          <p:nvPr>
            <p:ph sz="half" idx="16"/>
          </p:nvPr>
        </p:nvSpPr>
        <p:spPr>
          <a:xfrm>
            <a:off x="757844" y="4088473"/>
            <a:ext cx="1659353" cy="967451"/>
          </a:xfrm>
        </p:spPr>
        <p:txBody>
          <a:bodyPr/>
          <a:lstStyle>
            <a:lvl1pPr marL="0" indent="0">
              <a:buNone/>
              <a:defRPr/>
            </a:lvl1pPr>
          </a:lstStyle>
          <a:p>
            <a:pPr lvl="0"/>
            <a:r>
              <a:rPr lang="en-US" dirty="0"/>
              <a:t>Click to edit Master text styles</a:t>
            </a:r>
          </a:p>
        </p:txBody>
      </p:sp>
      <p:sp>
        <p:nvSpPr>
          <p:cNvPr id="17" name="Content Placeholder 2">
            <a:extLst>
              <a:ext uri="{FF2B5EF4-FFF2-40B4-BE49-F238E27FC236}">
                <a16:creationId xmlns:a16="http://schemas.microsoft.com/office/drawing/2014/main" id="{2B5602E8-1546-34B3-FE72-82BC51F04CBE}"/>
              </a:ext>
            </a:extLst>
          </p:cNvPr>
          <p:cNvSpPr>
            <a:spLocks noGrp="1"/>
          </p:cNvSpPr>
          <p:nvPr>
            <p:ph sz="half" idx="17"/>
          </p:nvPr>
        </p:nvSpPr>
        <p:spPr>
          <a:xfrm>
            <a:off x="6179359" y="4118900"/>
            <a:ext cx="5181600" cy="967451"/>
          </a:xfrm>
        </p:spPr>
        <p:txBody>
          <a:bodyPr/>
          <a:lstStyle>
            <a:lvl1pPr marL="0" indent="0">
              <a:buNone/>
              <a:defRPr/>
            </a:lvl1pPr>
          </a:lstStyle>
          <a:p>
            <a:pPr lvl="0"/>
            <a:r>
              <a:rPr lang="en-US"/>
              <a:t>Click to edit Master text styles</a:t>
            </a:r>
          </a:p>
        </p:txBody>
      </p:sp>
      <p:sp>
        <p:nvSpPr>
          <p:cNvPr id="18" name="Content Placeholder 2">
            <a:extLst>
              <a:ext uri="{FF2B5EF4-FFF2-40B4-BE49-F238E27FC236}">
                <a16:creationId xmlns:a16="http://schemas.microsoft.com/office/drawing/2014/main" id="{17989FF5-537C-43B1-EAE8-087FBD1B5648}"/>
              </a:ext>
            </a:extLst>
          </p:cNvPr>
          <p:cNvSpPr>
            <a:spLocks noGrp="1"/>
          </p:cNvSpPr>
          <p:nvPr>
            <p:ph sz="half" idx="18"/>
          </p:nvPr>
        </p:nvSpPr>
        <p:spPr>
          <a:xfrm>
            <a:off x="6153035" y="5146886"/>
            <a:ext cx="5181600" cy="967451"/>
          </a:xfrm>
        </p:spPr>
        <p:txBody>
          <a:bodyPr/>
          <a:lstStyle>
            <a:lvl1pPr marL="0" indent="0">
              <a:buNone/>
              <a:defRPr/>
            </a:lvl1pPr>
          </a:lstStyle>
          <a:p>
            <a:pPr lvl="0"/>
            <a:r>
              <a:rPr lang="en-US"/>
              <a:t>Click to edit Master text styles</a:t>
            </a:r>
          </a:p>
        </p:txBody>
      </p:sp>
      <p:sp>
        <p:nvSpPr>
          <p:cNvPr id="19" name="Content Placeholder 2">
            <a:extLst>
              <a:ext uri="{FF2B5EF4-FFF2-40B4-BE49-F238E27FC236}">
                <a16:creationId xmlns:a16="http://schemas.microsoft.com/office/drawing/2014/main" id="{50C1495C-14D2-B59D-4361-3D37A90C0B03}"/>
              </a:ext>
            </a:extLst>
          </p:cNvPr>
          <p:cNvSpPr>
            <a:spLocks noGrp="1"/>
          </p:cNvSpPr>
          <p:nvPr>
            <p:ph sz="half" idx="19"/>
          </p:nvPr>
        </p:nvSpPr>
        <p:spPr>
          <a:xfrm>
            <a:off x="6305435" y="5299286"/>
            <a:ext cx="5181600" cy="967451"/>
          </a:xfrm>
        </p:spPr>
        <p:txBody>
          <a:bodyPr/>
          <a:lstStyle>
            <a:lvl1pPr marL="0" indent="0">
              <a:buNone/>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1F9F1791-74B3-09AE-5CC4-5B7B8F182579}"/>
              </a:ext>
            </a:extLst>
          </p:cNvPr>
          <p:cNvSpPr>
            <a:spLocks noGrp="1"/>
          </p:cNvSpPr>
          <p:nvPr>
            <p:ph sz="half" idx="20"/>
          </p:nvPr>
        </p:nvSpPr>
        <p:spPr>
          <a:xfrm>
            <a:off x="6457835" y="5451686"/>
            <a:ext cx="5181600" cy="967451"/>
          </a:xfrm>
        </p:spPr>
        <p:txBody>
          <a:bodyPr/>
          <a:lstStyle>
            <a:lvl1pPr marL="0" indent="0">
              <a:buNone/>
              <a:defRPr/>
            </a:lvl1pPr>
          </a:lstStyle>
          <a:p>
            <a:pPr lvl="0"/>
            <a:r>
              <a:rPr lang="en-US"/>
              <a:t>Click to edit Master text styles</a:t>
            </a:r>
          </a:p>
        </p:txBody>
      </p:sp>
      <p:sp>
        <p:nvSpPr>
          <p:cNvPr id="21" name="Content Placeholder 2">
            <a:extLst>
              <a:ext uri="{FF2B5EF4-FFF2-40B4-BE49-F238E27FC236}">
                <a16:creationId xmlns:a16="http://schemas.microsoft.com/office/drawing/2014/main" id="{C65D1424-D6B2-AF00-A643-02B5A03CAC6A}"/>
              </a:ext>
            </a:extLst>
          </p:cNvPr>
          <p:cNvSpPr>
            <a:spLocks noGrp="1"/>
          </p:cNvSpPr>
          <p:nvPr>
            <p:ph sz="half" idx="21"/>
          </p:nvPr>
        </p:nvSpPr>
        <p:spPr>
          <a:xfrm>
            <a:off x="2493091" y="4120674"/>
            <a:ext cx="1319367" cy="967451"/>
          </a:xfrm>
        </p:spPr>
        <p:txBody>
          <a:bodyPr/>
          <a:lstStyle>
            <a:lvl1pPr marL="0" indent="0">
              <a:buNone/>
              <a:defRPr/>
            </a:lvl1pPr>
          </a:lstStyle>
          <a:p>
            <a:pPr lvl="0"/>
            <a:r>
              <a:rPr lang="en-US" dirty="0"/>
              <a:t>Click to edit Master text styles</a:t>
            </a:r>
          </a:p>
        </p:txBody>
      </p:sp>
      <p:sp>
        <p:nvSpPr>
          <p:cNvPr id="22" name="Content Placeholder 2">
            <a:extLst>
              <a:ext uri="{FF2B5EF4-FFF2-40B4-BE49-F238E27FC236}">
                <a16:creationId xmlns:a16="http://schemas.microsoft.com/office/drawing/2014/main" id="{FE98D537-028E-305C-1249-7FB1CBF781FE}"/>
              </a:ext>
            </a:extLst>
          </p:cNvPr>
          <p:cNvSpPr>
            <a:spLocks noGrp="1"/>
          </p:cNvSpPr>
          <p:nvPr>
            <p:ph sz="half" idx="22"/>
          </p:nvPr>
        </p:nvSpPr>
        <p:spPr>
          <a:xfrm>
            <a:off x="1992258" y="5164104"/>
            <a:ext cx="1319367" cy="967451"/>
          </a:xfrm>
        </p:spPr>
        <p:txBody>
          <a:bodyPr/>
          <a:lstStyle>
            <a:lvl1pPr marL="0" indent="0">
              <a:buNone/>
              <a:defRPr/>
            </a:lvl1pPr>
          </a:lstStyle>
          <a:p>
            <a:pPr lvl="0"/>
            <a:r>
              <a:rPr lang="en-US"/>
              <a:t>Click to edit Master text styles</a:t>
            </a:r>
          </a:p>
        </p:txBody>
      </p:sp>
      <p:sp>
        <p:nvSpPr>
          <p:cNvPr id="23" name="Content Placeholder 2">
            <a:extLst>
              <a:ext uri="{FF2B5EF4-FFF2-40B4-BE49-F238E27FC236}">
                <a16:creationId xmlns:a16="http://schemas.microsoft.com/office/drawing/2014/main" id="{63C14790-BF83-0BB1-6A61-AD81B7136E5D}"/>
              </a:ext>
            </a:extLst>
          </p:cNvPr>
          <p:cNvSpPr>
            <a:spLocks noGrp="1"/>
          </p:cNvSpPr>
          <p:nvPr>
            <p:ph sz="half" idx="23"/>
          </p:nvPr>
        </p:nvSpPr>
        <p:spPr>
          <a:xfrm>
            <a:off x="3326366" y="5224074"/>
            <a:ext cx="1319367" cy="967451"/>
          </a:xfrm>
        </p:spPr>
        <p:txBody>
          <a:bodyPr/>
          <a:lstStyle>
            <a:lvl1pPr marL="0" indent="0">
              <a:buNone/>
              <a:defRPr/>
            </a:lvl1pPr>
          </a:lstStyle>
          <a:p>
            <a:pPr lvl="0"/>
            <a:r>
              <a:rPr lang="en-US"/>
              <a:t>Click to edit Master text styles</a:t>
            </a:r>
          </a:p>
        </p:txBody>
      </p:sp>
      <p:sp>
        <p:nvSpPr>
          <p:cNvPr id="24" name="Content Placeholder 2">
            <a:extLst>
              <a:ext uri="{FF2B5EF4-FFF2-40B4-BE49-F238E27FC236}">
                <a16:creationId xmlns:a16="http://schemas.microsoft.com/office/drawing/2014/main" id="{1A55B490-C813-2970-76FB-28B1F402ACB4}"/>
              </a:ext>
            </a:extLst>
          </p:cNvPr>
          <p:cNvSpPr>
            <a:spLocks noGrp="1"/>
          </p:cNvSpPr>
          <p:nvPr>
            <p:ph sz="half" idx="24"/>
          </p:nvPr>
        </p:nvSpPr>
        <p:spPr>
          <a:xfrm>
            <a:off x="4722587" y="5224074"/>
            <a:ext cx="1319367" cy="967451"/>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472197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Break Slid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63260" y="2411105"/>
            <a:ext cx="12353026" cy="1670665"/>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55453" y="2565578"/>
            <a:ext cx="10515600" cy="1325563"/>
          </a:xfrm>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1" y="3380950"/>
            <a:ext cx="5181600" cy="25717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3428999"/>
            <a:ext cx="5181600" cy="2523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4102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4/23/2024</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1409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10.pn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2290222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751" r:id="rId5"/>
    <p:sldLayoutId id="2147483662" r:id="rId6"/>
    <p:sldLayoutId id="2147483752" r:id="rId7"/>
    <p:sldLayoutId id="2147483664" r:id="rId8"/>
    <p:sldLayoutId id="2147483654" r:id="rId9"/>
    <p:sldLayoutId id="2147483655" r:id="rId10"/>
    <p:sldLayoutId id="2147483663" r:id="rId11"/>
    <p:sldLayoutId id="2147483660" r:id="rId12"/>
    <p:sldLayoutId id="2147483661" r:id="rId13"/>
    <p:sldLayoutId id="2147483656" r:id="rId14"/>
    <p:sldLayoutId id="2147483657" r:id="rId15"/>
    <p:sldLayoutId id="2147483658" r:id="rId16"/>
    <p:sldLayoutId id="2147483659" r:id="rId17"/>
    <p:sldLayoutId id="2147483684" r:id="rId18"/>
    <p:sldLayoutId id="2147483749" r:id="rId19"/>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34702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Slide Number Placeholder 5">
            <a:extLst>
              <a:ext uri="{FF2B5EF4-FFF2-40B4-BE49-F238E27FC236}">
                <a16:creationId xmlns:a16="http://schemas.microsoft.com/office/drawing/2014/main" id="{FA1E533C-5C44-E946-B500-4AF0DA0AB01A}"/>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endParaRPr lang="en-US"/>
          </a:p>
        </p:txBody>
      </p:sp>
      <p:pic>
        <p:nvPicPr>
          <p:cNvPr id="4" name="Picture 3">
            <a:extLst>
              <a:ext uri="{FF2B5EF4-FFF2-40B4-BE49-F238E27FC236}">
                <a16:creationId xmlns:a16="http://schemas.microsoft.com/office/drawing/2014/main" id="{FA343D10-FEF3-B789-4725-F97B896E23A6}"/>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9483646" y="6363468"/>
            <a:ext cx="1865599" cy="258812"/>
          </a:xfrm>
          <a:prstGeom prst="rect">
            <a:avLst/>
          </a:prstGeom>
        </p:spPr>
      </p:pic>
    </p:spTree>
    <p:extLst>
      <p:ext uri="{BB962C8B-B14F-4D97-AF65-F5344CB8AC3E}">
        <p14:creationId xmlns:p14="http://schemas.microsoft.com/office/powerpoint/2010/main" val="398678251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p:hf hdr="0" ftr="0" dt="0"/>
  <p:txStyles>
    <p:titleStyle>
      <a:lvl1pPr algn="l" defTabSz="914126" rtl="0" eaLnBrk="1" latinLnBrk="0" hangingPunct="1">
        <a:lnSpc>
          <a:spcPct val="90000"/>
        </a:lnSpc>
        <a:spcBef>
          <a:spcPct val="0"/>
        </a:spcBef>
        <a:buNone/>
        <a:defRPr sz="4399" kern="1200">
          <a:solidFill>
            <a:schemeClr val="tx1">
              <a:lumMod val="65000"/>
              <a:lumOff val="35000"/>
            </a:schemeClr>
          </a:solidFill>
          <a:latin typeface="Arial" panose="020B0604020202020204" pitchFamily="34" charset="0"/>
          <a:ea typeface="+mj-ea"/>
          <a:cs typeface="Arial" panose="020B0604020202020204" pitchFamily="34" charset="0"/>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18" Type="http://schemas.openxmlformats.org/officeDocument/2006/relationships/image" Target="../media/image36.svg"/><Relationship Id="rId3" Type="http://schemas.openxmlformats.org/officeDocument/2006/relationships/image" Target="../media/image21.jpe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svg"/><Relationship Id="rId17" Type="http://schemas.openxmlformats.org/officeDocument/2006/relationships/image" Target="../media/image35.png"/><Relationship Id="rId2" Type="http://schemas.openxmlformats.org/officeDocument/2006/relationships/notesSlide" Target="../notesSlides/notesSlide6.xml"/><Relationship Id="rId16" Type="http://schemas.openxmlformats.org/officeDocument/2006/relationships/image" Target="../media/image34.svg"/><Relationship Id="rId20" Type="http://schemas.openxmlformats.org/officeDocument/2006/relationships/image" Target="../media/image38.svg"/><Relationship Id="rId1" Type="http://schemas.openxmlformats.org/officeDocument/2006/relationships/slideLayout" Target="../slideLayouts/slideLayout22.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png"/><Relationship Id="rId10" Type="http://schemas.openxmlformats.org/officeDocument/2006/relationships/image" Target="../media/image28.sv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svg"/><Relationship Id="rId22" Type="http://schemas.openxmlformats.org/officeDocument/2006/relationships/image" Target="../media/image40.sv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image" Target="../media/image42.png"/><Relationship Id="rId16" Type="http://schemas.openxmlformats.org/officeDocument/2006/relationships/image" Target="../media/image56.svg"/><Relationship Id="rId1" Type="http://schemas.openxmlformats.org/officeDocument/2006/relationships/slideLayout" Target="../slideLayouts/slideLayout6.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19" Type="http://schemas.openxmlformats.org/officeDocument/2006/relationships/image" Target="../media/image1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emf"/></Relationships>
</file>

<file path=ppt/slides/_rels/slide1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 Id="rId4" Type="http://schemas.openxmlformats.org/officeDocument/2006/relationships/image" Target="../media/image62.svg"/></Relationships>
</file>

<file path=ppt/slides/_rels/slide1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svg"/><Relationship Id="rId3" Type="http://schemas.openxmlformats.org/officeDocument/2006/relationships/notesSlide" Target="../notesSlides/notesSlide7.xml"/><Relationship Id="rId7" Type="http://schemas.openxmlformats.org/officeDocument/2006/relationships/image" Target="../media/image67.svg"/><Relationship Id="rId12" Type="http://schemas.openxmlformats.org/officeDocument/2006/relationships/image" Target="../media/image72.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65.sv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svg"/><Relationship Id="rId14" Type="http://schemas.openxmlformats.org/officeDocument/2006/relationships/image" Target="../media/image7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19.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2.png"/><Relationship Id="rId3" Type="http://schemas.openxmlformats.org/officeDocument/2006/relationships/notesSlide" Target="../notesSlides/notesSlide8.xml"/><Relationship Id="rId21" Type="http://schemas.openxmlformats.org/officeDocument/2006/relationships/image" Target="../media/image95.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1.png"/><Relationship Id="rId25" Type="http://schemas.openxmlformats.org/officeDocument/2006/relationships/image" Target="../media/image10.png"/><Relationship Id="rId2" Type="http://schemas.openxmlformats.org/officeDocument/2006/relationships/slideLayout" Target="../slideLayouts/slideLayout5.xml"/><Relationship Id="rId16" Type="http://schemas.openxmlformats.org/officeDocument/2006/relationships/image" Target="../media/image90.png"/><Relationship Id="rId20" Type="http://schemas.openxmlformats.org/officeDocument/2006/relationships/image" Target="../media/image94.png"/><Relationship Id="rId1" Type="http://schemas.openxmlformats.org/officeDocument/2006/relationships/tags" Target="../tags/tag2.xml"/><Relationship Id="rId6" Type="http://schemas.openxmlformats.org/officeDocument/2006/relationships/image" Target="../media/image81.png"/><Relationship Id="rId11" Type="http://schemas.openxmlformats.org/officeDocument/2006/relationships/image" Target="../media/image86.png"/><Relationship Id="rId24" Type="http://schemas.openxmlformats.org/officeDocument/2006/relationships/image" Target="../media/image98.png"/><Relationship Id="rId5" Type="http://schemas.openxmlformats.org/officeDocument/2006/relationships/image" Target="../media/image80.png"/><Relationship Id="rId15" Type="http://schemas.openxmlformats.org/officeDocument/2006/relationships/hyperlink" Target="https://www.apprenticeship.gov/sites/default/files/IndFS-RAIndustryInterm-072023-508a.pdf" TargetMode="External"/><Relationship Id="rId23" Type="http://schemas.openxmlformats.org/officeDocument/2006/relationships/image" Target="../media/image97.png"/><Relationship Id="rId10" Type="http://schemas.openxmlformats.org/officeDocument/2006/relationships/image" Target="../media/image85.png"/><Relationship Id="rId19" Type="http://schemas.openxmlformats.org/officeDocument/2006/relationships/image" Target="../media/image93.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 Id="rId22" Type="http://schemas.openxmlformats.org/officeDocument/2006/relationships/image" Target="../media/image96.png"/></Relationships>
</file>

<file path=ppt/slides/_rels/slide2.xml.rels><?xml version="1.0" encoding="UTF-8" standalone="yes"?>
<Relationships xmlns="http://schemas.openxmlformats.org/package/2006/relationships"><Relationship Id="rId3" Type="http://schemas.openxmlformats.org/officeDocument/2006/relationships/hyperlink" Target="https://dolcoe.safalapps.com/"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hyperlink" Target="https://www.apprenticeship.gov/apprenticeship-ambassador-initiative" TargetMode="External"/><Relationship Id="rId4" Type="http://schemas.openxmlformats.org/officeDocument/2006/relationships/image" Target="../media/image100.png"/></Relationships>
</file>

<file path=ppt/slides/_rels/slide2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hyperlink" Target="https://www.apprenticeship.gov/apprentice-trailblazer-initiative/first-cohort-of-apprentice-trailblazer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hyperlink" Target="https://www.apprenticeship.gov/youth-apprenticeship-week" TargetMode="External"/><Relationship Id="rId4" Type="http://schemas.openxmlformats.org/officeDocument/2006/relationships/image" Target="../media/image10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07.jpeg"/><Relationship Id="rId4" Type="http://schemas.openxmlformats.org/officeDocument/2006/relationships/image" Target="../media/image106.jpeg"/></Relationships>
</file>

<file path=ppt/slides/_rels/slide27.xml.rels><?xml version="1.0" encoding="UTF-8" standalone="yes"?>
<Relationships xmlns="http://schemas.openxmlformats.org/package/2006/relationships"><Relationship Id="rId3" Type="http://schemas.openxmlformats.org/officeDocument/2006/relationships/hyperlink" Target="https://www.apprenticeship.gov/investments-tax-credits-and-tuition-support/open-funding-opportunities" TargetMode="External"/><Relationship Id="rId2" Type="http://schemas.openxmlformats.org/officeDocument/2006/relationships/image" Target="../media/image108.jpeg"/><Relationship Id="rId1" Type="http://schemas.openxmlformats.org/officeDocument/2006/relationships/slideLayout" Target="../slideLayouts/slideLayout7.xml"/><Relationship Id="rId5" Type="http://schemas.openxmlformats.org/officeDocument/2006/relationships/hyperlink" Target="https://www.apprenticeship.gov/investments-tax-credits-and-tuition-support/awardee-search" TargetMode="External"/><Relationship Id="rId4" Type="http://schemas.openxmlformats.org/officeDocument/2006/relationships/image" Target="../media/image10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hyperlink" Target="https://www.apprenticeship.gov/sites/default/files/DOL_IndustryFactsheet_AboutUs_v16%20%281%29.pd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5F7B2-4157-4F4B-D77B-9FC1F9FD6D4D}"/>
              </a:ext>
            </a:extLst>
          </p:cNvPr>
          <p:cNvSpPr>
            <a:spLocks noGrp="1"/>
          </p:cNvSpPr>
          <p:nvPr>
            <p:ph type="title"/>
          </p:nvPr>
        </p:nvSpPr>
        <p:spPr>
          <a:xfrm>
            <a:off x="1071113" y="1561619"/>
            <a:ext cx="10515600" cy="2608045"/>
          </a:xfrm>
        </p:spPr>
        <p:txBody>
          <a:bodyPr>
            <a:normAutofit/>
          </a:bodyPr>
          <a:lstStyle/>
          <a:p>
            <a:pPr algn="ctr"/>
            <a:r>
              <a:rPr lang="en-US" dirty="0">
                <a:solidFill>
                  <a:schemeClr val="bg1"/>
                </a:solidFill>
              </a:rPr>
              <a:t>Understanding Registered Apprenticeship as a </a:t>
            </a:r>
            <a:br>
              <a:rPr lang="en-US" dirty="0">
                <a:solidFill>
                  <a:schemeClr val="bg1"/>
                </a:solidFill>
              </a:rPr>
            </a:br>
            <a:r>
              <a:rPr lang="en-US" dirty="0">
                <a:solidFill>
                  <a:schemeClr val="bg1"/>
                </a:solidFill>
              </a:rPr>
              <a:t>Business Services Opportunity</a:t>
            </a:r>
            <a:br>
              <a:rPr lang="en-US" dirty="0">
                <a:solidFill>
                  <a:schemeClr val="bg1"/>
                </a:solidFill>
              </a:rPr>
            </a:br>
            <a:endParaRPr lang="en-US" dirty="0">
              <a:solidFill>
                <a:schemeClr val="bg1"/>
              </a:solidFill>
            </a:endParaRPr>
          </a:p>
        </p:txBody>
      </p:sp>
      <p:sp>
        <p:nvSpPr>
          <p:cNvPr id="9" name="Text Placeholder 8">
            <a:extLst>
              <a:ext uri="{FF2B5EF4-FFF2-40B4-BE49-F238E27FC236}">
                <a16:creationId xmlns:a16="http://schemas.microsoft.com/office/drawing/2014/main" id="{DA2E17AD-766E-AE03-9E4D-430586CF7294}"/>
              </a:ext>
            </a:extLst>
          </p:cNvPr>
          <p:cNvSpPr>
            <a:spLocks noGrp="1"/>
          </p:cNvSpPr>
          <p:nvPr>
            <p:ph type="body" sz="quarter" idx="13"/>
          </p:nvPr>
        </p:nvSpPr>
        <p:spPr>
          <a:xfrm>
            <a:off x="4537494" y="5106988"/>
            <a:ext cx="2812631" cy="874457"/>
          </a:xfrm>
        </p:spPr>
        <p:txBody>
          <a:bodyPr/>
          <a:lstStyle/>
          <a:p>
            <a:pPr algn="ctr"/>
            <a:r>
              <a:rPr lang="en-US" dirty="0"/>
              <a:t>Session I</a:t>
            </a:r>
          </a:p>
          <a:p>
            <a:pPr algn="ctr"/>
            <a:r>
              <a:rPr lang="en-US" dirty="0"/>
              <a:t>April 23, 2024</a:t>
            </a:r>
          </a:p>
        </p:txBody>
      </p:sp>
      <p:sp>
        <p:nvSpPr>
          <p:cNvPr id="5" name="TextBox 4">
            <a:extLst>
              <a:ext uri="{FF2B5EF4-FFF2-40B4-BE49-F238E27FC236}">
                <a16:creationId xmlns:a16="http://schemas.microsoft.com/office/drawing/2014/main" id="{B1127907-EDB3-9E33-F0B6-49A9397E800D}"/>
              </a:ext>
            </a:extLst>
          </p:cNvPr>
          <p:cNvSpPr txBox="1"/>
          <p:nvPr/>
        </p:nvSpPr>
        <p:spPr>
          <a:xfrm>
            <a:off x="2659902" y="876555"/>
            <a:ext cx="7338022" cy="769441"/>
          </a:xfrm>
          <a:prstGeom prst="rect">
            <a:avLst/>
          </a:prstGeom>
          <a:noFill/>
        </p:spPr>
        <p:txBody>
          <a:bodyPr wrap="square" rtlCol="0">
            <a:spAutoFit/>
          </a:bodyPr>
          <a:lstStyle/>
          <a:p>
            <a:pPr algn="ctr"/>
            <a:r>
              <a:rPr lang="en-US" sz="4400" b="1" i="1" dirty="0">
                <a:solidFill>
                  <a:schemeClr val="bg1"/>
                </a:solidFill>
                <a:latin typeface="Montserrat" panose="02000505000000020004" pitchFamily="2" charset="77"/>
              </a:rPr>
              <a:t>Industry and Workforce</a:t>
            </a:r>
          </a:p>
        </p:txBody>
      </p:sp>
    </p:spTree>
    <p:extLst>
      <p:ext uri="{BB962C8B-B14F-4D97-AF65-F5344CB8AC3E}">
        <p14:creationId xmlns:p14="http://schemas.microsoft.com/office/powerpoint/2010/main" val="86813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Placeholder 85">
            <a:extLst>
              <a:ext uri="{FF2B5EF4-FFF2-40B4-BE49-F238E27FC236}">
                <a16:creationId xmlns:a16="http://schemas.microsoft.com/office/drawing/2014/main" id="{37C7EC90-AFB0-4697-F580-F870174F059D}"/>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114" r="532" b="574"/>
          <a:stretch/>
        </p:blipFill>
        <p:spPr>
          <a:xfrm rot="5400000">
            <a:off x="2667003" y="-2665414"/>
            <a:ext cx="6857999" cy="12188827"/>
          </a:xfrm>
          <a:prstGeom prst="rect">
            <a:avLst/>
          </a:prstGeom>
        </p:spPr>
      </p:pic>
      <p:sp>
        <p:nvSpPr>
          <p:cNvPr id="34" name="Rectangle 33" descr="Agriculture, Healthcare, Cybersecurity, Biotechnology, Transportation, Construction, Energy, Hospital, Financial Services, Information Technology, Education, Advanced Manufacturing, Critical Supply Chain, Infrastructure, Engineering, Telecommunications">
            <a:extLst>
              <a:ext uri="{FF2B5EF4-FFF2-40B4-BE49-F238E27FC236}">
                <a16:creationId xmlns:a16="http://schemas.microsoft.com/office/drawing/2014/main" id="{15777F37-94A0-FC7A-BAEA-363A39095375}"/>
              </a:ext>
            </a:extLst>
          </p:cNvPr>
          <p:cNvSpPr/>
          <p:nvPr/>
        </p:nvSpPr>
        <p:spPr>
          <a:xfrm>
            <a:off x="648413" y="828742"/>
            <a:ext cx="10879138" cy="5298565"/>
          </a:xfrm>
          <a:prstGeom prst="rect">
            <a:avLst/>
          </a:prstGeom>
          <a:solidFill>
            <a:schemeClr val="bg1">
              <a:alpha val="90000"/>
            </a:schemeClr>
          </a:solidFill>
          <a:ln>
            <a:noFill/>
          </a:ln>
          <a:effectLst>
            <a:outerShdw blurRad="50800" dist="38100" dir="2700000" sx="60000" sy="6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914217">
              <a:defRPr/>
            </a:pPr>
            <a:endParaRPr lang="en-US" sz="3000">
              <a:solidFill>
                <a:srgbClr val="FFFFFF"/>
              </a:solidFill>
              <a:latin typeface="Montserrat Light" charset="0"/>
            </a:endParaRPr>
          </a:p>
        </p:txBody>
      </p:sp>
      <p:sp>
        <p:nvSpPr>
          <p:cNvPr id="4" name="Title 3">
            <a:extLst>
              <a:ext uri="{FF2B5EF4-FFF2-40B4-BE49-F238E27FC236}">
                <a16:creationId xmlns:a16="http://schemas.microsoft.com/office/drawing/2014/main" id="{5663432A-E17D-906E-0936-D509A7F3980E}"/>
              </a:ext>
            </a:extLst>
          </p:cNvPr>
          <p:cNvSpPr>
            <a:spLocks noGrp="1"/>
          </p:cNvSpPr>
          <p:nvPr>
            <p:ph type="title"/>
          </p:nvPr>
        </p:nvSpPr>
        <p:spPr>
          <a:xfrm>
            <a:off x="839570" y="1535232"/>
            <a:ext cx="10675731" cy="507831"/>
          </a:xfrm>
        </p:spPr>
        <p:txBody>
          <a:bodyPr/>
          <a:lstStyle/>
          <a:p>
            <a:pPr algn="ctr"/>
            <a:r>
              <a:rPr lang="en-US" sz="3000" dirty="0"/>
              <a:t>A DIVERSE RANGE OF INDUSTRIES</a:t>
            </a:r>
          </a:p>
        </p:txBody>
      </p:sp>
      <p:pic>
        <p:nvPicPr>
          <p:cNvPr id="37" name="Picture 37">
            <a:extLst>
              <a:ext uri="{FF2B5EF4-FFF2-40B4-BE49-F238E27FC236}">
                <a16:creationId xmlns:a16="http://schemas.microsoft.com/office/drawing/2014/main" id="{4C8FC62E-F5C1-D581-5F44-19C3A6AB315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80799" y="2706983"/>
            <a:ext cx="594360" cy="601666"/>
          </a:xfrm>
          <a:prstGeom prst="rect">
            <a:avLst/>
          </a:prstGeom>
        </p:spPr>
      </p:pic>
      <p:sp>
        <p:nvSpPr>
          <p:cNvPr id="2" name="TextBox 1">
            <a:extLst>
              <a:ext uri="{FF2B5EF4-FFF2-40B4-BE49-F238E27FC236}">
                <a16:creationId xmlns:a16="http://schemas.microsoft.com/office/drawing/2014/main" id="{1573B2F9-3E25-7EC9-DD8C-B234CF9AB4E1}"/>
              </a:ext>
            </a:extLst>
          </p:cNvPr>
          <p:cNvSpPr txBox="1"/>
          <p:nvPr/>
        </p:nvSpPr>
        <p:spPr>
          <a:xfrm>
            <a:off x="876212" y="3184181"/>
            <a:ext cx="1028094" cy="307777"/>
          </a:xfrm>
          <a:prstGeom prst="rect">
            <a:avLst/>
          </a:prstGeom>
          <a:noFill/>
        </p:spPr>
        <p:txBody>
          <a:bodyPr wrap="none" lIns="36000" tIns="45720" rIns="36000" bIns="45720" rtlCol="0" anchor="t">
            <a:spAutoFit/>
          </a:bodyPr>
          <a:lstStyle/>
          <a:p>
            <a:pPr algn="ctr">
              <a:defRPr/>
            </a:pPr>
            <a:r>
              <a:rPr lang="en-US" sz="1400" b="1">
                <a:solidFill>
                  <a:srgbClr val="5E5E5E"/>
                </a:solidFill>
                <a:latin typeface="Arial"/>
                <a:cs typeface="Arial"/>
              </a:rPr>
              <a:t>Agriculture</a:t>
            </a:r>
            <a:endParaRPr lang="en-US" sz="1400" b="1">
              <a:solidFill>
                <a:srgbClr val="5E5E5E"/>
              </a:solidFill>
              <a:latin typeface="Arial" panose="020B0604020202020204" pitchFamily="34" charset="0"/>
              <a:cs typeface="Arial" panose="020B0604020202020204" pitchFamily="34" charset="0"/>
            </a:endParaRPr>
          </a:p>
        </p:txBody>
      </p:sp>
      <p:pic>
        <p:nvPicPr>
          <p:cNvPr id="21" name="Graphic 20">
            <a:extLst>
              <a:ext uri="{FF2B5EF4-FFF2-40B4-BE49-F238E27FC236}">
                <a16:creationId xmlns:a16="http://schemas.microsoft.com/office/drawing/2014/main" id="{F6E42BA1-F338-A351-C7F2-6A3596E8EA1B}"/>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05436" y="2739329"/>
            <a:ext cx="416830" cy="458513"/>
          </a:xfrm>
          <a:prstGeom prst="rect">
            <a:avLst/>
          </a:prstGeom>
        </p:spPr>
      </p:pic>
      <p:sp>
        <p:nvSpPr>
          <p:cNvPr id="6" name="TextBox 5">
            <a:extLst>
              <a:ext uri="{FF2B5EF4-FFF2-40B4-BE49-F238E27FC236}">
                <a16:creationId xmlns:a16="http://schemas.microsoft.com/office/drawing/2014/main" id="{5D5A56AE-0EDB-5938-4F37-54AC4B6F4C2E}"/>
              </a:ext>
            </a:extLst>
          </p:cNvPr>
          <p:cNvSpPr txBox="1"/>
          <p:nvPr/>
        </p:nvSpPr>
        <p:spPr>
          <a:xfrm>
            <a:off x="1982846" y="3161925"/>
            <a:ext cx="988018" cy="307777"/>
          </a:xfrm>
          <a:prstGeom prst="rect">
            <a:avLst/>
          </a:prstGeom>
          <a:noFill/>
        </p:spPr>
        <p:txBody>
          <a:bodyPr wrap="none" lIns="36000" rIns="36000" rtlCol="0">
            <a:spAutoFit/>
          </a:bodyPr>
          <a:lstStyle/>
          <a:p>
            <a:pPr algn="ctr">
              <a:defRPr/>
            </a:pPr>
            <a:r>
              <a:rPr lang="en-US" sz="1400" b="1">
                <a:solidFill>
                  <a:srgbClr val="5E5E5E"/>
                </a:solidFill>
                <a:latin typeface="Arial" panose="020B0604020202020204" pitchFamily="34" charset="0"/>
                <a:cs typeface="Arial" panose="020B0604020202020204" pitchFamily="34" charset="0"/>
              </a:rPr>
              <a:t>Healthcare</a:t>
            </a:r>
          </a:p>
        </p:txBody>
      </p:sp>
      <p:sp>
        <p:nvSpPr>
          <p:cNvPr id="25" name="Freeform 78">
            <a:extLst>
              <a:ext uri="{FF2B5EF4-FFF2-40B4-BE49-F238E27FC236}">
                <a16:creationId xmlns:a16="http://schemas.microsoft.com/office/drawing/2014/main" id="{ADAD6FA8-6E5B-DF49-CE7A-170A0B91896D}"/>
              </a:ext>
              <a:ext uri="{C183D7F6-B498-43B3-948B-1728B52AA6E4}">
                <adec:decorative xmlns:adec="http://schemas.microsoft.com/office/drawing/2017/decorative" val="1"/>
              </a:ext>
            </a:extLst>
          </p:cNvPr>
          <p:cNvSpPr>
            <a:spLocks noChangeAspect="1" noEditPoints="1"/>
          </p:cNvSpPr>
          <p:nvPr/>
        </p:nvSpPr>
        <p:spPr bwMode="auto">
          <a:xfrm>
            <a:off x="3504153" y="2712787"/>
            <a:ext cx="485054" cy="485054"/>
          </a:xfrm>
          <a:custGeom>
            <a:avLst/>
            <a:gdLst>
              <a:gd name="T0" fmla="*/ 5818 w 7200"/>
              <a:gd name="T1" fmla="*/ 3775 h 7200"/>
              <a:gd name="T2" fmla="*/ 4872 w 7200"/>
              <a:gd name="T3" fmla="*/ 3775 h 7200"/>
              <a:gd name="T4" fmla="*/ 4872 w 7200"/>
              <a:gd name="T5" fmla="*/ 4838 h 7200"/>
              <a:gd name="T6" fmla="*/ 4981 w 7200"/>
              <a:gd name="T7" fmla="*/ 4967 h 7200"/>
              <a:gd name="T8" fmla="*/ 5792 w 7200"/>
              <a:gd name="T9" fmla="*/ 4929 h 7200"/>
              <a:gd name="T10" fmla="*/ 5684 w 7200"/>
              <a:gd name="T11" fmla="*/ 4102 h 7200"/>
              <a:gd name="T12" fmla="*/ 5579 w 7200"/>
              <a:gd name="T13" fmla="*/ 4750 h 7200"/>
              <a:gd name="T14" fmla="*/ 5232 w 7200"/>
              <a:gd name="T15" fmla="*/ 4083 h 7200"/>
              <a:gd name="T16" fmla="*/ 5089 w 7200"/>
              <a:gd name="T17" fmla="*/ 3775 h 7200"/>
              <a:gd name="T18" fmla="*/ 5599 w 7200"/>
              <a:gd name="T19" fmla="*/ 3775 h 7200"/>
              <a:gd name="T20" fmla="*/ 5458 w 7200"/>
              <a:gd name="T21" fmla="*/ 4083 h 7200"/>
              <a:gd name="T22" fmla="*/ 5454 w 7200"/>
              <a:gd name="T23" fmla="*/ 1653 h 7200"/>
              <a:gd name="T24" fmla="*/ 4651 w 7200"/>
              <a:gd name="T25" fmla="*/ 1870 h 7200"/>
              <a:gd name="T26" fmla="*/ 4466 w 7200"/>
              <a:gd name="T27" fmla="*/ 184 h 7200"/>
              <a:gd name="T28" fmla="*/ 4444 w 7200"/>
              <a:gd name="T29" fmla="*/ 164 h 7200"/>
              <a:gd name="T30" fmla="*/ 4405 w 7200"/>
              <a:gd name="T31" fmla="*/ 131 h 7200"/>
              <a:gd name="T32" fmla="*/ 4330 w 7200"/>
              <a:gd name="T33" fmla="*/ 81 h 7200"/>
              <a:gd name="T34" fmla="*/ 4296 w 7200"/>
              <a:gd name="T35" fmla="*/ 63 h 7200"/>
              <a:gd name="T36" fmla="*/ 4266 w 7200"/>
              <a:gd name="T37" fmla="*/ 49 h 7200"/>
              <a:gd name="T38" fmla="*/ 627 w 7200"/>
              <a:gd name="T39" fmla="*/ 0 h 7200"/>
              <a:gd name="T40" fmla="*/ 0 w 7200"/>
              <a:gd name="T41" fmla="*/ 628 h 7200"/>
              <a:gd name="T42" fmla="*/ 183 w 7200"/>
              <a:gd name="T43" fmla="*/ 7017 h 7200"/>
              <a:gd name="T44" fmla="*/ 4023 w 7200"/>
              <a:gd name="T45" fmla="*/ 7200 h 7200"/>
              <a:gd name="T46" fmla="*/ 4651 w 7200"/>
              <a:gd name="T47" fmla="*/ 5554 h 7200"/>
              <a:gd name="T48" fmla="*/ 7200 w 7200"/>
              <a:gd name="T49" fmla="*/ 4799 h 7200"/>
              <a:gd name="T50" fmla="*/ 6539 w 7200"/>
              <a:gd name="T51" fmla="*/ 2745 h 7200"/>
              <a:gd name="T52" fmla="*/ 5345 w 7200"/>
              <a:gd name="T53" fmla="*/ 1867 h 7200"/>
              <a:gd name="T54" fmla="*/ 4370 w 7200"/>
              <a:gd name="T55" fmla="*/ 2739 h 7200"/>
              <a:gd name="T56" fmla="*/ 4651 w 7200"/>
              <a:gd name="T57" fmla="*/ 2155 h 7200"/>
              <a:gd name="T58" fmla="*/ 307 w 7200"/>
              <a:gd name="T59" fmla="*/ 363 h 7200"/>
              <a:gd name="T60" fmla="*/ 334 w 7200"/>
              <a:gd name="T61" fmla="*/ 333 h 7200"/>
              <a:gd name="T62" fmla="*/ 377 w 7200"/>
              <a:gd name="T63" fmla="*/ 296 h 7200"/>
              <a:gd name="T64" fmla="*/ 421 w 7200"/>
              <a:gd name="T65" fmla="*/ 267 h 7200"/>
              <a:gd name="T66" fmla="*/ 4023 w 7200"/>
              <a:gd name="T67" fmla="*/ 211 h 7200"/>
              <a:gd name="T68" fmla="*/ 4438 w 7200"/>
              <a:gd name="T69" fmla="*/ 1057 h 7200"/>
              <a:gd name="T70" fmla="*/ 213 w 7200"/>
              <a:gd name="T71" fmla="*/ 628 h 7200"/>
              <a:gd name="T72" fmla="*/ 4023 w 7200"/>
              <a:gd name="T73" fmla="*/ 6989 h 7200"/>
              <a:gd name="T74" fmla="*/ 213 w 7200"/>
              <a:gd name="T75" fmla="*/ 6575 h 7200"/>
              <a:gd name="T76" fmla="*/ 4438 w 7200"/>
              <a:gd name="T77" fmla="*/ 6143 h 7200"/>
              <a:gd name="T78" fmla="*/ 4438 w 7200"/>
              <a:gd name="T79" fmla="*/ 5932 h 7200"/>
              <a:gd name="T80" fmla="*/ 213 w 7200"/>
              <a:gd name="T81" fmla="*/ 1269 h 7200"/>
              <a:gd name="T82" fmla="*/ 4438 w 7200"/>
              <a:gd name="T83" fmla="*/ 2064 h 7200"/>
              <a:gd name="T84" fmla="*/ 3489 w 7200"/>
              <a:gd name="T85" fmla="*/ 3493 h 7200"/>
              <a:gd name="T86" fmla="*/ 4242 w 7200"/>
              <a:gd name="T87" fmla="*/ 5554 h 7200"/>
              <a:gd name="T88" fmla="*/ 4438 w 7200"/>
              <a:gd name="T89" fmla="*/ 5932 h 7200"/>
              <a:gd name="T90" fmla="*/ 6447 w 7200"/>
              <a:gd name="T91" fmla="*/ 5334 h 7200"/>
              <a:gd name="T92" fmla="*/ 3708 w 7200"/>
              <a:gd name="T93" fmla="*/ 4799 h 7200"/>
              <a:gd name="T94" fmla="*/ 4242 w 7200"/>
              <a:gd name="T95" fmla="*/ 2959 h 7200"/>
              <a:gd name="T96" fmla="*/ 6981 w 7200"/>
              <a:gd name="T97" fmla="*/ 3493 h 7200"/>
              <a:gd name="T98" fmla="*/ 3086 w 7200"/>
              <a:gd name="T99" fmla="*/ 528 h 7200"/>
              <a:gd name="T100" fmla="*/ 3086 w 7200"/>
              <a:gd name="T101" fmla="*/ 741 h 7200"/>
              <a:gd name="T102" fmla="*/ 3086 w 7200"/>
              <a:gd name="T103" fmla="*/ 528 h 7200"/>
              <a:gd name="T104" fmla="*/ 2219 w 7200"/>
              <a:gd name="T105" fmla="*/ 6566 h 7200"/>
              <a:gd name="T106" fmla="*/ 2431 w 7200"/>
              <a:gd name="T107" fmla="*/ 6566 h 7200"/>
              <a:gd name="T108" fmla="*/ 2619 w 7200"/>
              <a:gd name="T109" fmla="*/ 528 h 7200"/>
              <a:gd name="T110" fmla="*/ 1457 w 7200"/>
              <a:gd name="T111" fmla="*/ 634 h 7200"/>
              <a:gd name="T112" fmla="*/ 2619 w 7200"/>
              <a:gd name="T113" fmla="*/ 741 h 7200"/>
              <a:gd name="T114" fmla="*/ 2619 w 7200"/>
              <a:gd name="T115" fmla="*/ 528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00" h="7200">
                <a:moveTo>
                  <a:pt x="5684" y="4102"/>
                </a:moveTo>
                <a:cubicBezTo>
                  <a:pt x="5770" y="4015"/>
                  <a:pt x="5818" y="3899"/>
                  <a:pt x="5818" y="3775"/>
                </a:cubicBezTo>
                <a:cubicBezTo>
                  <a:pt x="5818" y="3516"/>
                  <a:pt x="5604" y="3302"/>
                  <a:pt x="5345" y="3302"/>
                </a:cubicBezTo>
                <a:cubicBezTo>
                  <a:pt x="5083" y="3302"/>
                  <a:pt x="4872" y="3516"/>
                  <a:pt x="4872" y="3775"/>
                </a:cubicBezTo>
                <a:cubicBezTo>
                  <a:pt x="4872" y="3899"/>
                  <a:pt x="4919" y="4015"/>
                  <a:pt x="5005" y="4102"/>
                </a:cubicBezTo>
                <a:cubicBezTo>
                  <a:pt x="4872" y="4838"/>
                  <a:pt x="4872" y="4838"/>
                  <a:pt x="4872" y="4838"/>
                </a:cubicBezTo>
                <a:cubicBezTo>
                  <a:pt x="4867" y="4870"/>
                  <a:pt x="4876" y="4906"/>
                  <a:pt x="4896" y="4929"/>
                </a:cubicBezTo>
                <a:cubicBezTo>
                  <a:pt x="4918" y="4954"/>
                  <a:pt x="4948" y="4967"/>
                  <a:pt x="4981" y="4967"/>
                </a:cubicBezTo>
                <a:cubicBezTo>
                  <a:pt x="5708" y="4967"/>
                  <a:pt x="5708" y="4967"/>
                  <a:pt x="5708" y="4967"/>
                </a:cubicBezTo>
                <a:cubicBezTo>
                  <a:pt x="5741" y="4967"/>
                  <a:pt x="5771" y="4954"/>
                  <a:pt x="5792" y="4929"/>
                </a:cubicBezTo>
                <a:cubicBezTo>
                  <a:pt x="5812" y="4906"/>
                  <a:pt x="5821" y="4870"/>
                  <a:pt x="5815" y="4838"/>
                </a:cubicBezTo>
                <a:lnTo>
                  <a:pt x="5684" y="4102"/>
                </a:lnTo>
                <a:close/>
                <a:moveTo>
                  <a:pt x="5458" y="4083"/>
                </a:moveTo>
                <a:cubicBezTo>
                  <a:pt x="5579" y="4750"/>
                  <a:pt x="5579" y="4750"/>
                  <a:pt x="5579" y="4750"/>
                </a:cubicBezTo>
                <a:cubicBezTo>
                  <a:pt x="5110" y="4750"/>
                  <a:pt x="5110" y="4750"/>
                  <a:pt x="5110" y="4750"/>
                </a:cubicBezTo>
                <a:cubicBezTo>
                  <a:pt x="5232" y="4083"/>
                  <a:pt x="5232" y="4083"/>
                  <a:pt x="5232" y="4083"/>
                </a:cubicBezTo>
                <a:cubicBezTo>
                  <a:pt x="5238" y="4041"/>
                  <a:pt x="5222" y="4002"/>
                  <a:pt x="5190" y="3976"/>
                </a:cubicBezTo>
                <a:cubicBezTo>
                  <a:pt x="5126" y="3928"/>
                  <a:pt x="5089" y="3853"/>
                  <a:pt x="5089" y="3775"/>
                </a:cubicBezTo>
                <a:cubicBezTo>
                  <a:pt x="5089" y="3636"/>
                  <a:pt x="5204" y="3519"/>
                  <a:pt x="5345" y="3519"/>
                </a:cubicBezTo>
                <a:cubicBezTo>
                  <a:pt x="5485" y="3519"/>
                  <a:pt x="5599" y="3636"/>
                  <a:pt x="5599" y="3775"/>
                </a:cubicBezTo>
                <a:cubicBezTo>
                  <a:pt x="5599" y="3853"/>
                  <a:pt x="5562" y="3928"/>
                  <a:pt x="5499" y="3976"/>
                </a:cubicBezTo>
                <a:cubicBezTo>
                  <a:pt x="5467" y="4002"/>
                  <a:pt x="5450" y="4041"/>
                  <a:pt x="5458" y="4083"/>
                </a:cubicBezTo>
                <a:close/>
                <a:moveTo>
                  <a:pt x="6539" y="2745"/>
                </a:moveTo>
                <a:cubicBezTo>
                  <a:pt x="6489" y="2169"/>
                  <a:pt x="6030" y="1705"/>
                  <a:pt x="5454" y="1653"/>
                </a:cubicBezTo>
                <a:cubicBezTo>
                  <a:pt x="5344" y="1638"/>
                  <a:pt x="5235" y="1653"/>
                  <a:pt x="5235" y="1653"/>
                </a:cubicBezTo>
                <a:cubicBezTo>
                  <a:pt x="5019" y="1673"/>
                  <a:pt x="4819" y="1750"/>
                  <a:pt x="4651" y="1870"/>
                </a:cubicBezTo>
                <a:cubicBezTo>
                  <a:pt x="4651" y="628"/>
                  <a:pt x="4651" y="628"/>
                  <a:pt x="4651" y="628"/>
                </a:cubicBezTo>
                <a:cubicBezTo>
                  <a:pt x="4651" y="460"/>
                  <a:pt x="4585" y="302"/>
                  <a:pt x="4466" y="184"/>
                </a:cubicBezTo>
                <a:cubicBezTo>
                  <a:pt x="4460" y="177"/>
                  <a:pt x="4454" y="172"/>
                  <a:pt x="4448" y="167"/>
                </a:cubicBezTo>
                <a:cubicBezTo>
                  <a:pt x="4447" y="166"/>
                  <a:pt x="4446" y="165"/>
                  <a:pt x="4444" y="164"/>
                </a:cubicBezTo>
                <a:cubicBezTo>
                  <a:pt x="4444" y="163"/>
                  <a:pt x="4444" y="163"/>
                  <a:pt x="4443" y="162"/>
                </a:cubicBezTo>
                <a:cubicBezTo>
                  <a:pt x="4431" y="152"/>
                  <a:pt x="4418" y="141"/>
                  <a:pt x="4405" y="131"/>
                </a:cubicBezTo>
                <a:cubicBezTo>
                  <a:pt x="4400" y="127"/>
                  <a:pt x="4396" y="123"/>
                  <a:pt x="4391" y="120"/>
                </a:cubicBezTo>
                <a:cubicBezTo>
                  <a:pt x="4372" y="106"/>
                  <a:pt x="4351" y="93"/>
                  <a:pt x="4330" y="81"/>
                </a:cubicBezTo>
                <a:cubicBezTo>
                  <a:pt x="4325" y="78"/>
                  <a:pt x="4320" y="76"/>
                  <a:pt x="4316" y="73"/>
                </a:cubicBezTo>
                <a:cubicBezTo>
                  <a:pt x="4309" y="70"/>
                  <a:pt x="4303" y="66"/>
                  <a:pt x="4296" y="63"/>
                </a:cubicBezTo>
                <a:cubicBezTo>
                  <a:pt x="4295" y="62"/>
                  <a:pt x="4293" y="62"/>
                  <a:pt x="4292" y="61"/>
                </a:cubicBezTo>
                <a:cubicBezTo>
                  <a:pt x="4283" y="57"/>
                  <a:pt x="4275" y="53"/>
                  <a:pt x="4266" y="49"/>
                </a:cubicBezTo>
                <a:cubicBezTo>
                  <a:pt x="4189" y="16"/>
                  <a:pt x="4107" y="0"/>
                  <a:pt x="4023" y="0"/>
                </a:cubicBezTo>
                <a:cubicBezTo>
                  <a:pt x="627" y="0"/>
                  <a:pt x="627" y="0"/>
                  <a:pt x="627" y="0"/>
                </a:cubicBezTo>
                <a:cubicBezTo>
                  <a:pt x="459" y="0"/>
                  <a:pt x="302" y="65"/>
                  <a:pt x="183" y="184"/>
                </a:cubicBezTo>
                <a:cubicBezTo>
                  <a:pt x="65" y="302"/>
                  <a:pt x="0" y="460"/>
                  <a:pt x="0" y="628"/>
                </a:cubicBezTo>
                <a:cubicBezTo>
                  <a:pt x="0" y="6575"/>
                  <a:pt x="0" y="6575"/>
                  <a:pt x="0" y="6575"/>
                </a:cubicBezTo>
                <a:cubicBezTo>
                  <a:pt x="0" y="6742"/>
                  <a:pt x="65" y="6899"/>
                  <a:pt x="183" y="7017"/>
                </a:cubicBezTo>
                <a:cubicBezTo>
                  <a:pt x="302" y="7135"/>
                  <a:pt x="460" y="7200"/>
                  <a:pt x="627" y="7200"/>
                </a:cubicBezTo>
                <a:cubicBezTo>
                  <a:pt x="4023" y="7200"/>
                  <a:pt x="4023" y="7200"/>
                  <a:pt x="4023" y="7200"/>
                </a:cubicBezTo>
                <a:cubicBezTo>
                  <a:pt x="4369" y="7200"/>
                  <a:pt x="4651" y="6920"/>
                  <a:pt x="4651" y="6575"/>
                </a:cubicBezTo>
                <a:cubicBezTo>
                  <a:pt x="4651" y="5554"/>
                  <a:pt x="4651" y="5554"/>
                  <a:pt x="4651" y="5554"/>
                </a:cubicBezTo>
                <a:cubicBezTo>
                  <a:pt x="6447" y="5554"/>
                  <a:pt x="6447" y="5554"/>
                  <a:pt x="6447" y="5554"/>
                </a:cubicBezTo>
                <a:cubicBezTo>
                  <a:pt x="6861" y="5554"/>
                  <a:pt x="7200" y="5217"/>
                  <a:pt x="7200" y="4799"/>
                </a:cubicBezTo>
                <a:cubicBezTo>
                  <a:pt x="7200" y="3493"/>
                  <a:pt x="7200" y="3493"/>
                  <a:pt x="7200" y="3493"/>
                </a:cubicBezTo>
                <a:cubicBezTo>
                  <a:pt x="7200" y="3108"/>
                  <a:pt x="6910" y="2791"/>
                  <a:pt x="6539" y="2745"/>
                </a:cubicBezTo>
                <a:close/>
                <a:moveTo>
                  <a:pt x="4651" y="2155"/>
                </a:moveTo>
                <a:cubicBezTo>
                  <a:pt x="4828" y="1977"/>
                  <a:pt x="5074" y="1867"/>
                  <a:pt x="5345" y="1867"/>
                </a:cubicBezTo>
                <a:cubicBezTo>
                  <a:pt x="5849" y="1867"/>
                  <a:pt x="6265" y="2249"/>
                  <a:pt x="6319" y="2739"/>
                </a:cubicBezTo>
                <a:cubicBezTo>
                  <a:pt x="4370" y="2739"/>
                  <a:pt x="4370" y="2739"/>
                  <a:pt x="4370" y="2739"/>
                </a:cubicBezTo>
                <a:cubicBezTo>
                  <a:pt x="4380" y="2646"/>
                  <a:pt x="4403" y="2557"/>
                  <a:pt x="4438" y="2474"/>
                </a:cubicBezTo>
                <a:cubicBezTo>
                  <a:pt x="4487" y="2354"/>
                  <a:pt x="4560" y="2246"/>
                  <a:pt x="4651" y="2155"/>
                </a:cubicBezTo>
                <a:close/>
                <a:moveTo>
                  <a:pt x="213" y="628"/>
                </a:moveTo>
                <a:cubicBezTo>
                  <a:pt x="213" y="528"/>
                  <a:pt x="248" y="435"/>
                  <a:pt x="307" y="363"/>
                </a:cubicBezTo>
                <a:cubicBezTo>
                  <a:pt x="307" y="363"/>
                  <a:pt x="307" y="363"/>
                  <a:pt x="307" y="363"/>
                </a:cubicBezTo>
                <a:cubicBezTo>
                  <a:pt x="316" y="353"/>
                  <a:pt x="325" y="343"/>
                  <a:pt x="334" y="333"/>
                </a:cubicBezTo>
                <a:cubicBezTo>
                  <a:pt x="344" y="324"/>
                  <a:pt x="354" y="315"/>
                  <a:pt x="364" y="307"/>
                </a:cubicBezTo>
                <a:cubicBezTo>
                  <a:pt x="368" y="303"/>
                  <a:pt x="373" y="299"/>
                  <a:pt x="377" y="296"/>
                </a:cubicBezTo>
                <a:cubicBezTo>
                  <a:pt x="387" y="289"/>
                  <a:pt x="396" y="282"/>
                  <a:pt x="406" y="276"/>
                </a:cubicBezTo>
                <a:cubicBezTo>
                  <a:pt x="411" y="273"/>
                  <a:pt x="416" y="270"/>
                  <a:pt x="421" y="267"/>
                </a:cubicBezTo>
                <a:cubicBezTo>
                  <a:pt x="482" y="231"/>
                  <a:pt x="552" y="211"/>
                  <a:pt x="627" y="211"/>
                </a:cubicBezTo>
                <a:cubicBezTo>
                  <a:pt x="4023" y="211"/>
                  <a:pt x="4023" y="211"/>
                  <a:pt x="4023" y="211"/>
                </a:cubicBezTo>
                <a:cubicBezTo>
                  <a:pt x="4251" y="211"/>
                  <a:pt x="4438" y="399"/>
                  <a:pt x="4438" y="628"/>
                </a:cubicBezTo>
                <a:cubicBezTo>
                  <a:pt x="4438" y="1057"/>
                  <a:pt x="4438" y="1057"/>
                  <a:pt x="4438" y="1057"/>
                </a:cubicBezTo>
                <a:cubicBezTo>
                  <a:pt x="213" y="1057"/>
                  <a:pt x="213" y="1057"/>
                  <a:pt x="213" y="1057"/>
                </a:cubicBezTo>
                <a:lnTo>
                  <a:pt x="213" y="628"/>
                </a:lnTo>
                <a:close/>
                <a:moveTo>
                  <a:pt x="4438" y="6575"/>
                </a:moveTo>
                <a:cubicBezTo>
                  <a:pt x="4438" y="6803"/>
                  <a:pt x="4251" y="6989"/>
                  <a:pt x="4023" y="6989"/>
                </a:cubicBezTo>
                <a:cubicBezTo>
                  <a:pt x="627" y="6989"/>
                  <a:pt x="627" y="6989"/>
                  <a:pt x="627" y="6989"/>
                </a:cubicBezTo>
                <a:cubicBezTo>
                  <a:pt x="399" y="6989"/>
                  <a:pt x="213" y="6803"/>
                  <a:pt x="213" y="6575"/>
                </a:cubicBezTo>
                <a:cubicBezTo>
                  <a:pt x="213" y="6143"/>
                  <a:pt x="213" y="6143"/>
                  <a:pt x="213" y="6143"/>
                </a:cubicBezTo>
                <a:cubicBezTo>
                  <a:pt x="4438" y="6143"/>
                  <a:pt x="4438" y="6143"/>
                  <a:pt x="4438" y="6143"/>
                </a:cubicBezTo>
                <a:lnTo>
                  <a:pt x="4438" y="6575"/>
                </a:lnTo>
                <a:close/>
                <a:moveTo>
                  <a:pt x="4438" y="5932"/>
                </a:moveTo>
                <a:cubicBezTo>
                  <a:pt x="213" y="5932"/>
                  <a:pt x="213" y="5932"/>
                  <a:pt x="213" y="5932"/>
                </a:cubicBezTo>
                <a:cubicBezTo>
                  <a:pt x="213" y="1269"/>
                  <a:pt x="213" y="1269"/>
                  <a:pt x="213" y="1269"/>
                </a:cubicBezTo>
                <a:cubicBezTo>
                  <a:pt x="4438" y="1269"/>
                  <a:pt x="4438" y="1269"/>
                  <a:pt x="4438" y="1269"/>
                </a:cubicBezTo>
                <a:cubicBezTo>
                  <a:pt x="4438" y="2064"/>
                  <a:pt x="4438" y="2064"/>
                  <a:pt x="4438" y="2064"/>
                </a:cubicBezTo>
                <a:cubicBezTo>
                  <a:pt x="4277" y="2250"/>
                  <a:pt x="4172" y="2486"/>
                  <a:pt x="4150" y="2745"/>
                </a:cubicBezTo>
                <a:cubicBezTo>
                  <a:pt x="3779" y="2791"/>
                  <a:pt x="3489" y="3108"/>
                  <a:pt x="3489" y="3493"/>
                </a:cubicBezTo>
                <a:cubicBezTo>
                  <a:pt x="3489" y="4799"/>
                  <a:pt x="3489" y="4799"/>
                  <a:pt x="3489" y="4799"/>
                </a:cubicBezTo>
                <a:cubicBezTo>
                  <a:pt x="3489" y="5217"/>
                  <a:pt x="3826" y="5554"/>
                  <a:pt x="4242" y="5554"/>
                </a:cubicBezTo>
                <a:cubicBezTo>
                  <a:pt x="4438" y="5554"/>
                  <a:pt x="4438" y="5554"/>
                  <a:pt x="4438" y="5554"/>
                </a:cubicBezTo>
                <a:lnTo>
                  <a:pt x="4438" y="5932"/>
                </a:lnTo>
                <a:close/>
                <a:moveTo>
                  <a:pt x="6981" y="4799"/>
                </a:moveTo>
                <a:cubicBezTo>
                  <a:pt x="6981" y="5097"/>
                  <a:pt x="6741" y="5334"/>
                  <a:pt x="6447" y="5334"/>
                </a:cubicBezTo>
                <a:cubicBezTo>
                  <a:pt x="4242" y="5334"/>
                  <a:pt x="4242" y="5334"/>
                  <a:pt x="4242" y="5334"/>
                </a:cubicBezTo>
                <a:cubicBezTo>
                  <a:pt x="3947" y="5334"/>
                  <a:pt x="3708" y="5097"/>
                  <a:pt x="3708" y="4799"/>
                </a:cubicBezTo>
                <a:cubicBezTo>
                  <a:pt x="3708" y="3493"/>
                  <a:pt x="3708" y="3493"/>
                  <a:pt x="3708" y="3493"/>
                </a:cubicBezTo>
                <a:cubicBezTo>
                  <a:pt x="3708" y="3199"/>
                  <a:pt x="3947" y="2959"/>
                  <a:pt x="4242" y="2959"/>
                </a:cubicBezTo>
                <a:cubicBezTo>
                  <a:pt x="6447" y="2959"/>
                  <a:pt x="6447" y="2959"/>
                  <a:pt x="6447" y="2959"/>
                </a:cubicBezTo>
                <a:cubicBezTo>
                  <a:pt x="6741" y="2959"/>
                  <a:pt x="6981" y="3199"/>
                  <a:pt x="6981" y="3493"/>
                </a:cubicBezTo>
                <a:lnTo>
                  <a:pt x="6981" y="4799"/>
                </a:lnTo>
                <a:close/>
                <a:moveTo>
                  <a:pt x="3086" y="528"/>
                </a:moveTo>
                <a:cubicBezTo>
                  <a:pt x="3028" y="528"/>
                  <a:pt x="2981" y="575"/>
                  <a:pt x="2981" y="634"/>
                </a:cubicBezTo>
                <a:cubicBezTo>
                  <a:pt x="2981" y="694"/>
                  <a:pt x="3028" y="741"/>
                  <a:pt x="3086" y="741"/>
                </a:cubicBezTo>
                <a:cubicBezTo>
                  <a:pt x="3146" y="741"/>
                  <a:pt x="3193" y="694"/>
                  <a:pt x="3193" y="634"/>
                </a:cubicBezTo>
                <a:cubicBezTo>
                  <a:pt x="3193" y="575"/>
                  <a:pt x="3146" y="528"/>
                  <a:pt x="3086" y="528"/>
                </a:cubicBezTo>
                <a:close/>
                <a:moveTo>
                  <a:pt x="2325" y="6459"/>
                </a:moveTo>
                <a:cubicBezTo>
                  <a:pt x="2266" y="6459"/>
                  <a:pt x="2219" y="6509"/>
                  <a:pt x="2219" y="6566"/>
                </a:cubicBezTo>
                <a:cubicBezTo>
                  <a:pt x="2219" y="6626"/>
                  <a:pt x="2266" y="6673"/>
                  <a:pt x="2325" y="6673"/>
                </a:cubicBezTo>
                <a:cubicBezTo>
                  <a:pt x="2382" y="6673"/>
                  <a:pt x="2431" y="6626"/>
                  <a:pt x="2431" y="6566"/>
                </a:cubicBezTo>
                <a:cubicBezTo>
                  <a:pt x="2431" y="6509"/>
                  <a:pt x="2382" y="6459"/>
                  <a:pt x="2325" y="6459"/>
                </a:cubicBezTo>
                <a:close/>
                <a:moveTo>
                  <a:pt x="2619" y="528"/>
                </a:moveTo>
                <a:cubicBezTo>
                  <a:pt x="1562" y="528"/>
                  <a:pt x="1562" y="528"/>
                  <a:pt x="1562" y="528"/>
                </a:cubicBezTo>
                <a:cubicBezTo>
                  <a:pt x="1504" y="528"/>
                  <a:pt x="1457" y="575"/>
                  <a:pt x="1457" y="634"/>
                </a:cubicBezTo>
                <a:cubicBezTo>
                  <a:pt x="1457" y="694"/>
                  <a:pt x="1504" y="741"/>
                  <a:pt x="1562" y="741"/>
                </a:cubicBezTo>
                <a:cubicBezTo>
                  <a:pt x="2619" y="741"/>
                  <a:pt x="2619" y="741"/>
                  <a:pt x="2619" y="741"/>
                </a:cubicBezTo>
                <a:cubicBezTo>
                  <a:pt x="2677" y="741"/>
                  <a:pt x="2726" y="694"/>
                  <a:pt x="2726" y="634"/>
                </a:cubicBezTo>
                <a:cubicBezTo>
                  <a:pt x="2726" y="575"/>
                  <a:pt x="2677" y="528"/>
                  <a:pt x="2619" y="52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algn="ctr" defTabSz="913607" eaLnBrk="0" fontAlgn="base" hangingPunct="0">
              <a:spcBef>
                <a:spcPct val="0"/>
              </a:spcBef>
              <a:spcAft>
                <a:spcPct val="0"/>
              </a:spcAft>
            </a:pPr>
            <a:endParaRPr lang="en-US">
              <a:solidFill>
                <a:srgbClr val="000000">
                  <a:lumMod val="65000"/>
                  <a:lumOff val="35000"/>
                </a:srgb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FF033AC-72C2-C075-E574-E33470CB5335}"/>
              </a:ext>
            </a:extLst>
          </p:cNvPr>
          <p:cNvSpPr txBox="1"/>
          <p:nvPr/>
        </p:nvSpPr>
        <p:spPr>
          <a:xfrm>
            <a:off x="3033528" y="3163688"/>
            <a:ext cx="1266941" cy="307777"/>
          </a:xfrm>
          <a:prstGeom prst="rect">
            <a:avLst/>
          </a:prstGeom>
          <a:noFill/>
        </p:spPr>
        <p:txBody>
          <a:bodyPr wrap="none" lIns="36000" rIns="36000" rtlCol="0">
            <a:spAutoFit/>
          </a:bodyPr>
          <a:lstStyle/>
          <a:p>
            <a:pPr algn="ctr">
              <a:defRPr/>
            </a:pPr>
            <a:r>
              <a:rPr lang="en-US" sz="1400" b="1">
                <a:solidFill>
                  <a:srgbClr val="5E5E5E"/>
                </a:solidFill>
                <a:latin typeface="Arial" panose="020B0604020202020204" pitchFamily="34" charset="0"/>
                <a:cs typeface="Arial" panose="020B0604020202020204" pitchFamily="34" charset="0"/>
              </a:rPr>
              <a:t>Cybersecurity</a:t>
            </a:r>
          </a:p>
        </p:txBody>
      </p:sp>
      <p:sp>
        <p:nvSpPr>
          <p:cNvPr id="32" name="Freeform 10">
            <a:extLst>
              <a:ext uri="{FF2B5EF4-FFF2-40B4-BE49-F238E27FC236}">
                <a16:creationId xmlns:a16="http://schemas.microsoft.com/office/drawing/2014/main" id="{ACB0C3CD-4DD7-8259-6F99-B07B01D6C1EE}"/>
              </a:ext>
              <a:ext uri="{C183D7F6-B498-43B3-948B-1728B52AA6E4}">
                <adec:decorative xmlns:adec="http://schemas.microsoft.com/office/drawing/2017/decorative" val="1"/>
              </a:ext>
            </a:extLst>
          </p:cNvPr>
          <p:cNvSpPr>
            <a:spLocks noChangeAspect="1" noEditPoints="1"/>
          </p:cNvSpPr>
          <p:nvPr/>
        </p:nvSpPr>
        <p:spPr bwMode="auto">
          <a:xfrm>
            <a:off x="4855750" y="2654818"/>
            <a:ext cx="534072" cy="531457"/>
          </a:xfrm>
          <a:custGeom>
            <a:avLst/>
            <a:gdLst>
              <a:gd name="T0" fmla="*/ 793 w 1152"/>
              <a:gd name="T1" fmla="*/ 261 h 1149"/>
              <a:gd name="T2" fmla="*/ 700 w 1152"/>
              <a:gd name="T3" fmla="*/ 0 h 1149"/>
              <a:gd name="T4" fmla="*/ 722 w 1152"/>
              <a:gd name="T5" fmla="*/ 127 h 1149"/>
              <a:gd name="T6" fmla="*/ 332 w 1152"/>
              <a:gd name="T7" fmla="*/ 127 h 1149"/>
              <a:gd name="T8" fmla="*/ 354 w 1152"/>
              <a:gd name="T9" fmla="*/ 0 h 1149"/>
              <a:gd name="T10" fmla="*/ 261 w 1152"/>
              <a:gd name="T11" fmla="*/ 261 h 1149"/>
              <a:gd name="T12" fmla="*/ 0 w 1152"/>
              <a:gd name="T13" fmla="*/ 365 h 1149"/>
              <a:gd name="T14" fmla="*/ 192 w 1152"/>
              <a:gd name="T15" fmla="*/ 1029 h 1149"/>
              <a:gd name="T16" fmla="*/ 797 w 1152"/>
              <a:gd name="T17" fmla="*/ 1029 h 1149"/>
              <a:gd name="T18" fmla="*/ 1152 w 1152"/>
              <a:gd name="T19" fmla="*/ 926 h 1149"/>
              <a:gd name="T20" fmla="*/ 670 w 1152"/>
              <a:gd name="T21" fmla="*/ 66 h 1149"/>
              <a:gd name="T22" fmla="*/ 700 w 1152"/>
              <a:gd name="T23" fmla="*/ 96 h 1149"/>
              <a:gd name="T24" fmla="*/ 384 w 1152"/>
              <a:gd name="T25" fmla="*/ 66 h 1149"/>
              <a:gd name="T26" fmla="*/ 354 w 1152"/>
              <a:gd name="T27" fmla="*/ 34 h 1149"/>
              <a:gd name="T28" fmla="*/ 501 w 1152"/>
              <a:gd name="T29" fmla="*/ 644 h 1149"/>
              <a:gd name="T30" fmla="*/ 423 w 1152"/>
              <a:gd name="T31" fmla="*/ 600 h 1149"/>
              <a:gd name="T32" fmla="*/ 631 w 1152"/>
              <a:gd name="T33" fmla="*/ 600 h 1149"/>
              <a:gd name="T34" fmla="*/ 553 w 1152"/>
              <a:gd name="T35" fmla="*/ 644 h 1149"/>
              <a:gd name="T36" fmla="*/ 637 w 1152"/>
              <a:gd name="T37" fmla="*/ 549 h 1149"/>
              <a:gd name="T38" fmla="*/ 416 w 1152"/>
              <a:gd name="T39" fmla="*/ 549 h 1149"/>
              <a:gd name="T40" fmla="*/ 637 w 1152"/>
              <a:gd name="T41" fmla="*/ 549 h 1149"/>
              <a:gd name="T42" fmla="*/ 104 w 1152"/>
              <a:gd name="T43" fmla="*/ 297 h 1149"/>
              <a:gd name="T44" fmla="*/ 104 w 1152"/>
              <a:gd name="T45" fmla="*/ 995 h 1149"/>
              <a:gd name="T46" fmla="*/ 260 w 1152"/>
              <a:gd name="T47" fmla="*/ 297 h 1149"/>
              <a:gd name="T48" fmla="*/ 449 w 1152"/>
              <a:gd name="T49" fmla="*/ 661 h 1149"/>
              <a:gd name="T50" fmla="*/ 509 w 1152"/>
              <a:gd name="T51" fmla="*/ 736 h 1149"/>
              <a:gd name="T52" fmla="*/ 210 w 1152"/>
              <a:gd name="T53" fmla="*/ 297 h 1149"/>
              <a:gd name="T54" fmla="*/ 761 w 1152"/>
              <a:gd name="T55" fmla="*/ 1029 h 1149"/>
              <a:gd name="T56" fmla="*/ 721 w 1152"/>
              <a:gd name="T57" fmla="*/ 840 h 1149"/>
              <a:gd name="T58" fmla="*/ 782 w 1152"/>
              <a:gd name="T59" fmla="*/ 901 h 1149"/>
              <a:gd name="T60" fmla="*/ 878 w 1152"/>
              <a:gd name="T61" fmla="*/ 840 h 1149"/>
              <a:gd name="T62" fmla="*/ 764 w 1152"/>
              <a:gd name="T63" fmla="*/ 934 h 1149"/>
              <a:gd name="T64" fmla="*/ 544 w 1152"/>
              <a:gd name="T65" fmla="*/ 736 h 1149"/>
              <a:gd name="T66" fmla="*/ 605 w 1152"/>
              <a:gd name="T67" fmla="*/ 661 h 1149"/>
              <a:gd name="T68" fmla="*/ 793 w 1152"/>
              <a:gd name="T69" fmla="*/ 297 h 1149"/>
              <a:gd name="T70" fmla="*/ 799 w 1152"/>
              <a:gd name="T71" fmla="*/ 995 h 1149"/>
              <a:gd name="T72" fmla="*/ 977 w 1152"/>
              <a:gd name="T73" fmla="*/ 995 h 1149"/>
              <a:gd name="T74" fmla="*/ 1117 w 1152"/>
              <a:gd name="T75" fmla="*/ 365 h 1149"/>
              <a:gd name="T76" fmla="*/ 1065 w 1152"/>
              <a:gd name="T77" fmla="*/ 733 h 1149"/>
              <a:gd name="T78" fmla="*/ 1030 w 1152"/>
              <a:gd name="T79" fmla="*/ 558 h 1149"/>
              <a:gd name="T80" fmla="*/ 122 w 1152"/>
              <a:gd name="T81" fmla="*/ 820 h 1149"/>
              <a:gd name="T82" fmla="*/ 105 w 1152"/>
              <a:gd name="T83" fmla="*/ 803 h 1149"/>
              <a:gd name="T84" fmla="*/ 105 w 1152"/>
              <a:gd name="T85" fmla="*/ 454 h 1149"/>
              <a:gd name="T86" fmla="*/ 87 w 1152"/>
              <a:gd name="T87" fmla="*/ 471 h 1149"/>
              <a:gd name="T88" fmla="*/ 87 w 1152"/>
              <a:gd name="T89" fmla="*/ 645 h 1149"/>
              <a:gd name="T90" fmla="*/ 1065 w 1152"/>
              <a:gd name="T91" fmla="*/ 810 h 1149"/>
              <a:gd name="T92" fmla="*/ 1047 w 1152"/>
              <a:gd name="T93" fmla="*/ 792 h 1149"/>
              <a:gd name="T94" fmla="*/ 782 w 1152"/>
              <a:gd name="T95" fmla="*/ 857 h 1149"/>
              <a:gd name="T96" fmla="*/ 799 w 1152"/>
              <a:gd name="T97" fmla="*/ 840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2" h="1149">
                <a:moveTo>
                  <a:pt x="1048" y="261"/>
                </a:moveTo>
                <a:cubicBezTo>
                  <a:pt x="960" y="261"/>
                  <a:pt x="960" y="261"/>
                  <a:pt x="960" y="261"/>
                </a:cubicBezTo>
                <a:cubicBezTo>
                  <a:pt x="793" y="261"/>
                  <a:pt x="793" y="261"/>
                  <a:pt x="793" y="261"/>
                </a:cubicBezTo>
                <a:cubicBezTo>
                  <a:pt x="789" y="206"/>
                  <a:pt x="775" y="153"/>
                  <a:pt x="750" y="106"/>
                </a:cubicBezTo>
                <a:cubicBezTo>
                  <a:pt x="760" y="95"/>
                  <a:pt x="765" y="81"/>
                  <a:pt x="765" y="66"/>
                </a:cubicBezTo>
                <a:cubicBezTo>
                  <a:pt x="765" y="29"/>
                  <a:pt x="736" y="0"/>
                  <a:pt x="700" y="0"/>
                </a:cubicBezTo>
                <a:cubicBezTo>
                  <a:pt x="664" y="0"/>
                  <a:pt x="635" y="29"/>
                  <a:pt x="635" y="66"/>
                </a:cubicBezTo>
                <a:cubicBezTo>
                  <a:pt x="635" y="101"/>
                  <a:pt x="664" y="131"/>
                  <a:pt x="700" y="131"/>
                </a:cubicBezTo>
                <a:cubicBezTo>
                  <a:pt x="708" y="131"/>
                  <a:pt x="715" y="129"/>
                  <a:pt x="722" y="127"/>
                </a:cubicBezTo>
                <a:cubicBezTo>
                  <a:pt x="742" y="167"/>
                  <a:pt x="755" y="213"/>
                  <a:pt x="758" y="261"/>
                </a:cubicBezTo>
                <a:cubicBezTo>
                  <a:pt x="296" y="261"/>
                  <a:pt x="296" y="261"/>
                  <a:pt x="296" y="261"/>
                </a:cubicBezTo>
                <a:cubicBezTo>
                  <a:pt x="299" y="213"/>
                  <a:pt x="312" y="167"/>
                  <a:pt x="332" y="127"/>
                </a:cubicBezTo>
                <a:cubicBezTo>
                  <a:pt x="339" y="129"/>
                  <a:pt x="346" y="131"/>
                  <a:pt x="354" y="131"/>
                </a:cubicBezTo>
                <a:cubicBezTo>
                  <a:pt x="390" y="131"/>
                  <a:pt x="419" y="101"/>
                  <a:pt x="419" y="66"/>
                </a:cubicBezTo>
                <a:cubicBezTo>
                  <a:pt x="419" y="29"/>
                  <a:pt x="390" y="0"/>
                  <a:pt x="354" y="0"/>
                </a:cubicBezTo>
                <a:cubicBezTo>
                  <a:pt x="318" y="0"/>
                  <a:pt x="288" y="29"/>
                  <a:pt x="288" y="66"/>
                </a:cubicBezTo>
                <a:cubicBezTo>
                  <a:pt x="288" y="81"/>
                  <a:pt x="294" y="95"/>
                  <a:pt x="303" y="106"/>
                </a:cubicBezTo>
                <a:cubicBezTo>
                  <a:pt x="279" y="153"/>
                  <a:pt x="264" y="206"/>
                  <a:pt x="261" y="261"/>
                </a:cubicBezTo>
                <a:cubicBezTo>
                  <a:pt x="192" y="261"/>
                  <a:pt x="192" y="261"/>
                  <a:pt x="192" y="261"/>
                </a:cubicBezTo>
                <a:cubicBezTo>
                  <a:pt x="104" y="261"/>
                  <a:pt x="104" y="261"/>
                  <a:pt x="104" y="261"/>
                </a:cubicBezTo>
                <a:cubicBezTo>
                  <a:pt x="46" y="261"/>
                  <a:pt x="0" y="308"/>
                  <a:pt x="0" y="365"/>
                </a:cubicBezTo>
                <a:cubicBezTo>
                  <a:pt x="0" y="926"/>
                  <a:pt x="0" y="926"/>
                  <a:pt x="0" y="926"/>
                </a:cubicBezTo>
                <a:cubicBezTo>
                  <a:pt x="0" y="983"/>
                  <a:pt x="46" y="1029"/>
                  <a:pt x="104" y="1029"/>
                </a:cubicBezTo>
                <a:cubicBezTo>
                  <a:pt x="192" y="1029"/>
                  <a:pt x="192" y="1029"/>
                  <a:pt x="192" y="1029"/>
                </a:cubicBezTo>
                <a:cubicBezTo>
                  <a:pt x="512" y="1029"/>
                  <a:pt x="512" y="1029"/>
                  <a:pt x="512" y="1029"/>
                </a:cubicBezTo>
                <a:cubicBezTo>
                  <a:pt x="524" y="1097"/>
                  <a:pt x="583" y="1149"/>
                  <a:pt x="654" y="1149"/>
                </a:cubicBezTo>
                <a:cubicBezTo>
                  <a:pt x="726" y="1149"/>
                  <a:pt x="785" y="1097"/>
                  <a:pt x="797" y="1029"/>
                </a:cubicBezTo>
                <a:cubicBezTo>
                  <a:pt x="960" y="1029"/>
                  <a:pt x="960" y="1029"/>
                  <a:pt x="960" y="1029"/>
                </a:cubicBezTo>
                <a:cubicBezTo>
                  <a:pt x="1048" y="1029"/>
                  <a:pt x="1048" y="1029"/>
                  <a:pt x="1048" y="1029"/>
                </a:cubicBezTo>
                <a:cubicBezTo>
                  <a:pt x="1106" y="1029"/>
                  <a:pt x="1152" y="983"/>
                  <a:pt x="1152" y="926"/>
                </a:cubicBezTo>
                <a:cubicBezTo>
                  <a:pt x="1152" y="365"/>
                  <a:pt x="1152" y="365"/>
                  <a:pt x="1152" y="365"/>
                </a:cubicBezTo>
                <a:cubicBezTo>
                  <a:pt x="1152" y="308"/>
                  <a:pt x="1106" y="261"/>
                  <a:pt x="1048" y="261"/>
                </a:cubicBezTo>
                <a:close/>
                <a:moveTo>
                  <a:pt x="670" y="66"/>
                </a:moveTo>
                <a:cubicBezTo>
                  <a:pt x="670" y="48"/>
                  <a:pt x="683" y="34"/>
                  <a:pt x="700" y="34"/>
                </a:cubicBezTo>
                <a:cubicBezTo>
                  <a:pt x="717" y="34"/>
                  <a:pt x="730" y="48"/>
                  <a:pt x="730" y="66"/>
                </a:cubicBezTo>
                <a:cubicBezTo>
                  <a:pt x="730" y="82"/>
                  <a:pt x="717" y="96"/>
                  <a:pt x="700" y="96"/>
                </a:cubicBezTo>
                <a:cubicBezTo>
                  <a:pt x="683" y="96"/>
                  <a:pt x="670" y="82"/>
                  <a:pt x="670" y="66"/>
                </a:cubicBezTo>
                <a:close/>
                <a:moveTo>
                  <a:pt x="354" y="34"/>
                </a:moveTo>
                <a:cubicBezTo>
                  <a:pt x="370" y="34"/>
                  <a:pt x="384" y="48"/>
                  <a:pt x="384" y="66"/>
                </a:cubicBezTo>
                <a:cubicBezTo>
                  <a:pt x="384" y="82"/>
                  <a:pt x="370" y="96"/>
                  <a:pt x="354" y="96"/>
                </a:cubicBezTo>
                <a:cubicBezTo>
                  <a:pt x="337" y="96"/>
                  <a:pt x="323" y="82"/>
                  <a:pt x="323" y="66"/>
                </a:cubicBezTo>
                <a:cubicBezTo>
                  <a:pt x="323" y="48"/>
                  <a:pt x="337" y="34"/>
                  <a:pt x="354" y="34"/>
                </a:cubicBezTo>
                <a:close/>
                <a:moveTo>
                  <a:pt x="527" y="704"/>
                </a:moveTo>
                <a:cubicBezTo>
                  <a:pt x="513" y="704"/>
                  <a:pt x="501" y="692"/>
                  <a:pt x="501" y="678"/>
                </a:cubicBezTo>
                <a:cubicBezTo>
                  <a:pt x="501" y="644"/>
                  <a:pt x="501" y="644"/>
                  <a:pt x="501" y="644"/>
                </a:cubicBezTo>
                <a:cubicBezTo>
                  <a:pt x="501" y="634"/>
                  <a:pt x="493" y="626"/>
                  <a:pt x="484" y="626"/>
                </a:cubicBezTo>
                <a:cubicBezTo>
                  <a:pt x="449" y="626"/>
                  <a:pt x="449" y="626"/>
                  <a:pt x="449" y="626"/>
                </a:cubicBezTo>
                <a:cubicBezTo>
                  <a:pt x="435" y="626"/>
                  <a:pt x="423" y="615"/>
                  <a:pt x="423" y="600"/>
                </a:cubicBezTo>
                <a:cubicBezTo>
                  <a:pt x="423" y="586"/>
                  <a:pt x="435" y="575"/>
                  <a:pt x="449" y="575"/>
                </a:cubicBezTo>
                <a:cubicBezTo>
                  <a:pt x="605" y="575"/>
                  <a:pt x="605" y="575"/>
                  <a:pt x="605" y="575"/>
                </a:cubicBezTo>
                <a:cubicBezTo>
                  <a:pt x="619" y="575"/>
                  <a:pt x="631" y="586"/>
                  <a:pt x="631" y="600"/>
                </a:cubicBezTo>
                <a:cubicBezTo>
                  <a:pt x="631" y="615"/>
                  <a:pt x="619" y="626"/>
                  <a:pt x="605" y="626"/>
                </a:cubicBezTo>
                <a:cubicBezTo>
                  <a:pt x="570" y="626"/>
                  <a:pt x="570" y="626"/>
                  <a:pt x="570" y="626"/>
                </a:cubicBezTo>
                <a:cubicBezTo>
                  <a:pt x="560" y="626"/>
                  <a:pt x="553" y="634"/>
                  <a:pt x="553" y="644"/>
                </a:cubicBezTo>
                <a:cubicBezTo>
                  <a:pt x="553" y="678"/>
                  <a:pt x="553" y="678"/>
                  <a:pt x="553" y="678"/>
                </a:cubicBezTo>
                <a:cubicBezTo>
                  <a:pt x="553" y="692"/>
                  <a:pt x="541" y="704"/>
                  <a:pt x="527" y="704"/>
                </a:cubicBezTo>
                <a:close/>
                <a:moveTo>
                  <a:pt x="637" y="549"/>
                </a:moveTo>
                <a:cubicBezTo>
                  <a:pt x="628" y="543"/>
                  <a:pt x="617" y="540"/>
                  <a:pt x="605" y="540"/>
                </a:cubicBezTo>
                <a:cubicBezTo>
                  <a:pt x="449" y="540"/>
                  <a:pt x="449" y="540"/>
                  <a:pt x="449" y="540"/>
                </a:cubicBezTo>
                <a:cubicBezTo>
                  <a:pt x="437" y="540"/>
                  <a:pt x="426" y="543"/>
                  <a:pt x="416" y="549"/>
                </a:cubicBezTo>
                <a:cubicBezTo>
                  <a:pt x="346" y="500"/>
                  <a:pt x="298" y="406"/>
                  <a:pt x="295" y="297"/>
                </a:cubicBezTo>
                <a:cubicBezTo>
                  <a:pt x="759" y="297"/>
                  <a:pt x="759" y="297"/>
                  <a:pt x="759" y="297"/>
                </a:cubicBezTo>
                <a:cubicBezTo>
                  <a:pt x="756" y="406"/>
                  <a:pt x="708" y="500"/>
                  <a:pt x="637" y="549"/>
                </a:cubicBezTo>
                <a:close/>
                <a:moveTo>
                  <a:pt x="35" y="926"/>
                </a:moveTo>
                <a:cubicBezTo>
                  <a:pt x="35" y="365"/>
                  <a:pt x="35" y="365"/>
                  <a:pt x="35" y="365"/>
                </a:cubicBezTo>
                <a:cubicBezTo>
                  <a:pt x="35" y="327"/>
                  <a:pt x="65" y="297"/>
                  <a:pt x="104" y="297"/>
                </a:cubicBezTo>
                <a:cubicBezTo>
                  <a:pt x="175" y="297"/>
                  <a:pt x="175" y="297"/>
                  <a:pt x="175" y="297"/>
                </a:cubicBezTo>
                <a:cubicBezTo>
                  <a:pt x="175" y="995"/>
                  <a:pt x="175" y="995"/>
                  <a:pt x="175" y="995"/>
                </a:cubicBezTo>
                <a:cubicBezTo>
                  <a:pt x="104" y="995"/>
                  <a:pt x="104" y="995"/>
                  <a:pt x="104" y="995"/>
                </a:cubicBezTo>
                <a:cubicBezTo>
                  <a:pt x="65" y="995"/>
                  <a:pt x="35" y="964"/>
                  <a:pt x="35" y="926"/>
                </a:cubicBezTo>
                <a:close/>
                <a:moveTo>
                  <a:pt x="210" y="297"/>
                </a:moveTo>
                <a:cubicBezTo>
                  <a:pt x="260" y="297"/>
                  <a:pt x="260" y="297"/>
                  <a:pt x="260" y="297"/>
                </a:cubicBezTo>
                <a:cubicBezTo>
                  <a:pt x="263" y="416"/>
                  <a:pt x="316" y="519"/>
                  <a:pt x="394" y="576"/>
                </a:cubicBezTo>
                <a:cubicBezTo>
                  <a:pt x="390" y="583"/>
                  <a:pt x="389" y="592"/>
                  <a:pt x="389" y="600"/>
                </a:cubicBezTo>
                <a:cubicBezTo>
                  <a:pt x="389" y="634"/>
                  <a:pt x="416" y="661"/>
                  <a:pt x="449" y="661"/>
                </a:cubicBezTo>
                <a:cubicBezTo>
                  <a:pt x="466" y="661"/>
                  <a:pt x="466" y="661"/>
                  <a:pt x="466" y="661"/>
                </a:cubicBezTo>
                <a:cubicBezTo>
                  <a:pt x="466" y="678"/>
                  <a:pt x="466" y="678"/>
                  <a:pt x="466" y="678"/>
                </a:cubicBezTo>
                <a:cubicBezTo>
                  <a:pt x="466" y="705"/>
                  <a:pt x="484" y="729"/>
                  <a:pt x="509" y="736"/>
                </a:cubicBezTo>
                <a:cubicBezTo>
                  <a:pt x="509" y="995"/>
                  <a:pt x="509" y="995"/>
                  <a:pt x="509" y="995"/>
                </a:cubicBezTo>
                <a:cubicBezTo>
                  <a:pt x="210" y="995"/>
                  <a:pt x="210" y="995"/>
                  <a:pt x="210" y="995"/>
                </a:cubicBezTo>
                <a:lnTo>
                  <a:pt x="210" y="297"/>
                </a:lnTo>
                <a:close/>
                <a:moveTo>
                  <a:pt x="654" y="1114"/>
                </a:moveTo>
                <a:cubicBezTo>
                  <a:pt x="602" y="1114"/>
                  <a:pt x="559" y="1078"/>
                  <a:pt x="547" y="1029"/>
                </a:cubicBezTo>
                <a:cubicBezTo>
                  <a:pt x="761" y="1029"/>
                  <a:pt x="761" y="1029"/>
                  <a:pt x="761" y="1029"/>
                </a:cubicBezTo>
                <a:cubicBezTo>
                  <a:pt x="750" y="1078"/>
                  <a:pt x="706" y="1114"/>
                  <a:pt x="654" y="1114"/>
                </a:cubicBezTo>
                <a:close/>
                <a:moveTo>
                  <a:pt x="782" y="901"/>
                </a:moveTo>
                <a:cubicBezTo>
                  <a:pt x="748" y="901"/>
                  <a:pt x="721" y="873"/>
                  <a:pt x="721" y="840"/>
                </a:cubicBezTo>
                <a:cubicBezTo>
                  <a:pt x="721" y="805"/>
                  <a:pt x="748" y="778"/>
                  <a:pt x="782" y="778"/>
                </a:cubicBezTo>
                <a:cubicBezTo>
                  <a:pt x="815" y="778"/>
                  <a:pt x="843" y="805"/>
                  <a:pt x="843" y="840"/>
                </a:cubicBezTo>
                <a:cubicBezTo>
                  <a:pt x="843" y="873"/>
                  <a:pt x="815" y="901"/>
                  <a:pt x="782" y="901"/>
                </a:cubicBezTo>
                <a:close/>
                <a:moveTo>
                  <a:pt x="799" y="995"/>
                </a:moveTo>
                <a:cubicBezTo>
                  <a:pt x="799" y="934"/>
                  <a:pt x="799" y="934"/>
                  <a:pt x="799" y="934"/>
                </a:cubicBezTo>
                <a:cubicBezTo>
                  <a:pt x="844" y="926"/>
                  <a:pt x="878" y="886"/>
                  <a:pt x="878" y="840"/>
                </a:cubicBezTo>
                <a:cubicBezTo>
                  <a:pt x="878" y="786"/>
                  <a:pt x="835" y="743"/>
                  <a:pt x="782" y="743"/>
                </a:cubicBezTo>
                <a:cubicBezTo>
                  <a:pt x="729" y="743"/>
                  <a:pt x="686" y="786"/>
                  <a:pt x="686" y="840"/>
                </a:cubicBezTo>
                <a:cubicBezTo>
                  <a:pt x="686" y="886"/>
                  <a:pt x="720" y="926"/>
                  <a:pt x="764" y="934"/>
                </a:cubicBezTo>
                <a:cubicBezTo>
                  <a:pt x="764" y="995"/>
                  <a:pt x="764" y="995"/>
                  <a:pt x="764" y="995"/>
                </a:cubicBezTo>
                <a:cubicBezTo>
                  <a:pt x="544" y="995"/>
                  <a:pt x="544" y="995"/>
                  <a:pt x="544" y="995"/>
                </a:cubicBezTo>
                <a:cubicBezTo>
                  <a:pt x="544" y="736"/>
                  <a:pt x="544" y="736"/>
                  <a:pt x="544" y="736"/>
                </a:cubicBezTo>
                <a:cubicBezTo>
                  <a:pt x="569" y="729"/>
                  <a:pt x="587" y="705"/>
                  <a:pt x="587" y="678"/>
                </a:cubicBezTo>
                <a:cubicBezTo>
                  <a:pt x="587" y="661"/>
                  <a:pt x="587" y="661"/>
                  <a:pt x="587" y="661"/>
                </a:cubicBezTo>
                <a:cubicBezTo>
                  <a:pt x="605" y="661"/>
                  <a:pt x="605" y="661"/>
                  <a:pt x="605" y="661"/>
                </a:cubicBezTo>
                <a:cubicBezTo>
                  <a:pt x="638" y="661"/>
                  <a:pt x="665" y="634"/>
                  <a:pt x="665" y="600"/>
                </a:cubicBezTo>
                <a:cubicBezTo>
                  <a:pt x="665" y="592"/>
                  <a:pt x="663" y="584"/>
                  <a:pt x="660" y="576"/>
                </a:cubicBezTo>
                <a:cubicBezTo>
                  <a:pt x="738" y="520"/>
                  <a:pt x="791" y="416"/>
                  <a:pt x="793" y="297"/>
                </a:cubicBezTo>
                <a:cubicBezTo>
                  <a:pt x="943" y="297"/>
                  <a:pt x="943" y="297"/>
                  <a:pt x="943" y="297"/>
                </a:cubicBezTo>
                <a:cubicBezTo>
                  <a:pt x="943" y="995"/>
                  <a:pt x="943" y="995"/>
                  <a:pt x="943" y="995"/>
                </a:cubicBezTo>
                <a:lnTo>
                  <a:pt x="799" y="995"/>
                </a:lnTo>
                <a:close/>
                <a:moveTo>
                  <a:pt x="1117" y="926"/>
                </a:moveTo>
                <a:cubicBezTo>
                  <a:pt x="1117" y="964"/>
                  <a:pt x="1086" y="995"/>
                  <a:pt x="1048" y="995"/>
                </a:cubicBezTo>
                <a:cubicBezTo>
                  <a:pt x="977" y="995"/>
                  <a:pt x="977" y="995"/>
                  <a:pt x="977" y="995"/>
                </a:cubicBezTo>
                <a:cubicBezTo>
                  <a:pt x="977" y="297"/>
                  <a:pt x="977" y="297"/>
                  <a:pt x="977" y="297"/>
                </a:cubicBezTo>
                <a:cubicBezTo>
                  <a:pt x="1048" y="297"/>
                  <a:pt x="1048" y="297"/>
                  <a:pt x="1048" y="297"/>
                </a:cubicBezTo>
                <a:cubicBezTo>
                  <a:pt x="1086" y="297"/>
                  <a:pt x="1117" y="327"/>
                  <a:pt x="1117" y="365"/>
                </a:cubicBezTo>
                <a:lnTo>
                  <a:pt x="1117" y="926"/>
                </a:lnTo>
                <a:close/>
                <a:moveTo>
                  <a:pt x="1065" y="558"/>
                </a:moveTo>
                <a:cubicBezTo>
                  <a:pt x="1065" y="733"/>
                  <a:pt x="1065" y="733"/>
                  <a:pt x="1065" y="733"/>
                </a:cubicBezTo>
                <a:cubicBezTo>
                  <a:pt x="1065" y="742"/>
                  <a:pt x="1057" y="750"/>
                  <a:pt x="1047" y="750"/>
                </a:cubicBezTo>
                <a:cubicBezTo>
                  <a:pt x="1038" y="750"/>
                  <a:pt x="1030" y="742"/>
                  <a:pt x="1030" y="733"/>
                </a:cubicBezTo>
                <a:cubicBezTo>
                  <a:pt x="1030" y="558"/>
                  <a:pt x="1030" y="558"/>
                  <a:pt x="1030" y="558"/>
                </a:cubicBezTo>
                <a:cubicBezTo>
                  <a:pt x="1030" y="548"/>
                  <a:pt x="1038" y="541"/>
                  <a:pt x="1047" y="541"/>
                </a:cubicBezTo>
                <a:cubicBezTo>
                  <a:pt x="1057" y="541"/>
                  <a:pt x="1065" y="548"/>
                  <a:pt x="1065" y="558"/>
                </a:cubicBezTo>
                <a:close/>
                <a:moveTo>
                  <a:pt x="122" y="820"/>
                </a:moveTo>
                <a:cubicBezTo>
                  <a:pt x="122" y="830"/>
                  <a:pt x="114" y="838"/>
                  <a:pt x="105" y="838"/>
                </a:cubicBezTo>
                <a:cubicBezTo>
                  <a:pt x="95" y="838"/>
                  <a:pt x="87" y="830"/>
                  <a:pt x="87" y="820"/>
                </a:cubicBezTo>
                <a:cubicBezTo>
                  <a:pt x="87" y="811"/>
                  <a:pt x="95" y="803"/>
                  <a:pt x="105" y="803"/>
                </a:cubicBezTo>
                <a:cubicBezTo>
                  <a:pt x="114" y="803"/>
                  <a:pt x="122" y="811"/>
                  <a:pt x="122" y="820"/>
                </a:cubicBezTo>
                <a:close/>
                <a:moveTo>
                  <a:pt x="87" y="471"/>
                </a:moveTo>
                <a:cubicBezTo>
                  <a:pt x="87" y="461"/>
                  <a:pt x="95" y="454"/>
                  <a:pt x="105" y="454"/>
                </a:cubicBezTo>
                <a:cubicBezTo>
                  <a:pt x="114" y="454"/>
                  <a:pt x="122" y="461"/>
                  <a:pt x="122" y="471"/>
                </a:cubicBezTo>
                <a:cubicBezTo>
                  <a:pt x="122" y="481"/>
                  <a:pt x="114" y="488"/>
                  <a:pt x="105" y="488"/>
                </a:cubicBezTo>
                <a:cubicBezTo>
                  <a:pt x="95" y="488"/>
                  <a:pt x="87" y="481"/>
                  <a:pt x="87" y="471"/>
                </a:cubicBezTo>
                <a:close/>
                <a:moveTo>
                  <a:pt x="122" y="645"/>
                </a:moveTo>
                <a:cubicBezTo>
                  <a:pt x="122" y="655"/>
                  <a:pt x="114" y="663"/>
                  <a:pt x="105" y="663"/>
                </a:cubicBezTo>
                <a:cubicBezTo>
                  <a:pt x="95" y="663"/>
                  <a:pt x="87" y="655"/>
                  <a:pt x="87" y="645"/>
                </a:cubicBezTo>
                <a:cubicBezTo>
                  <a:pt x="87" y="636"/>
                  <a:pt x="95" y="628"/>
                  <a:pt x="105" y="628"/>
                </a:cubicBezTo>
                <a:cubicBezTo>
                  <a:pt x="114" y="628"/>
                  <a:pt x="122" y="636"/>
                  <a:pt x="122" y="645"/>
                </a:cubicBezTo>
                <a:close/>
                <a:moveTo>
                  <a:pt x="1065" y="810"/>
                </a:moveTo>
                <a:cubicBezTo>
                  <a:pt x="1065" y="819"/>
                  <a:pt x="1057" y="828"/>
                  <a:pt x="1047" y="828"/>
                </a:cubicBezTo>
                <a:cubicBezTo>
                  <a:pt x="1037" y="828"/>
                  <a:pt x="1030" y="819"/>
                  <a:pt x="1030" y="810"/>
                </a:cubicBezTo>
                <a:cubicBezTo>
                  <a:pt x="1030" y="800"/>
                  <a:pt x="1037" y="792"/>
                  <a:pt x="1047" y="792"/>
                </a:cubicBezTo>
                <a:cubicBezTo>
                  <a:pt x="1057" y="792"/>
                  <a:pt x="1065" y="800"/>
                  <a:pt x="1065" y="810"/>
                </a:cubicBezTo>
                <a:close/>
                <a:moveTo>
                  <a:pt x="799" y="840"/>
                </a:moveTo>
                <a:cubicBezTo>
                  <a:pt x="799" y="849"/>
                  <a:pt x="791" y="857"/>
                  <a:pt x="782" y="857"/>
                </a:cubicBezTo>
                <a:cubicBezTo>
                  <a:pt x="772" y="857"/>
                  <a:pt x="764" y="849"/>
                  <a:pt x="764" y="840"/>
                </a:cubicBezTo>
                <a:cubicBezTo>
                  <a:pt x="764" y="830"/>
                  <a:pt x="772" y="822"/>
                  <a:pt x="782" y="822"/>
                </a:cubicBezTo>
                <a:cubicBezTo>
                  <a:pt x="791" y="822"/>
                  <a:pt x="799" y="830"/>
                  <a:pt x="799" y="84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defTabSz="913607" eaLnBrk="0" fontAlgn="base" hangingPunct="0">
              <a:spcBef>
                <a:spcPct val="0"/>
              </a:spcBef>
              <a:spcAft>
                <a:spcPct val="0"/>
              </a:spcAft>
            </a:pPr>
            <a:endParaRPr lang="en-US">
              <a:solidFill>
                <a:srgbClr val="000000">
                  <a:lumMod val="65000"/>
                  <a:lumOff val="35000"/>
                </a:srgbClr>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63972F5-826F-A207-0642-723D9A2D6D7D}"/>
              </a:ext>
            </a:extLst>
          </p:cNvPr>
          <p:cNvSpPr txBox="1"/>
          <p:nvPr/>
        </p:nvSpPr>
        <p:spPr>
          <a:xfrm>
            <a:off x="4464180" y="3174763"/>
            <a:ext cx="1313427" cy="307777"/>
          </a:xfrm>
          <a:prstGeom prst="rect">
            <a:avLst/>
          </a:prstGeom>
          <a:noFill/>
        </p:spPr>
        <p:txBody>
          <a:bodyPr wrap="none" lIns="36000" rIns="36000" rtlCol="0">
            <a:spAutoFit/>
          </a:bodyPr>
          <a:lstStyle/>
          <a:p>
            <a:pPr algn="ctr">
              <a:defRPr/>
            </a:pPr>
            <a:r>
              <a:rPr lang="en-US" sz="1400" b="1">
                <a:solidFill>
                  <a:srgbClr val="5E5E5E"/>
                </a:solidFill>
                <a:latin typeface="Arial" panose="020B0604020202020204" pitchFamily="34" charset="0"/>
                <a:cs typeface="Arial" panose="020B0604020202020204" pitchFamily="34" charset="0"/>
              </a:rPr>
              <a:t>Biotechnology</a:t>
            </a:r>
          </a:p>
        </p:txBody>
      </p:sp>
      <p:sp>
        <p:nvSpPr>
          <p:cNvPr id="24" name="Freeform 293">
            <a:extLst>
              <a:ext uri="{FF2B5EF4-FFF2-40B4-BE49-F238E27FC236}">
                <a16:creationId xmlns:a16="http://schemas.microsoft.com/office/drawing/2014/main" id="{1CEAC7E8-6360-3B9C-9A31-79A857535462}"/>
              </a:ext>
              <a:ext uri="{C183D7F6-B498-43B3-948B-1728B52AA6E4}">
                <adec:decorative xmlns:adec="http://schemas.microsoft.com/office/drawing/2017/decorative" val="1"/>
              </a:ext>
            </a:extLst>
          </p:cNvPr>
          <p:cNvSpPr>
            <a:spLocks noChangeAspect="1" noEditPoints="1"/>
          </p:cNvSpPr>
          <p:nvPr/>
        </p:nvSpPr>
        <p:spPr bwMode="auto">
          <a:xfrm>
            <a:off x="6374852" y="2719814"/>
            <a:ext cx="529444" cy="446596"/>
          </a:xfrm>
          <a:custGeom>
            <a:avLst/>
            <a:gdLst>
              <a:gd name="T0" fmla="*/ 367 w 1152"/>
              <a:gd name="T1" fmla="*/ 866 h 971"/>
              <a:gd name="T2" fmla="*/ 367 w 1152"/>
              <a:gd name="T3" fmla="*/ 827 h 971"/>
              <a:gd name="T4" fmla="*/ 907 w 1152"/>
              <a:gd name="T5" fmla="*/ 827 h 971"/>
              <a:gd name="T6" fmla="*/ 907 w 1152"/>
              <a:gd name="T7" fmla="*/ 866 h 971"/>
              <a:gd name="T8" fmla="*/ 907 w 1152"/>
              <a:gd name="T9" fmla="*/ 827 h 971"/>
              <a:gd name="T10" fmla="*/ 122 w 1152"/>
              <a:gd name="T11" fmla="*/ 139 h 971"/>
              <a:gd name="T12" fmla="*/ 578 w 1152"/>
              <a:gd name="T13" fmla="*/ 121 h 971"/>
              <a:gd name="T14" fmla="*/ 596 w 1152"/>
              <a:gd name="T15" fmla="*/ 517 h 971"/>
              <a:gd name="T16" fmla="*/ 140 w 1152"/>
              <a:gd name="T17" fmla="*/ 534 h 971"/>
              <a:gd name="T18" fmla="*/ 157 w 1152"/>
              <a:gd name="T19" fmla="*/ 500 h 971"/>
              <a:gd name="T20" fmla="*/ 561 w 1152"/>
              <a:gd name="T21" fmla="*/ 157 h 971"/>
              <a:gd name="T22" fmla="*/ 157 w 1152"/>
              <a:gd name="T23" fmla="*/ 500 h 971"/>
              <a:gd name="T24" fmla="*/ 810 w 1152"/>
              <a:gd name="T25" fmla="*/ 621 h 971"/>
              <a:gd name="T26" fmla="*/ 810 w 1152"/>
              <a:gd name="T27" fmla="*/ 657 h 971"/>
              <a:gd name="T28" fmla="*/ 893 w 1152"/>
              <a:gd name="T29" fmla="*/ 639 h 971"/>
              <a:gd name="T30" fmla="*/ 1152 w 1152"/>
              <a:gd name="T31" fmla="*/ 753 h 971"/>
              <a:gd name="T32" fmla="*/ 1152 w 1152"/>
              <a:gd name="T33" fmla="*/ 788 h 971"/>
              <a:gd name="T34" fmla="*/ 1031 w 1152"/>
              <a:gd name="T35" fmla="*/ 864 h 971"/>
              <a:gd name="T36" fmla="*/ 784 w 1152"/>
              <a:gd name="T37" fmla="*/ 864 h 971"/>
              <a:gd name="T38" fmla="*/ 367 w 1152"/>
              <a:gd name="T39" fmla="*/ 971 h 971"/>
              <a:gd name="T40" fmla="*/ 76 w 1152"/>
              <a:gd name="T41" fmla="*/ 864 h 971"/>
              <a:gd name="T42" fmla="*/ 0 w 1152"/>
              <a:gd name="T43" fmla="*/ 17 h 971"/>
              <a:gd name="T44" fmla="*/ 700 w 1152"/>
              <a:gd name="T45" fmla="*/ 0 h 971"/>
              <a:gd name="T46" fmla="*/ 718 w 1152"/>
              <a:gd name="T47" fmla="*/ 165 h 971"/>
              <a:gd name="T48" fmla="*/ 979 w 1152"/>
              <a:gd name="T49" fmla="*/ 205 h 971"/>
              <a:gd name="T50" fmla="*/ 1151 w 1152"/>
              <a:gd name="T51" fmla="*/ 546 h 971"/>
              <a:gd name="T52" fmla="*/ 1152 w 1152"/>
              <a:gd name="T53" fmla="*/ 639 h 971"/>
              <a:gd name="T54" fmla="*/ 457 w 1152"/>
              <a:gd name="T55" fmla="*/ 846 h 971"/>
              <a:gd name="T56" fmla="*/ 277 w 1152"/>
              <a:gd name="T57" fmla="*/ 846 h 971"/>
              <a:gd name="T58" fmla="*/ 457 w 1152"/>
              <a:gd name="T59" fmla="*/ 846 h 971"/>
              <a:gd name="T60" fmla="*/ 35 w 1152"/>
              <a:gd name="T61" fmla="*/ 657 h 971"/>
              <a:gd name="T62" fmla="*/ 76 w 1152"/>
              <a:gd name="T63" fmla="*/ 829 h 971"/>
              <a:gd name="T64" fmla="*/ 367 w 1152"/>
              <a:gd name="T65" fmla="*/ 722 h 971"/>
              <a:gd name="T66" fmla="*/ 683 w 1152"/>
              <a:gd name="T67" fmla="*/ 829 h 971"/>
              <a:gd name="T68" fmla="*/ 683 w 1152"/>
              <a:gd name="T69" fmla="*/ 34 h 971"/>
              <a:gd name="T70" fmla="*/ 35 w 1152"/>
              <a:gd name="T71" fmla="*/ 621 h 971"/>
              <a:gd name="T72" fmla="*/ 683 w 1152"/>
              <a:gd name="T73" fmla="*/ 34 h 971"/>
              <a:gd name="T74" fmla="*/ 1107 w 1152"/>
              <a:gd name="T75" fmla="*/ 657 h 971"/>
              <a:gd name="T76" fmla="*/ 1107 w 1152"/>
              <a:gd name="T77" fmla="*/ 735 h 971"/>
              <a:gd name="T78" fmla="*/ 1117 w 1152"/>
              <a:gd name="T79" fmla="*/ 657 h 971"/>
              <a:gd name="T80" fmla="*/ 924 w 1152"/>
              <a:gd name="T81" fmla="*/ 528 h 971"/>
              <a:gd name="T82" fmla="*/ 960 w 1152"/>
              <a:gd name="T83" fmla="*/ 234 h 971"/>
              <a:gd name="T84" fmla="*/ 822 w 1152"/>
              <a:gd name="T85" fmla="*/ 200 h 971"/>
              <a:gd name="T86" fmla="*/ 997 w 1152"/>
              <a:gd name="T87" fmla="*/ 846 h 971"/>
              <a:gd name="T88" fmla="*/ 818 w 1152"/>
              <a:gd name="T89" fmla="*/ 846 h 971"/>
              <a:gd name="T90" fmla="*/ 997 w 1152"/>
              <a:gd name="T91" fmla="*/ 846 h 971"/>
              <a:gd name="T92" fmla="*/ 1117 w 1152"/>
              <a:gd name="T93" fmla="*/ 770 h 971"/>
              <a:gd name="T94" fmla="*/ 1033 w 1152"/>
              <a:gd name="T95" fmla="*/ 696 h 971"/>
              <a:gd name="T96" fmla="*/ 1117 w 1152"/>
              <a:gd name="T97" fmla="*/ 621 h 971"/>
              <a:gd name="T98" fmla="*/ 810 w 1152"/>
              <a:gd name="T99" fmla="*/ 563 h 971"/>
              <a:gd name="T100" fmla="*/ 810 w 1152"/>
              <a:gd name="T101" fmla="*/ 528 h 971"/>
              <a:gd name="T102" fmla="*/ 793 w 1152"/>
              <a:gd name="T103" fmla="*/ 361 h 971"/>
              <a:gd name="T104" fmla="*/ 787 w 1152"/>
              <a:gd name="T105" fmla="*/ 200 h 971"/>
              <a:gd name="T106" fmla="*/ 718 w 1152"/>
              <a:gd name="T107" fmla="*/ 829 h 971"/>
              <a:gd name="T108" fmla="*/ 907 w 1152"/>
              <a:gd name="T109" fmla="*/ 722 h 971"/>
              <a:gd name="T110" fmla="*/ 1076 w 1152"/>
              <a:gd name="T111" fmla="*/ 829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52" h="971">
                <a:moveTo>
                  <a:pt x="386" y="846"/>
                </a:moveTo>
                <a:cubicBezTo>
                  <a:pt x="386" y="857"/>
                  <a:pt x="378" y="866"/>
                  <a:pt x="367" y="866"/>
                </a:cubicBezTo>
                <a:cubicBezTo>
                  <a:pt x="356" y="866"/>
                  <a:pt x="348" y="857"/>
                  <a:pt x="348" y="846"/>
                </a:cubicBezTo>
                <a:cubicBezTo>
                  <a:pt x="348" y="836"/>
                  <a:pt x="356" y="827"/>
                  <a:pt x="367" y="827"/>
                </a:cubicBezTo>
                <a:cubicBezTo>
                  <a:pt x="378" y="827"/>
                  <a:pt x="386" y="836"/>
                  <a:pt x="386" y="846"/>
                </a:cubicBezTo>
                <a:close/>
                <a:moveTo>
                  <a:pt x="907" y="827"/>
                </a:moveTo>
                <a:cubicBezTo>
                  <a:pt x="897" y="827"/>
                  <a:pt x="888" y="836"/>
                  <a:pt x="888" y="846"/>
                </a:cubicBezTo>
                <a:cubicBezTo>
                  <a:pt x="888" y="857"/>
                  <a:pt x="897" y="866"/>
                  <a:pt x="907" y="866"/>
                </a:cubicBezTo>
                <a:cubicBezTo>
                  <a:pt x="918" y="866"/>
                  <a:pt x="927" y="857"/>
                  <a:pt x="927" y="846"/>
                </a:cubicBezTo>
                <a:cubicBezTo>
                  <a:pt x="927" y="836"/>
                  <a:pt x="918" y="827"/>
                  <a:pt x="907" y="827"/>
                </a:cubicBezTo>
                <a:close/>
                <a:moveTo>
                  <a:pt x="122" y="517"/>
                </a:moveTo>
                <a:cubicBezTo>
                  <a:pt x="122" y="139"/>
                  <a:pt x="122" y="139"/>
                  <a:pt x="122" y="139"/>
                </a:cubicBezTo>
                <a:cubicBezTo>
                  <a:pt x="122" y="130"/>
                  <a:pt x="130" y="121"/>
                  <a:pt x="140" y="121"/>
                </a:cubicBezTo>
                <a:cubicBezTo>
                  <a:pt x="578" y="121"/>
                  <a:pt x="578" y="121"/>
                  <a:pt x="578" y="121"/>
                </a:cubicBezTo>
                <a:cubicBezTo>
                  <a:pt x="588" y="121"/>
                  <a:pt x="596" y="130"/>
                  <a:pt x="596" y="139"/>
                </a:cubicBezTo>
                <a:cubicBezTo>
                  <a:pt x="596" y="517"/>
                  <a:pt x="596" y="517"/>
                  <a:pt x="596" y="517"/>
                </a:cubicBezTo>
                <a:cubicBezTo>
                  <a:pt x="596" y="526"/>
                  <a:pt x="588" y="534"/>
                  <a:pt x="578" y="534"/>
                </a:cubicBezTo>
                <a:cubicBezTo>
                  <a:pt x="140" y="534"/>
                  <a:pt x="140" y="534"/>
                  <a:pt x="140" y="534"/>
                </a:cubicBezTo>
                <a:cubicBezTo>
                  <a:pt x="130" y="534"/>
                  <a:pt x="122" y="526"/>
                  <a:pt x="122" y="517"/>
                </a:cubicBezTo>
                <a:close/>
                <a:moveTo>
                  <a:pt x="157" y="500"/>
                </a:moveTo>
                <a:cubicBezTo>
                  <a:pt x="561" y="500"/>
                  <a:pt x="561" y="500"/>
                  <a:pt x="561" y="500"/>
                </a:cubicBezTo>
                <a:cubicBezTo>
                  <a:pt x="561" y="157"/>
                  <a:pt x="561" y="157"/>
                  <a:pt x="561" y="157"/>
                </a:cubicBezTo>
                <a:cubicBezTo>
                  <a:pt x="157" y="157"/>
                  <a:pt x="157" y="157"/>
                  <a:pt x="157" y="157"/>
                </a:cubicBezTo>
                <a:lnTo>
                  <a:pt x="157" y="500"/>
                </a:lnTo>
                <a:close/>
                <a:moveTo>
                  <a:pt x="876" y="621"/>
                </a:moveTo>
                <a:cubicBezTo>
                  <a:pt x="810" y="621"/>
                  <a:pt x="810" y="621"/>
                  <a:pt x="810" y="621"/>
                </a:cubicBezTo>
                <a:cubicBezTo>
                  <a:pt x="801" y="621"/>
                  <a:pt x="793" y="629"/>
                  <a:pt x="793" y="639"/>
                </a:cubicBezTo>
                <a:cubicBezTo>
                  <a:pt x="793" y="649"/>
                  <a:pt x="801" y="657"/>
                  <a:pt x="810" y="657"/>
                </a:cubicBezTo>
                <a:cubicBezTo>
                  <a:pt x="876" y="657"/>
                  <a:pt x="876" y="657"/>
                  <a:pt x="876" y="657"/>
                </a:cubicBezTo>
                <a:cubicBezTo>
                  <a:pt x="885" y="657"/>
                  <a:pt x="893" y="649"/>
                  <a:pt x="893" y="639"/>
                </a:cubicBezTo>
                <a:cubicBezTo>
                  <a:pt x="893" y="629"/>
                  <a:pt x="885" y="621"/>
                  <a:pt x="876" y="621"/>
                </a:cubicBezTo>
                <a:close/>
                <a:moveTo>
                  <a:pt x="1152" y="753"/>
                </a:moveTo>
                <a:cubicBezTo>
                  <a:pt x="1152" y="753"/>
                  <a:pt x="1152" y="753"/>
                  <a:pt x="1152" y="753"/>
                </a:cubicBezTo>
                <a:cubicBezTo>
                  <a:pt x="1152" y="788"/>
                  <a:pt x="1152" y="788"/>
                  <a:pt x="1152" y="788"/>
                </a:cubicBezTo>
                <a:cubicBezTo>
                  <a:pt x="1152" y="830"/>
                  <a:pt x="1118" y="864"/>
                  <a:pt x="1076" y="864"/>
                </a:cubicBezTo>
                <a:cubicBezTo>
                  <a:pt x="1031" y="864"/>
                  <a:pt x="1031" y="864"/>
                  <a:pt x="1031" y="864"/>
                </a:cubicBezTo>
                <a:cubicBezTo>
                  <a:pt x="1022" y="924"/>
                  <a:pt x="970" y="971"/>
                  <a:pt x="907" y="971"/>
                </a:cubicBezTo>
                <a:cubicBezTo>
                  <a:pt x="844" y="971"/>
                  <a:pt x="793" y="924"/>
                  <a:pt x="784" y="864"/>
                </a:cubicBezTo>
                <a:cubicBezTo>
                  <a:pt x="490" y="864"/>
                  <a:pt x="490" y="864"/>
                  <a:pt x="490" y="864"/>
                </a:cubicBezTo>
                <a:cubicBezTo>
                  <a:pt x="482" y="924"/>
                  <a:pt x="430" y="971"/>
                  <a:pt x="367" y="971"/>
                </a:cubicBezTo>
                <a:cubicBezTo>
                  <a:pt x="304" y="971"/>
                  <a:pt x="252" y="924"/>
                  <a:pt x="244" y="864"/>
                </a:cubicBezTo>
                <a:cubicBezTo>
                  <a:pt x="76" y="864"/>
                  <a:pt x="76" y="864"/>
                  <a:pt x="76" y="864"/>
                </a:cubicBezTo>
                <a:cubicBezTo>
                  <a:pt x="34" y="864"/>
                  <a:pt x="0" y="830"/>
                  <a:pt x="0" y="788"/>
                </a:cubicBezTo>
                <a:cubicBezTo>
                  <a:pt x="0" y="17"/>
                  <a:pt x="0" y="17"/>
                  <a:pt x="0" y="17"/>
                </a:cubicBezTo>
                <a:cubicBezTo>
                  <a:pt x="0" y="7"/>
                  <a:pt x="8" y="0"/>
                  <a:pt x="18" y="0"/>
                </a:cubicBezTo>
                <a:cubicBezTo>
                  <a:pt x="700" y="0"/>
                  <a:pt x="700" y="0"/>
                  <a:pt x="700" y="0"/>
                </a:cubicBezTo>
                <a:cubicBezTo>
                  <a:pt x="710" y="0"/>
                  <a:pt x="718" y="7"/>
                  <a:pt x="718" y="17"/>
                </a:cubicBezTo>
                <a:cubicBezTo>
                  <a:pt x="718" y="165"/>
                  <a:pt x="718" y="165"/>
                  <a:pt x="718" y="165"/>
                </a:cubicBezTo>
                <a:cubicBezTo>
                  <a:pt x="840" y="165"/>
                  <a:pt x="840" y="165"/>
                  <a:pt x="840" y="165"/>
                </a:cubicBezTo>
                <a:cubicBezTo>
                  <a:pt x="891" y="165"/>
                  <a:pt x="939" y="178"/>
                  <a:pt x="979" y="205"/>
                </a:cubicBezTo>
                <a:cubicBezTo>
                  <a:pt x="1058" y="256"/>
                  <a:pt x="1152" y="357"/>
                  <a:pt x="1151" y="546"/>
                </a:cubicBezTo>
                <a:cubicBezTo>
                  <a:pt x="1151" y="546"/>
                  <a:pt x="1151" y="546"/>
                  <a:pt x="1151" y="546"/>
                </a:cubicBezTo>
                <a:cubicBezTo>
                  <a:pt x="1152" y="637"/>
                  <a:pt x="1152" y="637"/>
                  <a:pt x="1152" y="637"/>
                </a:cubicBezTo>
                <a:cubicBezTo>
                  <a:pt x="1152" y="637"/>
                  <a:pt x="1152" y="638"/>
                  <a:pt x="1152" y="639"/>
                </a:cubicBezTo>
                <a:lnTo>
                  <a:pt x="1152" y="753"/>
                </a:lnTo>
                <a:close/>
                <a:moveTo>
                  <a:pt x="457" y="846"/>
                </a:moveTo>
                <a:cubicBezTo>
                  <a:pt x="457" y="797"/>
                  <a:pt x="417" y="756"/>
                  <a:pt x="367" y="756"/>
                </a:cubicBezTo>
                <a:cubicBezTo>
                  <a:pt x="318" y="756"/>
                  <a:pt x="277" y="797"/>
                  <a:pt x="277" y="846"/>
                </a:cubicBezTo>
                <a:cubicBezTo>
                  <a:pt x="277" y="896"/>
                  <a:pt x="318" y="936"/>
                  <a:pt x="367" y="936"/>
                </a:cubicBezTo>
                <a:cubicBezTo>
                  <a:pt x="417" y="936"/>
                  <a:pt x="457" y="896"/>
                  <a:pt x="457" y="846"/>
                </a:cubicBezTo>
                <a:close/>
                <a:moveTo>
                  <a:pt x="683" y="657"/>
                </a:moveTo>
                <a:cubicBezTo>
                  <a:pt x="35" y="657"/>
                  <a:pt x="35" y="657"/>
                  <a:pt x="35" y="657"/>
                </a:cubicBezTo>
                <a:cubicBezTo>
                  <a:pt x="35" y="788"/>
                  <a:pt x="35" y="788"/>
                  <a:pt x="35" y="788"/>
                </a:cubicBezTo>
                <a:cubicBezTo>
                  <a:pt x="35" y="810"/>
                  <a:pt x="53" y="829"/>
                  <a:pt x="76" y="829"/>
                </a:cubicBezTo>
                <a:cubicBezTo>
                  <a:pt x="244" y="829"/>
                  <a:pt x="244" y="829"/>
                  <a:pt x="244" y="829"/>
                </a:cubicBezTo>
                <a:cubicBezTo>
                  <a:pt x="252" y="768"/>
                  <a:pt x="304" y="722"/>
                  <a:pt x="367" y="722"/>
                </a:cubicBezTo>
                <a:cubicBezTo>
                  <a:pt x="430" y="722"/>
                  <a:pt x="482" y="768"/>
                  <a:pt x="490" y="829"/>
                </a:cubicBezTo>
                <a:cubicBezTo>
                  <a:pt x="683" y="829"/>
                  <a:pt x="683" y="829"/>
                  <a:pt x="683" y="829"/>
                </a:cubicBezTo>
                <a:lnTo>
                  <a:pt x="683" y="657"/>
                </a:lnTo>
                <a:close/>
                <a:moveTo>
                  <a:pt x="683" y="34"/>
                </a:moveTo>
                <a:cubicBezTo>
                  <a:pt x="35" y="34"/>
                  <a:pt x="35" y="34"/>
                  <a:pt x="35" y="34"/>
                </a:cubicBezTo>
                <a:cubicBezTo>
                  <a:pt x="35" y="621"/>
                  <a:pt x="35" y="621"/>
                  <a:pt x="35" y="621"/>
                </a:cubicBezTo>
                <a:cubicBezTo>
                  <a:pt x="683" y="621"/>
                  <a:pt x="683" y="621"/>
                  <a:pt x="683" y="621"/>
                </a:cubicBezTo>
                <a:lnTo>
                  <a:pt x="683" y="34"/>
                </a:lnTo>
                <a:close/>
                <a:moveTo>
                  <a:pt x="1117" y="657"/>
                </a:moveTo>
                <a:cubicBezTo>
                  <a:pt x="1107" y="657"/>
                  <a:pt x="1107" y="657"/>
                  <a:pt x="1107" y="657"/>
                </a:cubicBezTo>
                <a:cubicBezTo>
                  <a:pt x="1085" y="657"/>
                  <a:pt x="1068" y="674"/>
                  <a:pt x="1068" y="696"/>
                </a:cubicBezTo>
                <a:cubicBezTo>
                  <a:pt x="1068" y="718"/>
                  <a:pt x="1085" y="735"/>
                  <a:pt x="1107" y="735"/>
                </a:cubicBezTo>
                <a:cubicBezTo>
                  <a:pt x="1117" y="735"/>
                  <a:pt x="1117" y="735"/>
                  <a:pt x="1117" y="735"/>
                </a:cubicBezTo>
                <a:lnTo>
                  <a:pt x="1117" y="657"/>
                </a:lnTo>
                <a:close/>
                <a:moveTo>
                  <a:pt x="822" y="340"/>
                </a:moveTo>
                <a:cubicBezTo>
                  <a:pt x="874" y="391"/>
                  <a:pt x="908" y="454"/>
                  <a:pt x="924" y="528"/>
                </a:cubicBezTo>
                <a:cubicBezTo>
                  <a:pt x="1116" y="528"/>
                  <a:pt x="1116" y="528"/>
                  <a:pt x="1116" y="528"/>
                </a:cubicBezTo>
                <a:cubicBezTo>
                  <a:pt x="1111" y="366"/>
                  <a:pt x="1029" y="279"/>
                  <a:pt x="960" y="234"/>
                </a:cubicBezTo>
                <a:cubicBezTo>
                  <a:pt x="926" y="211"/>
                  <a:pt x="884" y="200"/>
                  <a:pt x="840" y="200"/>
                </a:cubicBezTo>
                <a:cubicBezTo>
                  <a:pt x="822" y="200"/>
                  <a:pt x="822" y="200"/>
                  <a:pt x="822" y="200"/>
                </a:cubicBezTo>
                <a:lnTo>
                  <a:pt x="822" y="340"/>
                </a:lnTo>
                <a:close/>
                <a:moveTo>
                  <a:pt x="997" y="846"/>
                </a:moveTo>
                <a:cubicBezTo>
                  <a:pt x="997" y="797"/>
                  <a:pt x="957" y="756"/>
                  <a:pt x="907" y="756"/>
                </a:cubicBezTo>
                <a:cubicBezTo>
                  <a:pt x="858" y="756"/>
                  <a:pt x="818" y="797"/>
                  <a:pt x="818" y="846"/>
                </a:cubicBezTo>
                <a:cubicBezTo>
                  <a:pt x="818" y="896"/>
                  <a:pt x="858" y="936"/>
                  <a:pt x="907" y="936"/>
                </a:cubicBezTo>
                <a:cubicBezTo>
                  <a:pt x="957" y="936"/>
                  <a:pt x="997" y="896"/>
                  <a:pt x="997" y="846"/>
                </a:cubicBezTo>
                <a:close/>
                <a:moveTo>
                  <a:pt x="1117" y="788"/>
                </a:moveTo>
                <a:cubicBezTo>
                  <a:pt x="1117" y="770"/>
                  <a:pt x="1117" y="770"/>
                  <a:pt x="1117" y="770"/>
                </a:cubicBezTo>
                <a:cubicBezTo>
                  <a:pt x="1107" y="770"/>
                  <a:pt x="1107" y="770"/>
                  <a:pt x="1107" y="770"/>
                </a:cubicBezTo>
                <a:cubicBezTo>
                  <a:pt x="1066" y="770"/>
                  <a:pt x="1033" y="737"/>
                  <a:pt x="1033" y="696"/>
                </a:cubicBezTo>
                <a:cubicBezTo>
                  <a:pt x="1033" y="655"/>
                  <a:pt x="1066" y="621"/>
                  <a:pt x="1107" y="621"/>
                </a:cubicBezTo>
                <a:cubicBezTo>
                  <a:pt x="1117" y="621"/>
                  <a:pt x="1117" y="621"/>
                  <a:pt x="1117" y="621"/>
                </a:cubicBezTo>
                <a:cubicBezTo>
                  <a:pt x="1117" y="563"/>
                  <a:pt x="1117" y="563"/>
                  <a:pt x="1117" y="563"/>
                </a:cubicBezTo>
                <a:cubicBezTo>
                  <a:pt x="810" y="563"/>
                  <a:pt x="810" y="563"/>
                  <a:pt x="810" y="563"/>
                </a:cubicBezTo>
                <a:cubicBezTo>
                  <a:pt x="801" y="563"/>
                  <a:pt x="793" y="555"/>
                  <a:pt x="793" y="546"/>
                </a:cubicBezTo>
                <a:cubicBezTo>
                  <a:pt x="793" y="536"/>
                  <a:pt x="801" y="528"/>
                  <a:pt x="810" y="528"/>
                </a:cubicBezTo>
                <a:cubicBezTo>
                  <a:pt x="888" y="528"/>
                  <a:pt x="888" y="528"/>
                  <a:pt x="888" y="528"/>
                </a:cubicBezTo>
                <a:cubicBezTo>
                  <a:pt x="872" y="462"/>
                  <a:pt x="840" y="406"/>
                  <a:pt x="793" y="361"/>
                </a:cubicBezTo>
                <a:cubicBezTo>
                  <a:pt x="790" y="357"/>
                  <a:pt x="788" y="352"/>
                  <a:pt x="788" y="348"/>
                </a:cubicBezTo>
                <a:cubicBezTo>
                  <a:pt x="787" y="200"/>
                  <a:pt x="787" y="200"/>
                  <a:pt x="787" y="200"/>
                </a:cubicBezTo>
                <a:cubicBezTo>
                  <a:pt x="718" y="200"/>
                  <a:pt x="718" y="200"/>
                  <a:pt x="718" y="200"/>
                </a:cubicBezTo>
                <a:cubicBezTo>
                  <a:pt x="718" y="829"/>
                  <a:pt x="718" y="829"/>
                  <a:pt x="718" y="829"/>
                </a:cubicBezTo>
                <a:cubicBezTo>
                  <a:pt x="784" y="829"/>
                  <a:pt x="784" y="829"/>
                  <a:pt x="784" y="829"/>
                </a:cubicBezTo>
                <a:cubicBezTo>
                  <a:pt x="793" y="768"/>
                  <a:pt x="844" y="722"/>
                  <a:pt x="907" y="722"/>
                </a:cubicBezTo>
                <a:cubicBezTo>
                  <a:pt x="970" y="722"/>
                  <a:pt x="1022" y="768"/>
                  <a:pt x="1031" y="829"/>
                </a:cubicBezTo>
                <a:cubicBezTo>
                  <a:pt x="1076" y="829"/>
                  <a:pt x="1076" y="829"/>
                  <a:pt x="1076" y="829"/>
                </a:cubicBezTo>
                <a:cubicBezTo>
                  <a:pt x="1099" y="829"/>
                  <a:pt x="1117" y="810"/>
                  <a:pt x="1117" y="78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913607"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9674682-B026-D6A2-7E5A-A17B8D43DDCA}"/>
              </a:ext>
            </a:extLst>
          </p:cNvPr>
          <p:cNvSpPr txBox="1"/>
          <p:nvPr/>
        </p:nvSpPr>
        <p:spPr>
          <a:xfrm>
            <a:off x="5965374" y="3180765"/>
            <a:ext cx="1324392" cy="307777"/>
          </a:xfrm>
          <a:prstGeom prst="rect">
            <a:avLst/>
          </a:prstGeom>
          <a:noFill/>
        </p:spPr>
        <p:txBody>
          <a:bodyPr wrap="none" lIns="36000" rIns="36000" rtlCol="0">
            <a:spAutoFit/>
          </a:bodyPr>
          <a:lstStyle/>
          <a:p>
            <a:pPr algn="ctr">
              <a:defRPr/>
            </a:pPr>
            <a:r>
              <a:rPr lang="en-US" sz="1400" b="1">
                <a:solidFill>
                  <a:srgbClr val="5E5E5E"/>
                </a:solidFill>
                <a:latin typeface="Arial" panose="020B0604020202020204" pitchFamily="34" charset="0"/>
                <a:cs typeface="Arial" panose="020B0604020202020204" pitchFamily="34" charset="0"/>
              </a:rPr>
              <a:t>Transportation</a:t>
            </a:r>
          </a:p>
        </p:txBody>
      </p:sp>
      <p:pic>
        <p:nvPicPr>
          <p:cNvPr id="20" name="Graphic 19">
            <a:extLst>
              <a:ext uri="{FF2B5EF4-FFF2-40B4-BE49-F238E27FC236}">
                <a16:creationId xmlns:a16="http://schemas.microsoft.com/office/drawing/2014/main" id="{696C7CBD-65E2-E57F-E83E-0129253D757C}"/>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854242" y="2694555"/>
            <a:ext cx="467371" cy="467371"/>
          </a:xfrm>
          <a:prstGeom prst="rect">
            <a:avLst/>
          </a:prstGeom>
        </p:spPr>
      </p:pic>
      <p:sp>
        <p:nvSpPr>
          <p:cNvPr id="11" name="TextBox 10">
            <a:extLst>
              <a:ext uri="{FF2B5EF4-FFF2-40B4-BE49-F238E27FC236}">
                <a16:creationId xmlns:a16="http://schemas.microsoft.com/office/drawing/2014/main" id="{086E9AFE-D4BD-05BB-7381-00895B893CEB}"/>
              </a:ext>
            </a:extLst>
          </p:cNvPr>
          <p:cNvSpPr txBox="1"/>
          <p:nvPr/>
        </p:nvSpPr>
        <p:spPr>
          <a:xfrm>
            <a:off x="7477480" y="3180765"/>
            <a:ext cx="1185187" cy="307777"/>
          </a:xfrm>
          <a:prstGeom prst="rect">
            <a:avLst/>
          </a:prstGeom>
          <a:noFill/>
        </p:spPr>
        <p:txBody>
          <a:bodyPr wrap="none" lIns="36000" rIns="36000" rtlCol="0">
            <a:spAutoFit/>
          </a:bodyPr>
          <a:lstStyle/>
          <a:p>
            <a:pPr algn="ctr">
              <a:defRPr/>
            </a:pPr>
            <a:r>
              <a:rPr lang="en-US" sz="1400" b="1" dirty="0">
                <a:solidFill>
                  <a:srgbClr val="5E5E5E"/>
                </a:solidFill>
                <a:latin typeface="Arial" panose="020B0604020202020204" pitchFamily="34" charset="0"/>
                <a:cs typeface="Arial" panose="020B0604020202020204" pitchFamily="34" charset="0"/>
              </a:rPr>
              <a:t>Construction</a:t>
            </a:r>
          </a:p>
        </p:txBody>
      </p:sp>
      <p:pic>
        <p:nvPicPr>
          <p:cNvPr id="27" name="Graphic 26">
            <a:extLst>
              <a:ext uri="{FF2B5EF4-FFF2-40B4-BE49-F238E27FC236}">
                <a16:creationId xmlns:a16="http://schemas.microsoft.com/office/drawing/2014/main" id="{640AFA40-CB6E-2328-D17B-620699D51620}"/>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33029" y="2587977"/>
            <a:ext cx="594360" cy="594360"/>
          </a:xfrm>
          <a:prstGeom prst="rect">
            <a:avLst/>
          </a:prstGeom>
        </p:spPr>
      </p:pic>
      <p:sp>
        <p:nvSpPr>
          <p:cNvPr id="15" name="TextBox 14">
            <a:extLst>
              <a:ext uri="{FF2B5EF4-FFF2-40B4-BE49-F238E27FC236}">
                <a16:creationId xmlns:a16="http://schemas.microsoft.com/office/drawing/2014/main" id="{426054C7-A04F-2C40-BBF3-F672FFBCF4BE}"/>
              </a:ext>
            </a:extLst>
          </p:cNvPr>
          <p:cNvSpPr txBox="1"/>
          <p:nvPr/>
        </p:nvSpPr>
        <p:spPr>
          <a:xfrm>
            <a:off x="8990088" y="3161926"/>
            <a:ext cx="680242" cy="307777"/>
          </a:xfrm>
          <a:prstGeom prst="rect">
            <a:avLst/>
          </a:prstGeom>
          <a:noFill/>
        </p:spPr>
        <p:txBody>
          <a:bodyPr wrap="none" lIns="36000" rIns="36000" rtlCol="0">
            <a:spAutoFit/>
          </a:bodyPr>
          <a:lstStyle/>
          <a:p>
            <a:pPr algn="ctr">
              <a:defRPr/>
            </a:pPr>
            <a:r>
              <a:rPr lang="en-US" sz="1400" b="1">
                <a:solidFill>
                  <a:srgbClr val="5E5E5E"/>
                </a:solidFill>
                <a:latin typeface="Arial" panose="020B0604020202020204" pitchFamily="34" charset="0"/>
                <a:cs typeface="Arial" panose="020B0604020202020204" pitchFamily="34" charset="0"/>
              </a:rPr>
              <a:t>Energy</a:t>
            </a:r>
          </a:p>
        </p:txBody>
      </p:sp>
      <p:sp>
        <p:nvSpPr>
          <p:cNvPr id="30" name="Freeform 590">
            <a:extLst>
              <a:ext uri="{FF2B5EF4-FFF2-40B4-BE49-F238E27FC236}">
                <a16:creationId xmlns:a16="http://schemas.microsoft.com/office/drawing/2014/main" id="{9FE500D1-D12C-61D2-D64A-07CED7D821B2}"/>
              </a:ext>
              <a:ext uri="{C183D7F6-B498-43B3-948B-1728B52AA6E4}">
                <adec:decorative xmlns:adec="http://schemas.microsoft.com/office/drawing/2017/decorative" val="1"/>
              </a:ext>
            </a:extLst>
          </p:cNvPr>
          <p:cNvSpPr>
            <a:spLocks noChangeAspect="1" noEditPoints="1"/>
          </p:cNvSpPr>
          <p:nvPr/>
        </p:nvSpPr>
        <p:spPr bwMode="auto">
          <a:xfrm>
            <a:off x="10265538" y="2610975"/>
            <a:ext cx="534072" cy="524865"/>
          </a:xfrm>
          <a:custGeom>
            <a:avLst/>
            <a:gdLst>
              <a:gd name="T0" fmla="*/ 960 w 1152"/>
              <a:gd name="T1" fmla="*/ 340 h 1133"/>
              <a:gd name="T2" fmla="*/ 17 w 1152"/>
              <a:gd name="T3" fmla="*/ 393 h 1133"/>
              <a:gd name="T4" fmla="*/ 0 w 1152"/>
              <a:gd name="T5" fmla="*/ 732 h 1133"/>
              <a:gd name="T6" fmla="*/ 103 w 1152"/>
              <a:gd name="T7" fmla="*/ 821 h 1133"/>
              <a:gd name="T8" fmla="*/ 0 w 1152"/>
              <a:gd name="T9" fmla="*/ 1012 h 1133"/>
              <a:gd name="T10" fmla="*/ 239 w 1152"/>
              <a:gd name="T11" fmla="*/ 1030 h 1133"/>
              <a:gd name="T12" fmla="*/ 875 w 1152"/>
              <a:gd name="T13" fmla="*/ 1133 h 1133"/>
              <a:gd name="T14" fmla="*/ 893 w 1152"/>
              <a:gd name="T15" fmla="*/ 893 h 1133"/>
              <a:gd name="T16" fmla="*/ 962 w 1152"/>
              <a:gd name="T17" fmla="*/ 792 h 1133"/>
              <a:gd name="T18" fmla="*/ 995 w 1152"/>
              <a:gd name="T19" fmla="*/ 410 h 1133"/>
              <a:gd name="T20" fmla="*/ 1134 w 1152"/>
              <a:gd name="T21" fmla="*/ 201 h 1133"/>
              <a:gd name="T22" fmla="*/ 1134 w 1152"/>
              <a:gd name="T23" fmla="*/ 166 h 1133"/>
              <a:gd name="T24" fmla="*/ 35 w 1152"/>
              <a:gd name="T25" fmla="*/ 1012 h 1133"/>
              <a:gd name="T26" fmla="*/ 206 w 1152"/>
              <a:gd name="T27" fmla="*/ 1012 h 1133"/>
              <a:gd name="T28" fmla="*/ 960 w 1152"/>
              <a:gd name="T29" fmla="*/ 1012 h 1133"/>
              <a:gd name="T30" fmla="*/ 790 w 1152"/>
              <a:gd name="T31" fmla="*/ 1012 h 1133"/>
              <a:gd name="T32" fmla="*/ 960 w 1152"/>
              <a:gd name="T33" fmla="*/ 1012 h 1133"/>
              <a:gd name="T34" fmla="*/ 756 w 1152"/>
              <a:gd name="T35" fmla="*/ 994 h 1133"/>
              <a:gd name="T36" fmla="*/ 138 w 1152"/>
              <a:gd name="T37" fmla="*/ 893 h 1133"/>
              <a:gd name="T38" fmla="*/ 177 w 1152"/>
              <a:gd name="T39" fmla="*/ 830 h 1133"/>
              <a:gd name="T40" fmla="*/ 647 w 1152"/>
              <a:gd name="T41" fmla="*/ 774 h 1133"/>
              <a:gd name="T42" fmla="*/ 858 w 1152"/>
              <a:gd name="T43" fmla="*/ 893 h 1133"/>
              <a:gd name="T44" fmla="*/ 944 w 1152"/>
              <a:gd name="T45" fmla="*/ 762 h 1133"/>
              <a:gd name="T46" fmla="*/ 326 w 1152"/>
              <a:gd name="T47" fmla="*/ 746 h 1133"/>
              <a:gd name="T48" fmla="*/ 35 w 1152"/>
              <a:gd name="T49" fmla="*/ 732 h 1133"/>
              <a:gd name="T50" fmla="*/ 960 w 1152"/>
              <a:gd name="T51" fmla="*/ 428 h 1133"/>
              <a:gd name="T52" fmla="*/ 144 w 1152"/>
              <a:gd name="T53" fmla="*/ 1012 h 1133"/>
              <a:gd name="T54" fmla="*/ 96 w 1152"/>
              <a:gd name="T55" fmla="*/ 1012 h 1133"/>
              <a:gd name="T56" fmla="*/ 144 w 1152"/>
              <a:gd name="T57" fmla="*/ 1012 h 1133"/>
              <a:gd name="T58" fmla="*/ 898 w 1152"/>
              <a:gd name="T59" fmla="*/ 1012 h 1133"/>
              <a:gd name="T60" fmla="*/ 851 w 1152"/>
              <a:gd name="T61" fmla="*/ 1012 h 1133"/>
              <a:gd name="T62" fmla="*/ 192 w 1152"/>
              <a:gd name="T63" fmla="*/ 350 h 1133"/>
              <a:gd name="T64" fmla="*/ 759 w 1152"/>
              <a:gd name="T65" fmla="*/ 350 h 1133"/>
              <a:gd name="T66" fmla="*/ 821 w 1152"/>
              <a:gd name="T67" fmla="*/ 332 h 1133"/>
              <a:gd name="T68" fmla="*/ 776 w 1152"/>
              <a:gd name="T69" fmla="*/ 315 h 1133"/>
              <a:gd name="T70" fmla="*/ 515 w 1152"/>
              <a:gd name="T71" fmla="*/ 17 h 1133"/>
              <a:gd name="T72" fmla="*/ 480 w 1152"/>
              <a:gd name="T73" fmla="*/ 17 h 1133"/>
              <a:gd name="T74" fmla="*/ 219 w 1152"/>
              <a:gd name="T75" fmla="*/ 315 h 1133"/>
              <a:gd name="T76" fmla="*/ 174 w 1152"/>
              <a:gd name="T77" fmla="*/ 332 h 1133"/>
              <a:gd name="T78" fmla="*/ 497 w 1152"/>
              <a:gd name="T79" fmla="*/ 88 h 1133"/>
              <a:gd name="T80" fmla="*/ 254 w 1152"/>
              <a:gd name="T81" fmla="*/ 315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52" h="1133">
                <a:moveTo>
                  <a:pt x="1134" y="166"/>
                </a:moveTo>
                <a:cubicBezTo>
                  <a:pt x="1038" y="166"/>
                  <a:pt x="960" y="244"/>
                  <a:pt x="960" y="340"/>
                </a:cubicBezTo>
                <a:cubicBezTo>
                  <a:pt x="960" y="393"/>
                  <a:pt x="960" y="393"/>
                  <a:pt x="960" y="393"/>
                </a:cubicBezTo>
                <a:cubicBezTo>
                  <a:pt x="17" y="393"/>
                  <a:pt x="17" y="393"/>
                  <a:pt x="17" y="393"/>
                </a:cubicBezTo>
                <a:cubicBezTo>
                  <a:pt x="8" y="393"/>
                  <a:pt x="0" y="401"/>
                  <a:pt x="0" y="410"/>
                </a:cubicBezTo>
                <a:cubicBezTo>
                  <a:pt x="0" y="732"/>
                  <a:pt x="0" y="732"/>
                  <a:pt x="0" y="732"/>
                </a:cubicBezTo>
                <a:cubicBezTo>
                  <a:pt x="0" y="757"/>
                  <a:pt x="13" y="780"/>
                  <a:pt x="33" y="792"/>
                </a:cubicBezTo>
                <a:cubicBezTo>
                  <a:pt x="55" y="805"/>
                  <a:pt x="78" y="814"/>
                  <a:pt x="103" y="821"/>
                </a:cubicBezTo>
                <a:cubicBezTo>
                  <a:pt x="103" y="893"/>
                  <a:pt x="103" y="893"/>
                  <a:pt x="103" y="893"/>
                </a:cubicBezTo>
                <a:cubicBezTo>
                  <a:pt x="45" y="902"/>
                  <a:pt x="0" y="952"/>
                  <a:pt x="0" y="1012"/>
                </a:cubicBezTo>
                <a:cubicBezTo>
                  <a:pt x="0" y="1078"/>
                  <a:pt x="54" y="1133"/>
                  <a:pt x="120" y="1133"/>
                </a:cubicBezTo>
                <a:cubicBezTo>
                  <a:pt x="180" y="1133"/>
                  <a:pt x="231" y="1088"/>
                  <a:pt x="239" y="1030"/>
                </a:cubicBezTo>
                <a:cubicBezTo>
                  <a:pt x="756" y="1030"/>
                  <a:pt x="756" y="1030"/>
                  <a:pt x="756" y="1030"/>
                </a:cubicBezTo>
                <a:cubicBezTo>
                  <a:pt x="765" y="1088"/>
                  <a:pt x="815" y="1133"/>
                  <a:pt x="875" y="1133"/>
                </a:cubicBezTo>
                <a:cubicBezTo>
                  <a:pt x="941" y="1133"/>
                  <a:pt x="995" y="1078"/>
                  <a:pt x="995" y="1012"/>
                </a:cubicBezTo>
                <a:cubicBezTo>
                  <a:pt x="995" y="952"/>
                  <a:pt x="951" y="902"/>
                  <a:pt x="893" y="893"/>
                </a:cubicBezTo>
                <a:cubicBezTo>
                  <a:pt x="893" y="820"/>
                  <a:pt x="893" y="820"/>
                  <a:pt x="893" y="820"/>
                </a:cubicBezTo>
                <a:cubicBezTo>
                  <a:pt x="917" y="814"/>
                  <a:pt x="940" y="805"/>
                  <a:pt x="962" y="792"/>
                </a:cubicBezTo>
                <a:cubicBezTo>
                  <a:pt x="983" y="780"/>
                  <a:pt x="995" y="757"/>
                  <a:pt x="995" y="732"/>
                </a:cubicBezTo>
                <a:cubicBezTo>
                  <a:pt x="995" y="410"/>
                  <a:pt x="995" y="410"/>
                  <a:pt x="995" y="410"/>
                </a:cubicBezTo>
                <a:cubicBezTo>
                  <a:pt x="995" y="340"/>
                  <a:pt x="995" y="340"/>
                  <a:pt x="995" y="340"/>
                </a:cubicBezTo>
                <a:cubicBezTo>
                  <a:pt x="995" y="264"/>
                  <a:pt x="1058" y="201"/>
                  <a:pt x="1134" y="201"/>
                </a:cubicBezTo>
                <a:cubicBezTo>
                  <a:pt x="1144" y="201"/>
                  <a:pt x="1152" y="193"/>
                  <a:pt x="1152" y="184"/>
                </a:cubicBezTo>
                <a:cubicBezTo>
                  <a:pt x="1152" y="174"/>
                  <a:pt x="1144" y="166"/>
                  <a:pt x="1134" y="166"/>
                </a:cubicBezTo>
                <a:close/>
                <a:moveTo>
                  <a:pt x="120" y="1097"/>
                </a:moveTo>
                <a:cubicBezTo>
                  <a:pt x="73" y="1097"/>
                  <a:pt x="35" y="1059"/>
                  <a:pt x="35" y="1012"/>
                </a:cubicBezTo>
                <a:cubicBezTo>
                  <a:pt x="35" y="965"/>
                  <a:pt x="73" y="926"/>
                  <a:pt x="120" y="926"/>
                </a:cubicBezTo>
                <a:cubicBezTo>
                  <a:pt x="167" y="926"/>
                  <a:pt x="206" y="965"/>
                  <a:pt x="206" y="1012"/>
                </a:cubicBezTo>
                <a:cubicBezTo>
                  <a:pt x="206" y="1059"/>
                  <a:pt x="167" y="1097"/>
                  <a:pt x="120" y="1097"/>
                </a:cubicBezTo>
                <a:close/>
                <a:moveTo>
                  <a:pt x="960" y="1012"/>
                </a:moveTo>
                <a:cubicBezTo>
                  <a:pt x="960" y="1059"/>
                  <a:pt x="922" y="1097"/>
                  <a:pt x="875" y="1097"/>
                </a:cubicBezTo>
                <a:cubicBezTo>
                  <a:pt x="828" y="1097"/>
                  <a:pt x="790" y="1059"/>
                  <a:pt x="790" y="1012"/>
                </a:cubicBezTo>
                <a:cubicBezTo>
                  <a:pt x="790" y="965"/>
                  <a:pt x="828" y="926"/>
                  <a:pt x="875" y="926"/>
                </a:cubicBezTo>
                <a:cubicBezTo>
                  <a:pt x="922" y="926"/>
                  <a:pt x="960" y="965"/>
                  <a:pt x="960" y="1012"/>
                </a:cubicBezTo>
                <a:close/>
                <a:moveTo>
                  <a:pt x="858" y="893"/>
                </a:moveTo>
                <a:cubicBezTo>
                  <a:pt x="805" y="901"/>
                  <a:pt x="764" y="942"/>
                  <a:pt x="756" y="994"/>
                </a:cubicBezTo>
                <a:cubicBezTo>
                  <a:pt x="239" y="994"/>
                  <a:pt x="239" y="994"/>
                  <a:pt x="239" y="994"/>
                </a:cubicBezTo>
                <a:cubicBezTo>
                  <a:pt x="231" y="942"/>
                  <a:pt x="190" y="901"/>
                  <a:pt x="138" y="893"/>
                </a:cubicBezTo>
                <a:cubicBezTo>
                  <a:pt x="138" y="827"/>
                  <a:pt x="138" y="827"/>
                  <a:pt x="138" y="827"/>
                </a:cubicBezTo>
                <a:cubicBezTo>
                  <a:pt x="151" y="829"/>
                  <a:pt x="164" y="830"/>
                  <a:pt x="177" y="830"/>
                </a:cubicBezTo>
                <a:cubicBezTo>
                  <a:pt x="239" y="830"/>
                  <a:pt x="301" y="811"/>
                  <a:pt x="348" y="774"/>
                </a:cubicBezTo>
                <a:cubicBezTo>
                  <a:pt x="431" y="708"/>
                  <a:pt x="565" y="708"/>
                  <a:pt x="647" y="774"/>
                </a:cubicBezTo>
                <a:cubicBezTo>
                  <a:pt x="704" y="819"/>
                  <a:pt x="783" y="837"/>
                  <a:pt x="858" y="827"/>
                </a:cubicBezTo>
                <a:lnTo>
                  <a:pt x="858" y="893"/>
                </a:lnTo>
                <a:close/>
                <a:moveTo>
                  <a:pt x="960" y="732"/>
                </a:moveTo>
                <a:cubicBezTo>
                  <a:pt x="960" y="745"/>
                  <a:pt x="954" y="756"/>
                  <a:pt x="944" y="762"/>
                </a:cubicBezTo>
                <a:cubicBezTo>
                  <a:pt x="861" y="811"/>
                  <a:pt x="742" y="804"/>
                  <a:pt x="668" y="746"/>
                </a:cubicBezTo>
                <a:cubicBezTo>
                  <a:pt x="574" y="672"/>
                  <a:pt x="421" y="672"/>
                  <a:pt x="326" y="746"/>
                </a:cubicBezTo>
                <a:cubicBezTo>
                  <a:pt x="253" y="804"/>
                  <a:pt x="134" y="811"/>
                  <a:pt x="51" y="762"/>
                </a:cubicBezTo>
                <a:cubicBezTo>
                  <a:pt x="41" y="756"/>
                  <a:pt x="35" y="745"/>
                  <a:pt x="35" y="732"/>
                </a:cubicBezTo>
                <a:cubicBezTo>
                  <a:pt x="35" y="428"/>
                  <a:pt x="35" y="428"/>
                  <a:pt x="35" y="428"/>
                </a:cubicBezTo>
                <a:cubicBezTo>
                  <a:pt x="960" y="428"/>
                  <a:pt x="960" y="428"/>
                  <a:pt x="960" y="428"/>
                </a:cubicBezTo>
                <a:lnTo>
                  <a:pt x="960" y="732"/>
                </a:lnTo>
                <a:close/>
                <a:moveTo>
                  <a:pt x="144" y="1012"/>
                </a:moveTo>
                <a:cubicBezTo>
                  <a:pt x="144" y="1025"/>
                  <a:pt x="133" y="1036"/>
                  <a:pt x="120" y="1036"/>
                </a:cubicBezTo>
                <a:cubicBezTo>
                  <a:pt x="107" y="1036"/>
                  <a:pt x="96" y="1025"/>
                  <a:pt x="96" y="1012"/>
                </a:cubicBezTo>
                <a:cubicBezTo>
                  <a:pt x="96" y="999"/>
                  <a:pt x="107" y="989"/>
                  <a:pt x="120" y="989"/>
                </a:cubicBezTo>
                <a:cubicBezTo>
                  <a:pt x="133" y="989"/>
                  <a:pt x="144" y="999"/>
                  <a:pt x="144" y="1012"/>
                </a:cubicBezTo>
                <a:close/>
                <a:moveTo>
                  <a:pt x="875" y="989"/>
                </a:moveTo>
                <a:cubicBezTo>
                  <a:pt x="888" y="989"/>
                  <a:pt x="898" y="999"/>
                  <a:pt x="898" y="1012"/>
                </a:cubicBezTo>
                <a:cubicBezTo>
                  <a:pt x="898" y="1025"/>
                  <a:pt x="888" y="1036"/>
                  <a:pt x="875" y="1036"/>
                </a:cubicBezTo>
                <a:cubicBezTo>
                  <a:pt x="862" y="1036"/>
                  <a:pt x="851" y="1025"/>
                  <a:pt x="851" y="1012"/>
                </a:cubicBezTo>
                <a:cubicBezTo>
                  <a:pt x="851" y="999"/>
                  <a:pt x="862" y="989"/>
                  <a:pt x="875" y="989"/>
                </a:cubicBezTo>
                <a:close/>
                <a:moveTo>
                  <a:pt x="192" y="350"/>
                </a:moveTo>
                <a:cubicBezTo>
                  <a:pt x="236" y="350"/>
                  <a:pt x="236" y="350"/>
                  <a:pt x="236" y="350"/>
                </a:cubicBezTo>
                <a:cubicBezTo>
                  <a:pt x="759" y="350"/>
                  <a:pt x="759" y="350"/>
                  <a:pt x="759" y="350"/>
                </a:cubicBezTo>
                <a:cubicBezTo>
                  <a:pt x="803" y="350"/>
                  <a:pt x="803" y="350"/>
                  <a:pt x="803" y="350"/>
                </a:cubicBezTo>
                <a:cubicBezTo>
                  <a:pt x="813" y="350"/>
                  <a:pt x="821" y="342"/>
                  <a:pt x="821" y="332"/>
                </a:cubicBezTo>
                <a:cubicBezTo>
                  <a:pt x="821" y="323"/>
                  <a:pt x="813" y="315"/>
                  <a:pt x="803" y="315"/>
                </a:cubicBezTo>
                <a:cubicBezTo>
                  <a:pt x="776" y="315"/>
                  <a:pt x="776" y="315"/>
                  <a:pt x="776" y="315"/>
                </a:cubicBezTo>
                <a:cubicBezTo>
                  <a:pt x="767" y="175"/>
                  <a:pt x="655" y="63"/>
                  <a:pt x="515" y="54"/>
                </a:cubicBezTo>
                <a:cubicBezTo>
                  <a:pt x="515" y="17"/>
                  <a:pt x="515" y="17"/>
                  <a:pt x="515" y="17"/>
                </a:cubicBezTo>
                <a:cubicBezTo>
                  <a:pt x="515" y="8"/>
                  <a:pt x="507" y="0"/>
                  <a:pt x="497" y="0"/>
                </a:cubicBezTo>
                <a:cubicBezTo>
                  <a:pt x="488" y="0"/>
                  <a:pt x="480" y="8"/>
                  <a:pt x="480" y="17"/>
                </a:cubicBezTo>
                <a:cubicBezTo>
                  <a:pt x="480" y="54"/>
                  <a:pt x="480" y="54"/>
                  <a:pt x="480" y="54"/>
                </a:cubicBezTo>
                <a:cubicBezTo>
                  <a:pt x="340" y="63"/>
                  <a:pt x="228" y="175"/>
                  <a:pt x="219" y="315"/>
                </a:cubicBezTo>
                <a:cubicBezTo>
                  <a:pt x="192" y="315"/>
                  <a:pt x="192" y="315"/>
                  <a:pt x="192" y="315"/>
                </a:cubicBezTo>
                <a:cubicBezTo>
                  <a:pt x="182" y="315"/>
                  <a:pt x="174" y="323"/>
                  <a:pt x="174" y="332"/>
                </a:cubicBezTo>
                <a:cubicBezTo>
                  <a:pt x="174" y="342"/>
                  <a:pt x="182" y="350"/>
                  <a:pt x="192" y="350"/>
                </a:cubicBezTo>
                <a:close/>
                <a:moveTo>
                  <a:pt x="497" y="88"/>
                </a:moveTo>
                <a:cubicBezTo>
                  <a:pt x="626" y="88"/>
                  <a:pt x="732" y="188"/>
                  <a:pt x="741" y="315"/>
                </a:cubicBezTo>
                <a:cubicBezTo>
                  <a:pt x="254" y="315"/>
                  <a:pt x="254" y="315"/>
                  <a:pt x="254" y="315"/>
                </a:cubicBezTo>
                <a:cubicBezTo>
                  <a:pt x="263" y="188"/>
                  <a:pt x="369" y="88"/>
                  <a:pt x="497" y="8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defTabSz="913607" eaLnBrk="0" fontAlgn="base" hangingPunct="0">
              <a:spcBef>
                <a:spcPct val="0"/>
              </a:spcBef>
              <a:spcAft>
                <a:spcPct val="0"/>
              </a:spcAft>
            </a:pPr>
            <a:endParaRPr lang="en-US">
              <a:solidFill>
                <a:srgbClr val="000000">
                  <a:lumMod val="65000"/>
                  <a:lumOff val="35000"/>
                </a:srgbClr>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113D4C4-35B9-4AFA-9977-56559CD2C5D6}"/>
              </a:ext>
            </a:extLst>
          </p:cNvPr>
          <p:cNvSpPr txBox="1"/>
          <p:nvPr/>
        </p:nvSpPr>
        <p:spPr>
          <a:xfrm>
            <a:off x="10039368" y="3177628"/>
            <a:ext cx="986415" cy="307777"/>
          </a:xfrm>
          <a:prstGeom prst="rect">
            <a:avLst/>
          </a:prstGeom>
          <a:noFill/>
        </p:spPr>
        <p:txBody>
          <a:bodyPr wrap="none" lIns="36000" rIns="36000" rtlCol="0">
            <a:spAutoFit/>
          </a:bodyPr>
          <a:lstStyle/>
          <a:p>
            <a:pPr algn="ctr">
              <a:defRPr/>
            </a:pPr>
            <a:r>
              <a:rPr lang="en-US" sz="1400" b="1">
                <a:solidFill>
                  <a:srgbClr val="5E5E5E"/>
                </a:solidFill>
                <a:latin typeface="Arial" panose="020B0604020202020204" pitchFamily="34" charset="0"/>
                <a:cs typeface="Arial" panose="020B0604020202020204" pitchFamily="34" charset="0"/>
              </a:rPr>
              <a:t>Hospitality</a:t>
            </a:r>
          </a:p>
        </p:txBody>
      </p:sp>
      <p:sp>
        <p:nvSpPr>
          <p:cNvPr id="31" name="Freeform 312">
            <a:extLst>
              <a:ext uri="{FF2B5EF4-FFF2-40B4-BE49-F238E27FC236}">
                <a16:creationId xmlns:a16="http://schemas.microsoft.com/office/drawing/2014/main" id="{E6BDAD65-717E-01C4-779B-0707F46B427B}"/>
              </a:ext>
              <a:ext uri="{C183D7F6-B498-43B3-948B-1728B52AA6E4}">
                <adec:decorative xmlns:adec="http://schemas.microsoft.com/office/drawing/2017/decorative" val="1"/>
              </a:ext>
            </a:extLst>
          </p:cNvPr>
          <p:cNvSpPr>
            <a:spLocks noChangeAspect="1" noEditPoints="1"/>
          </p:cNvSpPr>
          <p:nvPr/>
        </p:nvSpPr>
        <p:spPr bwMode="auto">
          <a:xfrm rot="16200000">
            <a:off x="1152385" y="4003500"/>
            <a:ext cx="389512" cy="526326"/>
          </a:xfrm>
          <a:custGeom>
            <a:avLst/>
            <a:gdLst>
              <a:gd name="T0" fmla="*/ 1280 w 1709"/>
              <a:gd name="T1" fmla="*/ 192 h 2309"/>
              <a:gd name="T2" fmla="*/ 1280 w 1709"/>
              <a:gd name="T3" fmla="*/ 455 h 2309"/>
              <a:gd name="T4" fmla="*/ 1400 w 1709"/>
              <a:gd name="T5" fmla="*/ 439 h 2309"/>
              <a:gd name="T6" fmla="*/ 214 w 1709"/>
              <a:gd name="T7" fmla="*/ 669 h 2309"/>
              <a:gd name="T8" fmla="*/ 251 w 1709"/>
              <a:gd name="T9" fmla="*/ 1480 h 2309"/>
              <a:gd name="T10" fmla="*/ 278 w 1709"/>
              <a:gd name="T11" fmla="*/ 1416 h 2309"/>
              <a:gd name="T12" fmla="*/ 639 w 1709"/>
              <a:gd name="T13" fmla="*/ 585 h 2309"/>
              <a:gd name="T14" fmla="*/ 655 w 1709"/>
              <a:gd name="T15" fmla="*/ 616 h 2309"/>
              <a:gd name="T16" fmla="*/ 714 w 1709"/>
              <a:gd name="T17" fmla="*/ 790 h 2309"/>
              <a:gd name="T18" fmla="*/ 841 w 1709"/>
              <a:gd name="T19" fmla="*/ 1297 h 2309"/>
              <a:gd name="T20" fmla="*/ 879 w 1709"/>
              <a:gd name="T21" fmla="*/ 1528 h 2309"/>
              <a:gd name="T22" fmla="*/ 1642 w 1709"/>
              <a:gd name="T23" fmla="*/ 40 h 2309"/>
              <a:gd name="T24" fmla="*/ 1609 w 1709"/>
              <a:gd name="T25" fmla="*/ 19 h 2309"/>
              <a:gd name="T26" fmla="*/ 1577 w 1709"/>
              <a:gd name="T27" fmla="*/ 6 h 2309"/>
              <a:gd name="T28" fmla="*/ 1530 w 1709"/>
              <a:gd name="T29" fmla="*/ 0 h 2309"/>
              <a:gd name="T30" fmla="*/ 542 w 1709"/>
              <a:gd name="T31" fmla="*/ 5 h 2309"/>
              <a:gd name="T32" fmla="*/ 511 w 1709"/>
              <a:gd name="T33" fmla="*/ 15 h 2309"/>
              <a:gd name="T34" fmla="*/ 486 w 1709"/>
              <a:gd name="T35" fmla="*/ 29 h 2309"/>
              <a:gd name="T36" fmla="*/ 451 w 1709"/>
              <a:gd name="T37" fmla="*/ 58 h 2309"/>
              <a:gd name="T38" fmla="*/ 150 w 1709"/>
              <a:gd name="T39" fmla="*/ 407 h 2309"/>
              <a:gd name="T40" fmla="*/ 113 w 1709"/>
              <a:gd name="T41" fmla="*/ 417 h 2309"/>
              <a:gd name="T42" fmla="*/ 89 w 1709"/>
              <a:gd name="T43" fmla="*/ 429 h 2309"/>
              <a:gd name="T44" fmla="*/ 48 w 1709"/>
              <a:gd name="T45" fmla="*/ 461 h 2309"/>
              <a:gd name="T46" fmla="*/ 53 w 1709"/>
              <a:gd name="T47" fmla="*/ 2257 h 2309"/>
              <a:gd name="T48" fmla="*/ 81 w 1709"/>
              <a:gd name="T49" fmla="*/ 2280 h 2309"/>
              <a:gd name="T50" fmla="*/ 107 w 1709"/>
              <a:gd name="T51" fmla="*/ 2294 h 2309"/>
              <a:gd name="T52" fmla="*/ 138 w 1709"/>
              <a:gd name="T53" fmla="*/ 2304 h 2309"/>
              <a:gd name="T54" fmla="*/ 1125 w 1709"/>
              <a:gd name="T55" fmla="*/ 2309 h 2309"/>
              <a:gd name="T56" fmla="*/ 1172 w 1709"/>
              <a:gd name="T57" fmla="*/ 2303 h 2309"/>
              <a:gd name="T58" fmla="*/ 1201 w 1709"/>
              <a:gd name="T59" fmla="*/ 2292 h 2309"/>
              <a:gd name="T60" fmla="*/ 1224 w 1709"/>
              <a:gd name="T61" fmla="*/ 2279 h 2309"/>
              <a:gd name="T62" fmla="*/ 1256 w 1709"/>
              <a:gd name="T63" fmla="*/ 2252 h 2309"/>
              <a:gd name="T64" fmla="*/ 1549 w 1709"/>
              <a:gd name="T65" fmla="*/ 1903 h 2309"/>
              <a:gd name="T66" fmla="*/ 1589 w 1709"/>
              <a:gd name="T67" fmla="*/ 1894 h 2309"/>
              <a:gd name="T68" fmla="*/ 1614 w 1709"/>
              <a:gd name="T69" fmla="*/ 1883 h 2309"/>
              <a:gd name="T70" fmla="*/ 1642 w 1709"/>
              <a:gd name="T71" fmla="*/ 1865 h 2309"/>
              <a:gd name="T72" fmla="*/ 1709 w 1709"/>
              <a:gd name="T73" fmla="*/ 1726 h 2309"/>
              <a:gd name="T74" fmla="*/ 1179 w 1709"/>
              <a:gd name="T75" fmla="*/ 2219 h 2309"/>
              <a:gd name="T76" fmla="*/ 984 w 1709"/>
              <a:gd name="T77" fmla="*/ 1905 h 2309"/>
              <a:gd name="T78" fmla="*/ 452 w 1709"/>
              <a:gd name="T79" fmla="*/ 1848 h 2309"/>
              <a:gd name="T80" fmla="*/ 485 w 1709"/>
              <a:gd name="T81" fmla="*/ 1875 h 2309"/>
              <a:gd name="T82" fmla="*/ 507 w 1709"/>
              <a:gd name="T83" fmla="*/ 1888 h 2309"/>
              <a:gd name="T84" fmla="*/ 536 w 1709"/>
              <a:gd name="T85" fmla="*/ 1898 h 2309"/>
              <a:gd name="T86" fmla="*/ 583 w 1709"/>
              <a:gd name="T87" fmla="*/ 1905 h 2309"/>
              <a:gd name="T88" fmla="*/ 117 w 1709"/>
              <a:gd name="T89" fmla="*/ 2214 h 2309"/>
              <a:gd name="T90" fmla="*/ 404 w 1709"/>
              <a:gd name="T91" fmla="*/ 1726 h 2309"/>
              <a:gd name="T92" fmla="*/ 503 w 1709"/>
              <a:gd name="T93" fmla="*/ 112 h 2309"/>
              <a:gd name="T94" fmla="*/ 1592 w 1709"/>
              <a:gd name="T95" fmla="*/ 1809 h 2309"/>
              <a:gd name="T96" fmla="*/ 529 w 1709"/>
              <a:gd name="T97" fmla="*/ 1815 h 2309"/>
              <a:gd name="T98" fmla="*/ 905 w 1709"/>
              <a:gd name="T99" fmla="*/ 449 h 2309"/>
              <a:gd name="T100" fmla="*/ 1474 w 1709"/>
              <a:gd name="T101" fmla="*/ 1414 h 2309"/>
              <a:gd name="T102" fmla="*/ 1332 w 1709"/>
              <a:gd name="T103" fmla="*/ 1481 h 2309"/>
              <a:gd name="T104" fmla="*/ 1332 w 1709"/>
              <a:gd name="T105" fmla="*/ 1556 h 2309"/>
              <a:gd name="T106" fmla="*/ 841 w 1709"/>
              <a:gd name="T107" fmla="*/ 1135 h 2309"/>
              <a:gd name="T108" fmla="*/ 880 w 1709"/>
              <a:gd name="T109" fmla="*/ 1172 h 2309"/>
              <a:gd name="T110" fmla="*/ 879 w 1709"/>
              <a:gd name="T111" fmla="*/ 548 h 2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09" h="2309">
                <a:moveTo>
                  <a:pt x="1280" y="530"/>
                </a:moveTo>
                <a:cubicBezTo>
                  <a:pt x="1384" y="530"/>
                  <a:pt x="1384" y="530"/>
                  <a:pt x="1384" y="530"/>
                </a:cubicBezTo>
                <a:cubicBezTo>
                  <a:pt x="1434" y="530"/>
                  <a:pt x="1474" y="489"/>
                  <a:pt x="1474" y="439"/>
                </a:cubicBezTo>
                <a:cubicBezTo>
                  <a:pt x="1474" y="282"/>
                  <a:pt x="1474" y="282"/>
                  <a:pt x="1474" y="282"/>
                </a:cubicBezTo>
                <a:cubicBezTo>
                  <a:pt x="1474" y="232"/>
                  <a:pt x="1434" y="192"/>
                  <a:pt x="1384" y="192"/>
                </a:cubicBezTo>
                <a:cubicBezTo>
                  <a:pt x="1280" y="192"/>
                  <a:pt x="1280" y="192"/>
                  <a:pt x="1280" y="192"/>
                </a:cubicBezTo>
                <a:cubicBezTo>
                  <a:pt x="1230" y="192"/>
                  <a:pt x="1190" y="232"/>
                  <a:pt x="1190" y="282"/>
                </a:cubicBezTo>
                <a:cubicBezTo>
                  <a:pt x="1190" y="439"/>
                  <a:pt x="1190" y="439"/>
                  <a:pt x="1190" y="439"/>
                </a:cubicBezTo>
                <a:cubicBezTo>
                  <a:pt x="1190" y="489"/>
                  <a:pt x="1230" y="530"/>
                  <a:pt x="1280" y="530"/>
                </a:cubicBezTo>
                <a:close/>
                <a:moveTo>
                  <a:pt x="1400" y="439"/>
                </a:moveTo>
                <a:cubicBezTo>
                  <a:pt x="1400" y="448"/>
                  <a:pt x="1393" y="455"/>
                  <a:pt x="1384" y="455"/>
                </a:cubicBezTo>
                <a:cubicBezTo>
                  <a:pt x="1280" y="455"/>
                  <a:pt x="1280" y="455"/>
                  <a:pt x="1280" y="455"/>
                </a:cubicBezTo>
                <a:cubicBezTo>
                  <a:pt x="1272" y="455"/>
                  <a:pt x="1265" y="448"/>
                  <a:pt x="1265" y="439"/>
                </a:cubicBezTo>
                <a:cubicBezTo>
                  <a:pt x="1265" y="282"/>
                  <a:pt x="1265" y="282"/>
                  <a:pt x="1265" y="282"/>
                </a:cubicBezTo>
                <a:cubicBezTo>
                  <a:pt x="1265" y="273"/>
                  <a:pt x="1272" y="267"/>
                  <a:pt x="1280" y="267"/>
                </a:cubicBezTo>
                <a:cubicBezTo>
                  <a:pt x="1384" y="267"/>
                  <a:pt x="1384" y="267"/>
                  <a:pt x="1384" y="267"/>
                </a:cubicBezTo>
                <a:cubicBezTo>
                  <a:pt x="1393" y="267"/>
                  <a:pt x="1400" y="273"/>
                  <a:pt x="1400" y="282"/>
                </a:cubicBezTo>
                <a:lnTo>
                  <a:pt x="1400" y="439"/>
                </a:lnTo>
                <a:close/>
                <a:moveTo>
                  <a:pt x="289" y="669"/>
                </a:moveTo>
                <a:cubicBezTo>
                  <a:pt x="289" y="1092"/>
                  <a:pt x="289" y="1092"/>
                  <a:pt x="289" y="1092"/>
                </a:cubicBezTo>
                <a:cubicBezTo>
                  <a:pt x="289" y="1112"/>
                  <a:pt x="272" y="1129"/>
                  <a:pt x="252" y="1129"/>
                </a:cubicBezTo>
                <a:cubicBezTo>
                  <a:pt x="242" y="1129"/>
                  <a:pt x="232" y="1125"/>
                  <a:pt x="225" y="1118"/>
                </a:cubicBezTo>
                <a:cubicBezTo>
                  <a:pt x="218" y="1111"/>
                  <a:pt x="214" y="1101"/>
                  <a:pt x="214" y="1092"/>
                </a:cubicBezTo>
                <a:cubicBezTo>
                  <a:pt x="214" y="669"/>
                  <a:pt x="214" y="669"/>
                  <a:pt x="214" y="669"/>
                </a:cubicBezTo>
                <a:cubicBezTo>
                  <a:pt x="214" y="648"/>
                  <a:pt x="231" y="631"/>
                  <a:pt x="252" y="631"/>
                </a:cubicBezTo>
                <a:cubicBezTo>
                  <a:pt x="272" y="631"/>
                  <a:pt x="289" y="648"/>
                  <a:pt x="289" y="669"/>
                </a:cubicBezTo>
                <a:close/>
                <a:moveTo>
                  <a:pt x="278" y="1416"/>
                </a:moveTo>
                <a:cubicBezTo>
                  <a:pt x="285" y="1422"/>
                  <a:pt x="289" y="1432"/>
                  <a:pt x="289" y="1442"/>
                </a:cubicBezTo>
                <a:cubicBezTo>
                  <a:pt x="289" y="1451"/>
                  <a:pt x="285" y="1461"/>
                  <a:pt x="278" y="1468"/>
                </a:cubicBezTo>
                <a:cubicBezTo>
                  <a:pt x="272" y="1475"/>
                  <a:pt x="262" y="1480"/>
                  <a:pt x="251" y="1480"/>
                </a:cubicBezTo>
                <a:cubicBezTo>
                  <a:pt x="241" y="1480"/>
                  <a:pt x="231" y="1475"/>
                  <a:pt x="225" y="1468"/>
                </a:cubicBezTo>
                <a:cubicBezTo>
                  <a:pt x="218" y="1461"/>
                  <a:pt x="214" y="1451"/>
                  <a:pt x="214" y="1442"/>
                </a:cubicBezTo>
                <a:cubicBezTo>
                  <a:pt x="214" y="1433"/>
                  <a:pt x="218" y="1423"/>
                  <a:pt x="225" y="1416"/>
                </a:cubicBezTo>
                <a:cubicBezTo>
                  <a:pt x="232" y="1409"/>
                  <a:pt x="241" y="1405"/>
                  <a:pt x="252" y="1405"/>
                </a:cubicBezTo>
                <a:cubicBezTo>
                  <a:pt x="252" y="1405"/>
                  <a:pt x="252" y="1405"/>
                  <a:pt x="252" y="1405"/>
                </a:cubicBezTo>
                <a:cubicBezTo>
                  <a:pt x="262" y="1405"/>
                  <a:pt x="271" y="1409"/>
                  <a:pt x="278" y="1416"/>
                </a:cubicBezTo>
                <a:close/>
                <a:moveTo>
                  <a:pt x="289" y="1267"/>
                </a:moveTo>
                <a:cubicBezTo>
                  <a:pt x="289" y="1287"/>
                  <a:pt x="272" y="1304"/>
                  <a:pt x="251" y="1304"/>
                </a:cubicBezTo>
                <a:cubicBezTo>
                  <a:pt x="231" y="1304"/>
                  <a:pt x="214" y="1287"/>
                  <a:pt x="214" y="1267"/>
                </a:cubicBezTo>
                <a:cubicBezTo>
                  <a:pt x="214" y="1246"/>
                  <a:pt x="231" y="1229"/>
                  <a:pt x="251" y="1229"/>
                </a:cubicBezTo>
                <a:cubicBezTo>
                  <a:pt x="272" y="1229"/>
                  <a:pt x="289" y="1246"/>
                  <a:pt x="289" y="1267"/>
                </a:cubicBezTo>
                <a:close/>
                <a:moveTo>
                  <a:pt x="639" y="585"/>
                </a:moveTo>
                <a:cubicBezTo>
                  <a:pt x="639" y="229"/>
                  <a:pt x="639" y="229"/>
                  <a:pt x="639" y="229"/>
                </a:cubicBezTo>
                <a:cubicBezTo>
                  <a:pt x="639" y="208"/>
                  <a:pt x="656" y="192"/>
                  <a:pt x="677" y="192"/>
                </a:cubicBezTo>
                <a:cubicBezTo>
                  <a:pt x="697" y="192"/>
                  <a:pt x="714" y="209"/>
                  <a:pt x="714" y="229"/>
                </a:cubicBezTo>
                <a:cubicBezTo>
                  <a:pt x="714" y="585"/>
                  <a:pt x="714" y="585"/>
                  <a:pt x="714" y="585"/>
                </a:cubicBezTo>
                <a:cubicBezTo>
                  <a:pt x="714" y="606"/>
                  <a:pt x="697" y="623"/>
                  <a:pt x="677" y="623"/>
                </a:cubicBezTo>
                <a:cubicBezTo>
                  <a:pt x="669" y="623"/>
                  <a:pt x="662" y="621"/>
                  <a:pt x="655" y="616"/>
                </a:cubicBezTo>
                <a:cubicBezTo>
                  <a:pt x="645" y="609"/>
                  <a:pt x="639" y="598"/>
                  <a:pt x="639" y="585"/>
                </a:cubicBezTo>
                <a:close/>
                <a:moveTo>
                  <a:pt x="639" y="1321"/>
                </a:moveTo>
                <a:cubicBezTo>
                  <a:pt x="639" y="790"/>
                  <a:pt x="639" y="790"/>
                  <a:pt x="639" y="790"/>
                </a:cubicBezTo>
                <a:cubicBezTo>
                  <a:pt x="639" y="777"/>
                  <a:pt x="645" y="766"/>
                  <a:pt x="655" y="759"/>
                </a:cubicBezTo>
                <a:cubicBezTo>
                  <a:pt x="662" y="755"/>
                  <a:pt x="669" y="752"/>
                  <a:pt x="677" y="752"/>
                </a:cubicBezTo>
                <a:cubicBezTo>
                  <a:pt x="697" y="752"/>
                  <a:pt x="714" y="769"/>
                  <a:pt x="714" y="790"/>
                </a:cubicBezTo>
                <a:cubicBezTo>
                  <a:pt x="714" y="1321"/>
                  <a:pt x="714" y="1321"/>
                  <a:pt x="714" y="1321"/>
                </a:cubicBezTo>
                <a:cubicBezTo>
                  <a:pt x="714" y="1341"/>
                  <a:pt x="697" y="1358"/>
                  <a:pt x="677" y="1358"/>
                </a:cubicBezTo>
                <a:cubicBezTo>
                  <a:pt x="669" y="1358"/>
                  <a:pt x="662" y="1356"/>
                  <a:pt x="655" y="1351"/>
                </a:cubicBezTo>
                <a:cubicBezTo>
                  <a:pt x="645" y="1344"/>
                  <a:pt x="639" y="1333"/>
                  <a:pt x="639" y="1321"/>
                </a:cubicBezTo>
                <a:close/>
                <a:moveTo>
                  <a:pt x="841" y="1490"/>
                </a:moveTo>
                <a:cubicBezTo>
                  <a:pt x="841" y="1297"/>
                  <a:pt x="841" y="1297"/>
                  <a:pt x="841" y="1297"/>
                </a:cubicBezTo>
                <a:cubicBezTo>
                  <a:pt x="841" y="1276"/>
                  <a:pt x="858" y="1259"/>
                  <a:pt x="879" y="1259"/>
                </a:cubicBezTo>
                <a:cubicBezTo>
                  <a:pt x="880" y="1259"/>
                  <a:pt x="880" y="1259"/>
                  <a:pt x="880" y="1259"/>
                </a:cubicBezTo>
                <a:cubicBezTo>
                  <a:pt x="899" y="1260"/>
                  <a:pt x="916" y="1276"/>
                  <a:pt x="916" y="1297"/>
                </a:cubicBezTo>
                <a:cubicBezTo>
                  <a:pt x="916" y="1490"/>
                  <a:pt x="916" y="1490"/>
                  <a:pt x="916" y="1490"/>
                </a:cubicBezTo>
                <a:cubicBezTo>
                  <a:pt x="916" y="1511"/>
                  <a:pt x="899" y="1528"/>
                  <a:pt x="880" y="1528"/>
                </a:cubicBezTo>
                <a:cubicBezTo>
                  <a:pt x="879" y="1528"/>
                  <a:pt x="879" y="1528"/>
                  <a:pt x="879" y="1528"/>
                </a:cubicBezTo>
                <a:cubicBezTo>
                  <a:pt x="858" y="1528"/>
                  <a:pt x="841" y="1512"/>
                  <a:pt x="841" y="1490"/>
                </a:cubicBezTo>
                <a:close/>
                <a:moveTo>
                  <a:pt x="1662" y="58"/>
                </a:moveTo>
                <a:cubicBezTo>
                  <a:pt x="1660" y="57"/>
                  <a:pt x="1660" y="57"/>
                  <a:pt x="1660" y="57"/>
                </a:cubicBezTo>
                <a:cubicBezTo>
                  <a:pt x="1659" y="55"/>
                  <a:pt x="1657" y="53"/>
                  <a:pt x="1656" y="52"/>
                </a:cubicBezTo>
                <a:cubicBezTo>
                  <a:pt x="1653" y="49"/>
                  <a:pt x="1650" y="46"/>
                  <a:pt x="1648" y="44"/>
                </a:cubicBezTo>
                <a:cubicBezTo>
                  <a:pt x="1646" y="43"/>
                  <a:pt x="1644" y="41"/>
                  <a:pt x="1642" y="40"/>
                </a:cubicBezTo>
                <a:cubicBezTo>
                  <a:pt x="1640" y="38"/>
                  <a:pt x="1637" y="36"/>
                  <a:pt x="1634" y="34"/>
                </a:cubicBezTo>
                <a:cubicBezTo>
                  <a:pt x="1632" y="32"/>
                  <a:pt x="1630" y="31"/>
                  <a:pt x="1627" y="29"/>
                </a:cubicBezTo>
                <a:cubicBezTo>
                  <a:pt x="1625" y="27"/>
                  <a:pt x="1622" y="26"/>
                  <a:pt x="1620" y="24"/>
                </a:cubicBezTo>
                <a:cubicBezTo>
                  <a:pt x="1619" y="24"/>
                  <a:pt x="1619" y="24"/>
                  <a:pt x="1619" y="24"/>
                </a:cubicBezTo>
                <a:cubicBezTo>
                  <a:pt x="1617" y="23"/>
                  <a:pt x="1615" y="21"/>
                  <a:pt x="1613" y="21"/>
                </a:cubicBezTo>
                <a:cubicBezTo>
                  <a:pt x="1612" y="20"/>
                  <a:pt x="1610" y="19"/>
                  <a:pt x="1609" y="19"/>
                </a:cubicBezTo>
                <a:cubicBezTo>
                  <a:pt x="1608" y="18"/>
                  <a:pt x="1607" y="17"/>
                  <a:pt x="1606" y="17"/>
                </a:cubicBezTo>
                <a:cubicBezTo>
                  <a:pt x="1604" y="16"/>
                  <a:pt x="1603" y="16"/>
                  <a:pt x="1602" y="15"/>
                </a:cubicBezTo>
                <a:cubicBezTo>
                  <a:pt x="1600" y="14"/>
                  <a:pt x="1598" y="13"/>
                  <a:pt x="1596" y="13"/>
                </a:cubicBezTo>
                <a:cubicBezTo>
                  <a:pt x="1595" y="12"/>
                  <a:pt x="1595" y="12"/>
                  <a:pt x="1594" y="12"/>
                </a:cubicBezTo>
                <a:cubicBezTo>
                  <a:pt x="1592" y="11"/>
                  <a:pt x="1590" y="10"/>
                  <a:pt x="1587" y="10"/>
                </a:cubicBezTo>
                <a:cubicBezTo>
                  <a:pt x="1584" y="8"/>
                  <a:pt x="1581" y="7"/>
                  <a:pt x="1577" y="6"/>
                </a:cubicBezTo>
                <a:cubicBezTo>
                  <a:pt x="1575" y="6"/>
                  <a:pt x="1573" y="5"/>
                  <a:pt x="1571" y="5"/>
                </a:cubicBezTo>
                <a:cubicBezTo>
                  <a:pt x="1569" y="4"/>
                  <a:pt x="1568" y="4"/>
                  <a:pt x="1566" y="4"/>
                </a:cubicBezTo>
                <a:cubicBezTo>
                  <a:pt x="1564" y="3"/>
                  <a:pt x="1561" y="3"/>
                  <a:pt x="1559" y="2"/>
                </a:cubicBezTo>
                <a:cubicBezTo>
                  <a:pt x="1556" y="2"/>
                  <a:pt x="1553" y="1"/>
                  <a:pt x="1549" y="1"/>
                </a:cubicBezTo>
                <a:cubicBezTo>
                  <a:pt x="1547" y="1"/>
                  <a:pt x="1545" y="1"/>
                  <a:pt x="1543" y="1"/>
                </a:cubicBezTo>
                <a:cubicBezTo>
                  <a:pt x="1538" y="0"/>
                  <a:pt x="1534" y="0"/>
                  <a:pt x="1530" y="0"/>
                </a:cubicBezTo>
                <a:cubicBezTo>
                  <a:pt x="583" y="0"/>
                  <a:pt x="583" y="0"/>
                  <a:pt x="583" y="0"/>
                </a:cubicBezTo>
                <a:cubicBezTo>
                  <a:pt x="579" y="0"/>
                  <a:pt x="575" y="0"/>
                  <a:pt x="570" y="1"/>
                </a:cubicBezTo>
                <a:cubicBezTo>
                  <a:pt x="568" y="1"/>
                  <a:pt x="566" y="1"/>
                  <a:pt x="564" y="1"/>
                </a:cubicBezTo>
                <a:cubicBezTo>
                  <a:pt x="560" y="1"/>
                  <a:pt x="557" y="2"/>
                  <a:pt x="554" y="2"/>
                </a:cubicBezTo>
                <a:cubicBezTo>
                  <a:pt x="552" y="3"/>
                  <a:pt x="549" y="3"/>
                  <a:pt x="547" y="4"/>
                </a:cubicBezTo>
                <a:cubicBezTo>
                  <a:pt x="545" y="4"/>
                  <a:pt x="544" y="4"/>
                  <a:pt x="542" y="5"/>
                </a:cubicBezTo>
                <a:cubicBezTo>
                  <a:pt x="540" y="5"/>
                  <a:pt x="538" y="6"/>
                  <a:pt x="536" y="6"/>
                </a:cubicBezTo>
                <a:cubicBezTo>
                  <a:pt x="532" y="7"/>
                  <a:pt x="529" y="8"/>
                  <a:pt x="526" y="10"/>
                </a:cubicBezTo>
                <a:cubicBezTo>
                  <a:pt x="523" y="10"/>
                  <a:pt x="521" y="11"/>
                  <a:pt x="518" y="12"/>
                </a:cubicBezTo>
                <a:cubicBezTo>
                  <a:pt x="518" y="12"/>
                  <a:pt x="518" y="12"/>
                  <a:pt x="517" y="13"/>
                </a:cubicBezTo>
                <a:cubicBezTo>
                  <a:pt x="517" y="13"/>
                  <a:pt x="517" y="13"/>
                  <a:pt x="517" y="13"/>
                </a:cubicBezTo>
                <a:cubicBezTo>
                  <a:pt x="515" y="13"/>
                  <a:pt x="513" y="14"/>
                  <a:pt x="511" y="15"/>
                </a:cubicBezTo>
                <a:cubicBezTo>
                  <a:pt x="510" y="16"/>
                  <a:pt x="509" y="16"/>
                  <a:pt x="507" y="17"/>
                </a:cubicBezTo>
                <a:cubicBezTo>
                  <a:pt x="506" y="17"/>
                  <a:pt x="505" y="18"/>
                  <a:pt x="504" y="19"/>
                </a:cubicBezTo>
                <a:cubicBezTo>
                  <a:pt x="503" y="19"/>
                  <a:pt x="501" y="20"/>
                  <a:pt x="500" y="20"/>
                </a:cubicBezTo>
                <a:cubicBezTo>
                  <a:pt x="498" y="21"/>
                  <a:pt x="496" y="23"/>
                  <a:pt x="494" y="24"/>
                </a:cubicBezTo>
                <a:cubicBezTo>
                  <a:pt x="493" y="24"/>
                  <a:pt x="493" y="24"/>
                  <a:pt x="493" y="24"/>
                </a:cubicBezTo>
                <a:cubicBezTo>
                  <a:pt x="491" y="26"/>
                  <a:pt x="488" y="27"/>
                  <a:pt x="486" y="29"/>
                </a:cubicBezTo>
                <a:cubicBezTo>
                  <a:pt x="483" y="31"/>
                  <a:pt x="481" y="32"/>
                  <a:pt x="479" y="34"/>
                </a:cubicBezTo>
                <a:cubicBezTo>
                  <a:pt x="476" y="36"/>
                  <a:pt x="473" y="38"/>
                  <a:pt x="471" y="40"/>
                </a:cubicBezTo>
                <a:cubicBezTo>
                  <a:pt x="469" y="41"/>
                  <a:pt x="467" y="43"/>
                  <a:pt x="465" y="44"/>
                </a:cubicBezTo>
                <a:cubicBezTo>
                  <a:pt x="463" y="46"/>
                  <a:pt x="460" y="49"/>
                  <a:pt x="457" y="52"/>
                </a:cubicBezTo>
                <a:cubicBezTo>
                  <a:pt x="456" y="53"/>
                  <a:pt x="454" y="55"/>
                  <a:pt x="452" y="57"/>
                </a:cubicBezTo>
                <a:cubicBezTo>
                  <a:pt x="451" y="58"/>
                  <a:pt x="451" y="58"/>
                  <a:pt x="451" y="58"/>
                </a:cubicBezTo>
                <a:cubicBezTo>
                  <a:pt x="421" y="91"/>
                  <a:pt x="404" y="134"/>
                  <a:pt x="404" y="179"/>
                </a:cubicBezTo>
                <a:cubicBezTo>
                  <a:pt x="404" y="404"/>
                  <a:pt x="404" y="404"/>
                  <a:pt x="404" y="404"/>
                </a:cubicBezTo>
                <a:cubicBezTo>
                  <a:pt x="179" y="404"/>
                  <a:pt x="179" y="404"/>
                  <a:pt x="179" y="404"/>
                </a:cubicBezTo>
                <a:cubicBezTo>
                  <a:pt x="175" y="404"/>
                  <a:pt x="170" y="404"/>
                  <a:pt x="166" y="405"/>
                </a:cubicBezTo>
                <a:cubicBezTo>
                  <a:pt x="164" y="405"/>
                  <a:pt x="162" y="405"/>
                  <a:pt x="160" y="405"/>
                </a:cubicBezTo>
                <a:cubicBezTo>
                  <a:pt x="156" y="406"/>
                  <a:pt x="153" y="406"/>
                  <a:pt x="150" y="407"/>
                </a:cubicBezTo>
                <a:cubicBezTo>
                  <a:pt x="148" y="407"/>
                  <a:pt x="145" y="408"/>
                  <a:pt x="142" y="408"/>
                </a:cubicBezTo>
                <a:cubicBezTo>
                  <a:pt x="141" y="408"/>
                  <a:pt x="139" y="409"/>
                  <a:pt x="138" y="409"/>
                </a:cubicBezTo>
                <a:cubicBezTo>
                  <a:pt x="136" y="410"/>
                  <a:pt x="134" y="410"/>
                  <a:pt x="132" y="411"/>
                </a:cubicBezTo>
                <a:cubicBezTo>
                  <a:pt x="128" y="412"/>
                  <a:pt x="124" y="413"/>
                  <a:pt x="121" y="414"/>
                </a:cubicBezTo>
                <a:cubicBezTo>
                  <a:pt x="119" y="415"/>
                  <a:pt x="117" y="415"/>
                  <a:pt x="114" y="416"/>
                </a:cubicBezTo>
                <a:cubicBezTo>
                  <a:pt x="114" y="417"/>
                  <a:pt x="114" y="417"/>
                  <a:pt x="113" y="417"/>
                </a:cubicBezTo>
                <a:cubicBezTo>
                  <a:pt x="111" y="418"/>
                  <a:pt x="109" y="418"/>
                  <a:pt x="107" y="419"/>
                </a:cubicBezTo>
                <a:cubicBezTo>
                  <a:pt x="106" y="420"/>
                  <a:pt x="104" y="421"/>
                  <a:pt x="103" y="421"/>
                </a:cubicBezTo>
                <a:cubicBezTo>
                  <a:pt x="102" y="422"/>
                  <a:pt x="101" y="422"/>
                  <a:pt x="100" y="423"/>
                </a:cubicBezTo>
                <a:cubicBezTo>
                  <a:pt x="98" y="423"/>
                  <a:pt x="97" y="424"/>
                  <a:pt x="96" y="425"/>
                </a:cubicBezTo>
                <a:cubicBezTo>
                  <a:pt x="94" y="426"/>
                  <a:pt x="92" y="427"/>
                  <a:pt x="90" y="428"/>
                </a:cubicBezTo>
                <a:cubicBezTo>
                  <a:pt x="89" y="429"/>
                  <a:pt x="89" y="429"/>
                  <a:pt x="89" y="429"/>
                </a:cubicBezTo>
                <a:cubicBezTo>
                  <a:pt x="86" y="430"/>
                  <a:pt x="84" y="432"/>
                  <a:pt x="81" y="433"/>
                </a:cubicBezTo>
                <a:cubicBezTo>
                  <a:pt x="79" y="435"/>
                  <a:pt x="77" y="436"/>
                  <a:pt x="75" y="438"/>
                </a:cubicBezTo>
                <a:cubicBezTo>
                  <a:pt x="72" y="440"/>
                  <a:pt x="69" y="442"/>
                  <a:pt x="67" y="444"/>
                </a:cubicBezTo>
                <a:cubicBezTo>
                  <a:pt x="65" y="446"/>
                  <a:pt x="63" y="447"/>
                  <a:pt x="61" y="449"/>
                </a:cubicBezTo>
                <a:cubicBezTo>
                  <a:pt x="59" y="451"/>
                  <a:pt x="56" y="453"/>
                  <a:pt x="53" y="456"/>
                </a:cubicBezTo>
                <a:cubicBezTo>
                  <a:pt x="51" y="458"/>
                  <a:pt x="50" y="459"/>
                  <a:pt x="48" y="461"/>
                </a:cubicBezTo>
                <a:cubicBezTo>
                  <a:pt x="47" y="463"/>
                  <a:pt x="47" y="463"/>
                  <a:pt x="47" y="463"/>
                </a:cubicBezTo>
                <a:cubicBezTo>
                  <a:pt x="17" y="496"/>
                  <a:pt x="0" y="538"/>
                  <a:pt x="0" y="583"/>
                </a:cubicBezTo>
                <a:cubicBezTo>
                  <a:pt x="0" y="2130"/>
                  <a:pt x="0" y="2130"/>
                  <a:pt x="0" y="2130"/>
                </a:cubicBezTo>
                <a:cubicBezTo>
                  <a:pt x="0" y="2175"/>
                  <a:pt x="17" y="2217"/>
                  <a:pt x="47" y="2250"/>
                </a:cubicBezTo>
                <a:cubicBezTo>
                  <a:pt x="48" y="2252"/>
                  <a:pt x="48" y="2252"/>
                  <a:pt x="48" y="2252"/>
                </a:cubicBezTo>
                <a:cubicBezTo>
                  <a:pt x="50" y="2254"/>
                  <a:pt x="51" y="2255"/>
                  <a:pt x="53" y="2257"/>
                </a:cubicBezTo>
                <a:cubicBezTo>
                  <a:pt x="55" y="2259"/>
                  <a:pt x="56" y="2260"/>
                  <a:pt x="58" y="2262"/>
                </a:cubicBezTo>
                <a:cubicBezTo>
                  <a:pt x="60" y="2263"/>
                  <a:pt x="60" y="2263"/>
                  <a:pt x="60" y="2263"/>
                </a:cubicBezTo>
                <a:cubicBezTo>
                  <a:pt x="62" y="2265"/>
                  <a:pt x="64" y="2267"/>
                  <a:pt x="67" y="2269"/>
                </a:cubicBezTo>
                <a:cubicBezTo>
                  <a:pt x="69" y="2271"/>
                  <a:pt x="71" y="2273"/>
                  <a:pt x="74" y="2275"/>
                </a:cubicBezTo>
                <a:cubicBezTo>
                  <a:pt x="76" y="2276"/>
                  <a:pt x="78" y="2278"/>
                  <a:pt x="81" y="2279"/>
                </a:cubicBezTo>
                <a:cubicBezTo>
                  <a:pt x="81" y="2280"/>
                  <a:pt x="81" y="2280"/>
                  <a:pt x="81" y="2280"/>
                </a:cubicBezTo>
                <a:cubicBezTo>
                  <a:pt x="82" y="2280"/>
                  <a:pt x="82" y="2280"/>
                  <a:pt x="83" y="2281"/>
                </a:cubicBezTo>
                <a:cubicBezTo>
                  <a:pt x="84" y="2282"/>
                  <a:pt x="86" y="2283"/>
                  <a:pt x="88" y="2284"/>
                </a:cubicBezTo>
                <a:cubicBezTo>
                  <a:pt x="90" y="2285"/>
                  <a:pt x="92" y="2286"/>
                  <a:pt x="94" y="2287"/>
                </a:cubicBezTo>
                <a:cubicBezTo>
                  <a:pt x="96" y="2288"/>
                  <a:pt x="98" y="2290"/>
                  <a:pt x="100" y="2290"/>
                </a:cubicBezTo>
                <a:cubicBezTo>
                  <a:pt x="101" y="2291"/>
                  <a:pt x="102" y="2292"/>
                  <a:pt x="103" y="2292"/>
                </a:cubicBezTo>
                <a:cubicBezTo>
                  <a:pt x="104" y="2293"/>
                  <a:pt x="106" y="2293"/>
                  <a:pt x="107" y="2294"/>
                </a:cubicBezTo>
                <a:cubicBezTo>
                  <a:pt x="109" y="2294"/>
                  <a:pt x="110" y="2295"/>
                  <a:pt x="112" y="2296"/>
                </a:cubicBezTo>
                <a:cubicBezTo>
                  <a:pt x="117" y="2298"/>
                  <a:pt x="117" y="2298"/>
                  <a:pt x="117" y="2298"/>
                </a:cubicBezTo>
                <a:cubicBezTo>
                  <a:pt x="118" y="2298"/>
                  <a:pt x="118" y="2298"/>
                  <a:pt x="119" y="2299"/>
                </a:cubicBezTo>
                <a:cubicBezTo>
                  <a:pt x="121" y="2299"/>
                  <a:pt x="123" y="2300"/>
                  <a:pt x="125" y="2300"/>
                </a:cubicBezTo>
                <a:cubicBezTo>
                  <a:pt x="127" y="2301"/>
                  <a:pt x="130" y="2302"/>
                  <a:pt x="132" y="2303"/>
                </a:cubicBezTo>
                <a:cubicBezTo>
                  <a:pt x="134" y="2303"/>
                  <a:pt x="136" y="2304"/>
                  <a:pt x="138" y="2304"/>
                </a:cubicBezTo>
                <a:cubicBezTo>
                  <a:pt x="140" y="2305"/>
                  <a:pt x="141" y="2305"/>
                  <a:pt x="143" y="2305"/>
                </a:cubicBezTo>
                <a:cubicBezTo>
                  <a:pt x="146" y="2306"/>
                  <a:pt x="148" y="2306"/>
                  <a:pt x="151" y="2307"/>
                </a:cubicBezTo>
                <a:cubicBezTo>
                  <a:pt x="154" y="2307"/>
                  <a:pt x="157" y="2307"/>
                  <a:pt x="160" y="2308"/>
                </a:cubicBezTo>
                <a:cubicBezTo>
                  <a:pt x="162" y="2308"/>
                  <a:pt x="164" y="2308"/>
                  <a:pt x="166" y="2308"/>
                </a:cubicBezTo>
                <a:cubicBezTo>
                  <a:pt x="170" y="2309"/>
                  <a:pt x="175" y="2309"/>
                  <a:pt x="179" y="2309"/>
                </a:cubicBezTo>
                <a:cubicBezTo>
                  <a:pt x="1125" y="2309"/>
                  <a:pt x="1125" y="2309"/>
                  <a:pt x="1125" y="2309"/>
                </a:cubicBezTo>
                <a:cubicBezTo>
                  <a:pt x="1130" y="2309"/>
                  <a:pt x="1134" y="2309"/>
                  <a:pt x="1138" y="2308"/>
                </a:cubicBezTo>
                <a:cubicBezTo>
                  <a:pt x="1141" y="2308"/>
                  <a:pt x="1143" y="2308"/>
                  <a:pt x="1145" y="2308"/>
                </a:cubicBezTo>
                <a:cubicBezTo>
                  <a:pt x="1148" y="2307"/>
                  <a:pt x="1150" y="2307"/>
                  <a:pt x="1153" y="2307"/>
                </a:cubicBezTo>
                <a:cubicBezTo>
                  <a:pt x="1156" y="2306"/>
                  <a:pt x="1159" y="2306"/>
                  <a:pt x="1161" y="2305"/>
                </a:cubicBezTo>
                <a:cubicBezTo>
                  <a:pt x="1163" y="2305"/>
                  <a:pt x="1165" y="2305"/>
                  <a:pt x="1166" y="2304"/>
                </a:cubicBezTo>
                <a:cubicBezTo>
                  <a:pt x="1168" y="2304"/>
                  <a:pt x="1170" y="2303"/>
                  <a:pt x="1172" y="2303"/>
                </a:cubicBezTo>
                <a:cubicBezTo>
                  <a:pt x="1175" y="2302"/>
                  <a:pt x="1177" y="2301"/>
                  <a:pt x="1180" y="2300"/>
                </a:cubicBezTo>
                <a:cubicBezTo>
                  <a:pt x="1182" y="2300"/>
                  <a:pt x="1183" y="2299"/>
                  <a:pt x="1185" y="2299"/>
                </a:cubicBezTo>
                <a:cubicBezTo>
                  <a:pt x="1186" y="2298"/>
                  <a:pt x="1187" y="2298"/>
                  <a:pt x="1188" y="2298"/>
                </a:cubicBezTo>
                <a:cubicBezTo>
                  <a:pt x="1193" y="2296"/>
                  <a:pt x="1193" y="2296"/>
                  <a:pt x="1193" y="2296"/>
                </a:cubicBezTo>
                <a:cubicBezTo>
                  <a:pt x="1194" y="2295"/>
                  <a:pt x="1196" y="2294"/>
                  <a:pt x="1197" y="2294"/>
                </a:cubicBezTo>
                <a:cubicBezTo>
                  <a:pt x="1199" y="2293"/>
                  <a:pt x="1200" y="2293"/>
                  <a:pt x="1201" y="2292"/>
                </a:cubicBezTo>
                <a:cubicBezTo>
                  <a:pt x="1202" y="2292"/>
                  <a:pt x="1203" y="2291"/>
                  <a:pt x="1204" y="2291"/>
                </a:cubicBezTo>
                <a:cubicBezTo>
                  <a:pt x="1206" y="2290"/>
                  <a:pt x="1208" y="2288"/>
                  <a:pt x="1210" y="2288"/>
                </a:cubicBezTo>
                <a:cubicBezTo>
                  <a:pt x="1212" y="2286"/>
                  <a:pt x="1214" y="2285"/>
                  <a:pt x="1216" y="2284"/>
                </a:cubicBezTo>
                <a:cubicBezTo>
                  <a:pt x="1218" y="2283"/>
                  <a:pt x="1220" y="2282"/>
                  <a:pt x="1222" y="2281"/>
                </a:cubicBezTo>
                <a:cubicBezTo>
                  <a:pt x="1222" y="2280"/>
                  <a:pt x="1223" y="2280"/>
                  <a:pt x="1223" y="2280"/>
                </a:cubicBezTo>
                <a:cubicBezTo>
                  <a:pt x="1224" y="2279"/>
                  <a:pt x="1224" y="2279"/>
                  <a:pt x="1224" y="2279"/>
                </a:cubicBezTo>
                <a:cubicBezTo>
                  <a:pt x="1226" y="2278"/>
                  <a:pt x="1228" y="2276"/>
                  <a:pt x="1231" y="2275"/>
                </a:cubicBezTo>
                <a:cubicBezTo>
                  <a:pt x="1233" y="2273"/>
                  <a:pt x="1235" y="2271"/>
                  <a:pt x="1238" y="2269"/>
                </a:cubicBezTo>
                <a:cubicBezTo>
                  <a:pt x="1240" y="2267"/>
                  <a:pt x="1243" y="2265"/>
                  <a:pt x="1245" y="2263"/>
                </a:cubicBezTo>
                <a:cubicBezTo>
                  <a:pt x="1246" y="2262"/>
                  <a:pt x="1246" y="2262"/>
                  <a:pt x="1246" y="2262"/>
                </a:cubicBezTo>
                <a:cubicBezTo>
                  <a:pt x="1248" y="2260"/>
                  <a:pt x="1250" y="2259"/>
                  <a:pt x="1251" y="2257"/>
                </a:cubicBezTo>
                <a:cubicBezTo>
                  <a:pt x="1253" y="2255"/>
                  <a:pt x="1255" y="2254"/>
                  <a:pt x="1256" y="2252"/>
                </a:cubicBezTo>
                <a:cubicBezTo>
                  <a:pt x="1258" y="2250"/>
                  <a:pt x="1258" y="2250"/>
                  <a:pt x="1258" y="2250"/>
                </a:cubicBezTo>
                <a:cubicBezTo>
                  <a:pt x="1288" y="2217"/>
                  <a:pt x="1304" y="2175"/>
                  <a:pt x="1304" y="2130"/>
                </a:cubicBezTo>
                <a:cubicBezTo>
                  <a:pt x="1304" y="1905"/>
                  <a:pt x="1304" y="1905"/>
                  <a:pt x="1304" y="1905"/>
                </a:cubicBezTo>
                <a:cubicBezTo>
                  <a:pt x="1530" y="1905"/>
                  <a:pt x="1530" y="1905"/>
                  <a:pt x="1530" y="1905"/>
                </a:cubicBezTo>
                <a:cubicBezTo>
                  <a:pt x="1534" y="1905"/>
                  <a:pt x="1538" y="1904"/>
                  <a:pt x="1543" y="1904"/>
                </a:cubicBezTo>
                <a:cubicBezTo>
                  <a:pt x="1545" y="1904"/>
                  <a:pt x="1547" y="1904"/>
                  <a:pt x="1549" y="1903"/>
                </a:cubicBezTo>
                <a:cubicBezTo>
                  <a:pt x="1552" y="1903"/>
                  <a:pt x="1555" y="1903"/>
                  <a:pt x="1558" y="1902"/>
                </a:cubicBezTo>
                <a:cubicBezTo>
                  <a:pt x="1560" y="1902"/>
                  <a:pt x="1563" y="1901"/>
                  <a:pt x="1566" y="1901"/>
                </a:cubicBezTo>
                <a:cubicBezTo>
                  <a:pt x="1567" y="1901"/>
                  <a:pt x="1569" y="1900"/>
                  <a:pt x="1571" y="1900"/>
                </a:cubicBezTo>
                <a:cubicBezTo>
                  <a:pt x="1573" y="1899"/>
                  <a:pt x="1575" y="1899"/>
                  <a:pt x="1576" y="1898"/>
                </a:cubicBezTo>
                <a:cubicBezTo>
                  <a:pt x="1579" y="1898"/>
                  <a:pt x="1582" y="1897"/>
                  <a:pt x="1584" y="1896"/>
                </a:cubicBezTo>
                <a:cubicBezTo>
                  <a:pt x="1586" y="1895"/>
                  <a:pt x="1588" y="1895"/>
                  <a:pt x="1589" y="1894"/>
                </a:cubicBezTo>
                <a:cubicBezTo>
                  <a:pt x="1590" y="1894"/>
                  <a:pt x="1591" y="1894"/>
                  <a:pt x="1592" y="1893"/>
                </a:cubicBezTo>
                <a:cubicBezTo>
                  <a:pt x="1597" y="1891"/>
                  <a:pt x="1597" y="1891"/>
                  <a:pt x="1597" y="1891"/>
                </a:cubicBezTo>
                <a:cubicBezTo>
                  <a:pt x="1599" y="1891"/>
                  <a:pt x="1600" y="1890"/>
                  <a:pt x="1601" y="1889"/>
                </a:cubicBezTo>
                <a:cubicBezTo>
                  <a:pt x="1603" y="1889"/>
                  <a:pt x="1604" y="1888"/>
                  <a:pt x="1606" y="1888"/>
                </a:cubicBezTo>
                <a:cubicBezTo>
                  <a:pt x="1607" y="1887"/>
                  <a:pt x="1608" y="1887"/>
                  <a:pt x="1608" y="1886"/>
                </a:cubicBezTo>
                <a:cubicBezTo>
                  <a:pt x="1611" y="1885"/>
                  <a:pt x="1613" y="1884"/>
                  <a:pt x="1614" y="1883"/>
                </a:cubicBezTo>
                <a:cubicBezTo>
                  <a:pt x="1617" y="1882"/>
                  <a:pt x="1619" y="1881"/>
                  <a:pt x="1620" y="1880"/>
                </a:cubicBezTo>
                <a:cubicBezTo>
                  <a:pt x="1622" y="1879"/>
                  <a:pt x="1624" y="1878"/>
                  <a:pt x="1626" y="1876"/>
                </a:cubicBezTo>
                <a:cubicBezTo>
                  <a:pt x="1627" y="1876"/>
                  <a:pt x="1627" y="1876"/>
                  <a:pt x="1628" y="1875"/>
                </a:cubicBezTo>
                <a:cubicBezTo>
                  <a:pt x="1628" y="1875"/>
                  <a:pt x="1628" y="1875"/>
                  <a:pt x="1628" y="1875"/>
                </a:cubicBezTo>
                <a:cubicBezTo>
                  <a:pt x="1630" y="1874"/>
                  <a:pt x="1633" y="1872"/>
                  <a:pt x="1635" y="1870"/>
                </a:cubicBezTo>
                <a:cubicBezTo>
                  <a:pt x="1637" y="1868"/>
                  <a:pt x="1640" y="1867"/>
                  <a:pt x="1642" y="1865"/>
                </a:cubicBezTo>
                <a:cubicBezTo>
                  <a:pt x="1645" y="1863"/>
                  <a:pt x="1647" y="1861"/>
                  <a:pt x="1649" y="1859"/>
                </a:cubicBezTo>
                <a:cubicBezTo>
                  <a:pt x="1651" y="1857"/>
                  <a:pt x="1651" y="1857"/>
                  <a:pt x="1651" y="1857"/>
                </a:cubicBezTo>
                <a:cubicBezTo>
                  <a:pt x="1652" y="1856"/>
                  <a:pt x="1654" y="1854"/>
                  <a:pt x="1656" y="1853"/>
                </a:cubicBezTo>
                <a:cubicBezTo>
                  <a:pt x="1657" y="1851"/>
                  <a:pt x="1659" y="1849"/>
                  <a:pt x="1660" y="1848"/>
                </a:cubicBezTo>
                <a:cubicBezTo>
                  <a:pt x="1662" y="1846"/>
                  <a:pt x="1662" y="1846"/>
                  <a:pt x="1662" y="1846"/>
                </a:cubicBezTo>
                <a:cubicBezTo>
                  <a:pt x="1692" y="1813"/>
                  <a:pt x="1709" y="1770"/>
                  <a:pt x="1709" y="1726"/>
                </a:cubicBezTo>
                <a:cubicBezTo>
                  <a:pt x="1709" y="179"/>
                  <a:pt x="1709" y="179"/>
                  <a:pt x="1709" y="179"/>
                </a:cubicBezTo>
                <a:cubicBezTo>
                  <a:pt x="1709" y="134"/>
                  <a:pt x="1692" y="91"/>
                  <a:pt x="1662" y="58"/>
                </a:cubicBezTo>
                <a:close/>
                <a:moveTo>
                  <a:pt x="1229" y="1905"/>
                </a:moveTo>
                <a:cubicBezTo>
                  <a:pt x="1229" y="2130"/>
                  <a:pt x="1229" y="2130"/>
                  <a:pt x="1229" y="2130"/>
                </a:cubicBezTo>
                <a:cubicBezTo>
                  <a:pt x="1229" y="2163"/>
                  <a:pt x="1214" y="2194"/>
                  <a:pt x="1188" y="2214"/>
                </a:cubicBezTo>
                <a:cubicBezTo>
                  <a:pt x="1185" y="2216"/>
                  <a:pt x="1182" y="2218"/>
                  <a:pt x="1179" y="2219"/>
                </a:cubicBezTo>
                <a:cubicBezTo>
                  <a:pt x="1178" y="2220"/>
                  <a:pt x="1176" y="2221"/>
                  <a:pt x="1175" y="2222"/>
                </a:cubicBezTo>
                <a:cubicBezTo>
                  <a:pt x="1160" y="2230"/>
                  <a:pt x="1143" y="2234"/>
                  <a:pt x="1125" y="2234"/>
                </a:cubicBezTo>
                <a:cubicBezTo>
                  <a:pt x="1059" y="2234"/>
                  <a:pt x="1059" y="2234"/>
                  <a:pt x="1059" y="2234"/>
                </a:cubicBezTo>
                <a:cubicBezTo>
                  <a:pt x="1059" y="1905"/>
                  <a:pt x="1059" y="1905"/>
                  <a:pt x="1059" y="1905"/>
                </a:cubicBezTo>
                <a:lnTo>
                  <a:pt x="1229" y="1905"/>
                </a:lnTo>
                <a:close/>
                <a:moveTo>
                  <a:pt x="984" y="1905"/>
                </a:moveTo>
                <a:cubicBezTo>
                  <a:pt x="984" y="2234"/>
                  <a:pt x="984" y="2234"/>
                  <a:pt x="984" y="2234"/>
                </a:cubicBezTo>
                <a:cubicBezTo>
                  <a:pt x="792" y="2234"/>
                  <a:pt x="792" y="2234"/>
                  <a:pt x="792" y="2234"/>
                </a:cubicBezTo>
                <a:cubicBezTo>
                  <a:pt x="792" y="1905"/>
                  <a:pt x="792" y="1905"/>
                  <a:pt x="792" y="1905"/>
                </a:cubicBezTo>
                <a:lnTo>
                  <a:pt x="984" y="1905"/>
                </a:lnTo>
                <a:close/>
                <a:moveTo>
                  <a:pt x="451" y="1846"/>
                </a:moveTo>
                <a:cubicBezTo>
                  <a:pt x="452" y="1848"/>
                  <a:pt x="452" y="1848"/>
                  <a:pt x="452" y="1848"/>
                </a:cubicBezTo>
                <a:cubicBezTo>
                  <a:pt x="454" y="1849"/>
                  <a:pt x="456" y="1851"/>
                  <a:pt x="457" y="1853"/>
                </a:cubicBezTo>
                <a:cubicBezTo>
                  <a:pt x="459" y="1854"/>
                  <a:pt x="461" y="1856"/>
                  <a:pt x="462" y="1857"/>
                </a:cubicBezTo>
                <a:cubicBezTo>
                  <a:pt x="464" y="1859"/>
                  <a:pt x="464" y="1859"/>
                  <a:pt x="464" y="1859"/>
                </a:cubicBezTo>
                <a:cubicBezTo>
                  <a:pt x="466" y="1861"/>
                  <a:pt x="468" y="1863"/>
                  <a:pt x="471" y="1865"/>
                </a:cubicBezTo>
                <a:cubicBezTo>
                  <a:pt x="473" y="1867"/>
                  <a:pt x="476" y="1868"/>
                  <a:pt x="478" y="1870"/>
                </a:cubicBezTo>
                <a:cubicBezTo>
                  <a:pt x="480" y="1872"/>
                  <a:pt x="483" y="1874"/>
                  <a:pt x="485" y="1875"/>
                </a:cubicBezTo>
                <a:cubicBezTo>
                  <a:pt x="485" y="1875"/>
                  <a:pt x="485" y="1875"/>
                  <a:pt x="485" y="1875"/>
                </a:cubicBezTo>
                <a:cubicBezTo>
                  <a:pt x="486" y="1876"/>
                  <a:pt x="486" y="1876"/>
                  <a:pt x="487" y="1876"/>
                </a:cubicBezTo>
                <a:cubicBezTo>
                  <a:pt x="489" y="1877"/>
                  <a:pt x="491" y="1879"/>
                  <a:pt x="492" y="1880"/>
                </a:cubicBezTo>
                <a:cubicBezTo>
                  <a:pt x="494" y="1881"/>
                  <a:pt x="496" y="1882"/>
                  <a:pt x="499" y="1883"/>
                </a:cubicBezTo>
                <a:cubicBezTo>
                  <a:pt x="500" y="1884"/>
                  <a:pt x="502" y="1885"/>
                  <a:pt x="504" y="1886"/>
                </a:cubicBezTo>
                <a:cubicBezTo>
                  <a:pt x="505" y="1887"/>
                  <a:pt x="506" y="1887"/>
                  <a:pt x="507" y="1888"/>
                </a:cubicBezTo>
                <a:cubicBezTo>
                  <a:pt x="509" y="1888"/>
                  <a:pt x="510" y="1889"/>
                  <a:pt x="511" y="1889"/>
                </a:cubicBezTo>
                <a:cubicBezTo>
                  <a:pt x="513" y="1890"/>
                  <a:pt x="514" y="1891"/>
                  <a:pt x="516" y="1891"/>
                </a:cubicBezTo>
                <a:cubicBezTo>
                  <a:pt x="521" y="1893"/>
                  <a:pt x="521" y="1893"/>
                  <a:pt x="521" y="1893"/>
                </a:cubicBezTo>
                <a:cubicBezTo>
                  <a:pt x="522" y="1894"/>
                  <a:pt x="523" y="1894"/>
                  <a:pt x="523" y="1894"/>
                </a:cubicBezTo>
                <a:cubicBezTo>
                  <a:pt x="525" y="1895"/>
                  <a:pt x="527" y="1895"/>
                  <a:pt x="529" y="1896"/>
                </a:cubicBezTo>
                <a:cubicBezTo>
                  <a:pt x="531" y="1897"/>
                  <a:pt x="534" y="1898"/>
                  <a:pt x="536" y="1898"/>
                </a:cubicBezTo>
                <a:cubicBezTo>
                  <a:pt x="538" y="1899"/>
                  <a:pt x="540" y="1899"/>
                  <a:pt x="542" y="1900"/>
                </a:cubicBezTo>
                <a:cubicBezTo>
                  <a:pt x="544" y="1900"/>
                  <a:pt x="546" y="1901"/>
                  <a:pt x="547" y="1901"/>
                </a:cubicBezTo>
                <a:cubicBezTo>
                  <a:pt x="550" y="1901"/>
                  <a:pt x="553" y="1902"/>
                  <a:pt x="555" y="1902"/>
                </a:cubicBezTo>
                <a:cubicBezTo>
                  <a:pt x="558" y="1903"/>
                  <a:pt x="561" y="1903"/>
                  <a:pt x="564" y="1903"/>
                </a:cubicBezTo>
                <a:cubicBezTo>
                  <a:pt x="566" y="1904"/>
                  <a:pt x="568" y="1904"/>
                  <a:pt x="570" y="1904"/>
                </a:cubicBezTo>
                <a:cubicBezTo>
                  <a:pt x="575" y="1904"/>
                  <a:pt x="579" y="1905"/>
                  <a:pt x="583" y="1905"/>
                </a:cubicBezTo>
                <a:cubicBezTo>
                  <a:pt x="717" y="1905"/>
                  <a:pt x="717" y="1905"/>
                  <a:pt x="717" y="1905"/>
                </a:cubicBezTo>
                <a:cubicBezTo>
                  <a:pt x="717" y="2234"/>
                  <a:pt x="717" y="2234"/>
                  <a:pt x="717" y="2234"/>
                </a:cubicBezTo>
                <a:cubicBezTo>
                  <a:pt x="179" y="2234"/>
                  <a:pt x="179" y="2234"/>
                  <a:pt x="179" y="2234"/>
                </a:cubicBezTo>
                <a:cubicBezTo>
                  <a:pt x="161" y="2234"/>
                  <a:pt x="145" y="2230"/>
                  <a:pt x="129" y="2222"/>
                </a:cubicBezTo>
                <a:cubicBezTo>
                  <a:pt x="128" y="2221"/>
                  <a:pt x="126" y="2220"/>
                  <a:pt x="125" y="2219"/>
                </a:cubicBezTo>
                <a:cubicBezTo>
                  <a:pt x="122" y="2218"/>
                  <a:pt x="119" y="2216"/>
                  <a:pt x="117" y="2214"/>
                </a:cubicBezTo>
                <a:cubicBezTo>
                  <a:pt x="91" y="2194"/>
                  <a:pt x="75" y="2163"/>
                  <a:pt x="75" y="2130"/>
                </a:cubicBezTo>
                <a:cubicBezTo>
                  <a:pt x="75" y="583"/>
                  <a:pt x="75" y="583"/>
                  <a:pt x="75" y="583"/>
                </a:cubicBezTo>
                <a:cubicBezTo>
                  <a:pt x="75" y="559"/>
                  <a:pt x="84" y="535"/>
                  <a:pt x="99" y="517"/>
                </a:cubicBezTo>
                <a:cubicBezTo>
                  <a:pt x="119" y="493"/>
                  <a:pt x="148" y="479"/>
                  <a:pt x="179" y="479"/>
                </a:cubicBezTo>
                <a:cubicBezTo>
                  <a:pt x="404" y="479"/>
                  <a:pt x="404" y="479"/>
                  <a:pt x="404" y="479"/>
                </a:cubicBezTo>
                <a:cubicBezTo>
                  <a:pt x="404" y="1726"/>
                  <a:pt x="404" y="1726"/>
                  <a:pt x="404" y="1726"/>
                </a:cubicBezTo>
                <a:cubicBezTo>
                  <a:pt x="404" y="1770"/>
                  <a:pt x="421" y="1813"/>
                  <a:pt x="451" y="1846"/>
                </a:cubicBezTo>
                <a:close/>
                <a:moveTo>
                  <a:pt x="529" y="1815"/>
                </a:moveTo>
                <a:cubicBezTo>
                  <a:pt x="526" y="1813"/>
                  <a:pt x="524" y="1811"/>
                  <a:pt x="521" y="1809"/>
                </a:cubicBezTo>
                <a:cubicBezTo>
                  <a:pt x="495" y="1789"/>
                  <a:pt x="480" y="1759"/>
                  <a:pt x="480" y="1726"/>
                </a:cubicBezTo>
                <a:cubicBezTo>
                  <a:pt x="480" y="179"/>
                  <a:pt x="480" y="179"/>
                  <a:pt x="480" y="179"/>
                </a:cubicBezTo>
                <a:cubicBezTo>
                  <a:pt x="480" y="155"/>
                  <a:pt x="488" y="131"/>
                  <a:pt x="503" y="112"/>
                </a:cubicBezTo>
                <a:cubicBezTo>
                  <a:pt x="523" y="88"/>
                  <a:pt x="552" y="75"/>
                  <a:pt x="583" y="75"/>
                </a:cubicBezTo>
                <a:cubicBezTo>
                  <a:pt x="1530" y="75"/>
                  <a:pt x="1530" y="75"/>
                  <a:pt x="1530" y="75"/>
                </a:cubicBezTo>
                <a:cubicBezTo>
                  <a:pt x="1561" y="75"/>
                  <a:pt x="1590" y="88"/>
                  <a:pt x="1610" y="112"/>
                </a:cubicBezTo>
                <a:cubicBezTo>
                  <a:pt x="1625" y="131"/>
                  <a:pt x="1633" y="155"/>
                  <a:pt x="1633" y="179"/>
                </a:cubicBezTo>
                <a:cubicBezTo>
                  <a:pt x="1633" y="1726"/>
                  <a:pt x="1633" y="1726"/>
                  <a:pt x="1633" y="1726"/>
                </a:cubicBezTo>
                <a:cubicBezTo>
                  <a:pt x="1633" y="1759"/>
                  <a:pt x="1618" y="1789"/>
                  <a:pt x="1592" y="1809"/>
                </a:cubicBezTo>
                <a:cubicBezTo>
                  <a:pt x="1589" y="1811"/>
                  <a:pt x="1586" y="1813"/>
                  <a:pt x="1584" y="1815"/>
                </a:cubicBezTo>
                <a:cubicBezTo>
                  <a:pt x="1582" y="1816"/>
                  <a:pt x="1581" y="1817"/>
                  <a:pt x="1579" y="1817"/>
                </a:cubicBezTo>
                <a:cubicBezTo>
                  <a:pt x="1564" y="1826"/>
                  <a:pt x="1547" y="1830"/>
                  <a:pt x="1530" y="1830"/>
                </a:cubicBezTo>
                <a:cubicBezTo>
                  <a:pt x="583" y="1830"/>
                  <a:pt x="583" y="1830"/>
                  <a:pt x="583" y="1830"/>
                </a:cubicBezTo>
                <a:cubicBezTo>
                  <a:pt x="566" y="1830"/>
                  <a:pt x="549" y="1826"/>
                  <a:pt x="534" y="1817"/>
                </a:cubicBezTo>
                <a:cubicBezTo>
                  <a:pt x="532" y="1817"/>
                  <a:pt x="531" y="1816"/>
                  <a:pt x="529" y="1815"/>
                </a:cubicBezTo>
                <a:close/>
                <a:moveTo>
                  <a:pt x="841" y="424"/>
                </a:moveTo>
                <a:cubicBezTo>
                  <a:pt x="841" y="230"/>
                  <a:pt x="841" y="230"/>
                  <a:pt x="841" y="230"/>
                </a:cubicBezTo>
                <a:cubicBezTo>
                  <a:pt x="841" y="209"/>
                  <a:pt x="858" y="193"/>
                  <a:pt x="879" y="193"/>
                </a:cubicBezTo>
                <a:cubicBezTo>
                  <a:pt x="899" y="193"/>
                  <a:pt x="916" y="209"/>
                  <a:pt x="916" y="230"/>
                </a:cubicBezTo>
                <a:cubicBezTo>
                  <a:pt x="916" y="424"/>
                  <a:pt x="916" y="424"/>
                  <a:pt x="916" y="424"/>
                </a:cubicBezTo>
                <a:cubicBezTo>
                  <a:pt x="916" y="433"/>
                  <a:pt x="912" y="442"/>
                  <a:pt x="905" y="449"/>
                </a:cubicBezTo>
                <a:cubicBezTo>
                  <a:pt x="898" y="457"/>
                  <a:pt x="889" y="461"/>
                  <a:pt x="879" y="461"/>
                </a:cubicBezTo>
                <a:cubicBezTo>
                  <a:pt x="858" y="461"/>
                  <a:pt x="841" y="444"/>
                  <a:pt x="841" y="424"/>
                </a:cubicBezTo>
                <a:close/>
                <a:moveTo>
                  <a:pt x="1332" y="1731"/>
                </a:moveTo>
                <a:cubicBezTo>
                  <a:pt x="1410" y="1731"/>
                  <a:pt x="1474" y="1667"/>
                  <a:pt x="1474" y="1589"/>
                </a:cubicBezTo>
                <a:cubicBezTo>
                  <a:pt x="1474" y="1556"/>
                  <a:pt x="1463" y="1526"/>
                  <a:pt x="1443" y="1501"/>
                </a:cubicBezTo>
                <a:cubicBezTo>
                  <a:pt x="1463" y="1476"/>
                  <a:pt x="1474" y="1446"/>
                  <a:pt x="1474" y="1414"/>
                </a:cubicBezTo>
                <a:cubicBezTo>
                  <a:pt x="1474" y="1335"/>
                  <a:pt x="1410" y="1271"/>
                  <a:pt x="1332" y="1271"/>
                </a:cubicBezTo>
                <a:cubicBezTo>
                  <a:pt x="1254" y="1271"/>
                  <a:pt x="1190" y="1335"/>
                  <a:pt x="1190" y="1414"/>
                </a:cubicBezTo>
                <a:cubicBezTo>
                  <a:pt x="1190" y="1445"/>
                  <a:pt x="1200" y="1475"/>
                  <a:pt x="1220" y="1501"/>
                </a:cubicBezTo>
                <a:cubicBezTo>
                  <a:pt x="1200" y="1527"/>
                  <a:pt x="1190" y="1557"/>
                  <a:pt x="1190" y="1589"/>
                </a:cubicBezTo>
                <a:cubicBezTo>
                  <a:pt x="1190" y="1667"/>
                  <a:pt x="1254" y="1731"/>
                  <a:pt x="1332" y="1731"/>
                </a:cubicBezTo>
                <a:close/>
                <a:moveTo>
                  <a:pt x="1332" y="1481"/>
                </a:moveTo>
                <a:cubicBezTo>
                  <a:pt x="1295" y="1481"/>
                  <a:pt x="1265" y="1451"/>
                  <a:pt x="1265" y="1414"/>
                </a:cubicBezTo>
                <a:cubicBezTo>
                  <a:pt x="1265" y="1377"/>
                  <a:pt x="1295" y="1346"/>
                  <a:pt x="1332" y="1346"/>
                </a:cubicBezTo>
                <a:cubicBezTo>
                  <a:pt x="1369" y="1346"/>
                  <a:pt x="1400" y="1377"/>
                  <a:pt x="1400" y="1414"/>
                </a:cubicBezTo>
                <a:cubicBezTo>
                  <a:pt x="1400" y="1451"/>
                  <a:pt x="1369" y="1481"/>
                  <a:pt x="1332" y="1481"/>
                </a:cubicBezTo>
                <a:close/>
                <a:moveTo>
                  <a:pt x="1280" y="1546"/>
                </a:moveTo>
                <a:cubicBezTo>
                  <a:pt x="1297" y="1553"/>
                  <a:pt x="1314" y="1556"/>
                  <a:pt x="1332" y="1556"/>
                </a:cubicBezTo>
                <a:cubicBezTo>
                  <a:pt x="1350" y="1556"/>
                  <a:pt x="1368" y="1553"/>
                  <a:pt x="1385" y="1546"/>
                </a:cubicBezTo>
                <a:cubicBezTo>
                  <a:pt x="1394" y="1558"/>
                  <a:pt x="1400" y="1573"/>
                  <a:pt x="1400" y="1589"/>
                </a:cubicBezTo>
                <a:cubicBezTo>
                  <a:pt x="1400" y="1626"/>
                  <a:pt x="1369" y="1656"/>
                  <a:pt x="1332" y="1656"/>
                </a:cubicBezTo>
                <a:cubicBezTo>
                  <a:pt x="1295" y="1656"/>
                  <a:pt x="1265" y="1626"/>
                  <a:pt x="1265" y="1589"/>
                </a:cubicBezTo>
                <a:cubicBezTo>
                  <a:pt x="1265" y="1572"/>
                  <a:pt x="1270" y="1557"/>
                  <a:pt x="1280" y="1546"/>
                </a:cubicBezTo>
                <a:close/>
                <a:moveTo>
                  <a:pt x="841" y="1135"/>
                </a:moveTo>
                <a:cubicBezTo>
                  <a:pt x="841" y="941"/>
                  <a:pt x="841" y="941"/>
                  <a:pt x="841" y="941"/>
                </a:cubicBezTo>
                <a:cubicBezTo>
                  <a:pt x="841" y="920"/>
                  <a:pt x="858" y="904"/>
                  <a:pt x="879" y="904"/>
                </a:cubicBezTo>
                <a:cubicBezTo>
                  <a:pt x="880" y="904"/>
                  <a:pt x="880" y="904"/>
                  <a:pt x="880" y="904"/>
                </a:cubicBezTo>
                <a:cubicBezTo>
                  <a:pt x="899" y="904"/>
                  <a:pt x="916" y="921"/>
                  <a:pt x="916" y="941"/>
                </a:cubicBezTo>
                <a:cubicBezTo>
                  <a:pt x="916" y="1135"/>
                  <a:pt x="916" y="1135"/>
                  <a:pt x="916" y="1135"/>
                </a:cubicBezTo>
                <a:cubicBezTo>
                  <a:pt x="916" y="1155"/>
                  <a:pt x="899" y="1172"/>
                  <a:pt x="880" y="1172"/>
                </a:cubicBezTo>
                <a:cubicBezTo>
                  <a:pt x="879" y="1172"/>
                  <a:pt x="879" y="1172"/>
                  <a:pt x="879" y="1172"/>
                </a:cubicBezTo>
                <a:cubicBezTo>
                  <a:pt x="858" y="1172"/>
                  <a:pt x="841" y="1156"/>
                  <a:pt x="841" y="1135"/>
                </a:cubicBezTo>
                <a:close/>
                <a:moveTo>
                  <a:pt x="841" y="780"/>
                </a:moveTo>
                <a:cubicBezTo>
                  <a:pt x="841" y="585"/>
                  <a:pt x="841" y="585"/>
                  <a:pt x="841" y="585"/>
                </a:cubicBezTo>
                <a:cubicBezTo>
                  <a:pt x="841" y="565"/>
                  <a:pt x="857" y="548"/>
                  <a:pt x="878" y="548"/>
                </a:cubicBezTo>
                <a:cubicBezTo>
                  <a:pt x="879" y="548"/>
                  <a:pt x="879" y="548"/>
                  <a:pt x="879" y="548"/>
                </a:cubicBezTo>
                <a:cubicBezTo>
                  <a:pt x="899" y="548"/>
                  <a:pt x="916" y="565"/>
                  <a:pt x="916" y="585"/>
                </a:cubicBezTo>
                <a:cubicBezTo>
                  <a:pt x="916" y="780"/>
                  <a:pt x="916" y="780"/>
                  <a:pt x="916" y="780"/>
                </a:cubicBezTo>
                <a:cubicBezTo>
                  <a:pt x="916" y="800"/>
                  <a:pt x="899" y="816"/>
                  <a:pt x="880" y="817"/>
                </a:cubicBezTo>
                <a:cubicBezTo>
                  <a:pt x="879" y="817"/>
                  <a:pt x="879" y="817"/>
                  <a:pt x="879" y="817"/>
                </a:cubicBezTo>
                <a:cubicBezTo>
                  <a:pt x="858" y="817"/>
                  <a:pt x="841" y="800"/>
                  <a:pt x="841" y="78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defTabSz="913607" eaLnBrk="0" fontAlgn="base" hangingPunct="0">
              <a:spcBef>
                <a:spcPct val="0"/>
              </a:spcBef>
              <a:spcAft>
                <a:spcPct val="0"/>
              </a:spcAft>
            </a:pPr>
            <a:endParaRPr lang="en-US">
              <a:solidFill>
                <a:srgbClr val="000000">
                  <a:lumMod val="65000"/>
                  <a:lumOff val="35000"/>
                </a:srgbClr>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3EAD0DC2-0E6E-0550-B88D-C25D20D55ED7}"/>
              </a:ext>
            </a:extLst>
          </p:cNvPr>
          <p:cNvSpPr txBox="1"/>
          <p:nvPr/>
        </p:nvSpPr>
        <p:spPr>
          <a:xfrm>
            <a:off x="924064" y="4630793"/>
            <a:ext cx="896648" cy="523220"/>
          </a:xfrm>
          <a:prstGeom prst="rect">
            <a:avLst/>
          </a:prstGeom>
          <a:noFill/>
        </p:spPr>
        <p:txBody>
          <a:bodyPr wrap="none" lIns="36000" tIns="45720" rIns="36000" bIns="45720" rtlCol="0" anchor="t">
            <a:spAutoFit/>
          </a:bodyPr>
          <a:lstStyle/>
          <a:p>
            <a:pPr>
              <a:defRPr/>
            </a:pPr>
            <a:r>
              <a:rPr lang="en-US" sz="1400" b="1">
                <a:solidFill>
                  <a:srgbClr val="5E5E5E"/>
                </a:solidFill>
                <a:latin typeface="Arial" panose="020B0604020202020204" pitchFamily="34" charset="0"/>
                <a:cs typeface="Arial" panose="020B0604020202020204" pitchFamily="34" charset="0"/>
              </a:rPr>
              <a:t>Financial </a:t>
            </a:r>
            <a:br>
              <a:rPr lang="en-US" sz="1400" b="1">
                <a:solidFill>
                  <a:srgbClr val="5E5E5E"/>
                </a:solidFill>
                <a:latin typeface="Arial" panose="020B0604020202020204" pitchFamily="34" charset="0"/>
                <a:cs typeface="Arial" panose="020B0604020202020204" pitchFamily="34" charset="0"/>
              </a:rPr>
            </a:br>
            <a:r>
              <a:rPr lang="en-US" sz="1400" b="1">
                <a:solidFill>
                  <a:srgbClr val="5E5E5E"/>
                </a:solidFill>
                <a:latin typeface="Arial" panose="020B0604020202020204" pitchFamily="34" charset="0"/>
                <a:cs typeface="Arial" panose="020B0604020202020204" pitchFamily="34" charset="0"/>
              </a:rPr>
              <a:t>Services</a:t>
            </a:r>
          </a:p>
        </p:txBody>
      </p:sp>
      <p:pic>
        <p:nvPicPr>
          <p:cNvPr id="22" name="Graphic 21">
            <a:extLst>
              <a:ext uri="{FF2B5EF4-FFF2-40B4-BE49-F238E27FC236}">
                <a16:creationId xmlns:a16="http://schemas.microsoft.com/office/drawing/2014/main" id="{5412D7CA-EA09-0DCB-4D7A-B771AA669F00}"/>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260232" y="3956913"/>
            <a:ext cx="518424" cy="518424"/>
          </a:xfrm>
          <a:prstGeom prst="rect">
            <a:avLst/>
          </a:prstGeom>
        </p:spPr>
      </p:pic>
      <p:sp>
        <p:nvSpPr>
          <p:cNvPr id="8" name="TextBox 7">
            <a:extLst>
              <a:ext uri="{FF2B5EF4-FFF2-40B4-BE49-F238E27FC236}">
                <a16:creationId xmlns:a16="http://schemas.microsoft.com/office/drawing/2014/main" id="{A04406DB-5ACA-818C-114A-7405B8E61DEB}"/>
              </a:ext>
            </a:extLst>
          </p:cNvPr>
          <p:cNvSpPr txBox="1"/>
          <p:nvPr/>
        </p:nvSpPr>
        <p:spPr>
          <a:xfrm>
            <a:off x="2011371" y="4650755"/>
            <a:ext cx="1106641" cy="523220"/>
          </a:xfrm>
          <a:prstGeom prst="rect">
            <a:avLst/>
          </a:prstGeom>
          <a:noFill/>
        </p:spPr>
        <p:txBody>
          <a:bodyPr wrap="none" lIns="36000" rIns="36000" rtlCol="0">
            <a:spAutoFit/>
          </a:bodyPr>
          <a:lstStyle/>
          <a:p>
            <a:pPr algn="ctr">
              <a:defRPr/>
            </a:pPr>
            <a:r>
              <a:rPr lang="en-US" sz="1400" b="1">
                <a:solidFill>
                  <a:srgbClr val="5E5E5E"/>
                </a:solidFill>
                <a:latin typeface="Arial" panose="020B0604020202020204" pitchFamily="34" charset="0"/>
                <a:cs typeface="Arial" panose="020B0604020202020204" pitchFamily="34" charset="0"/>
              </a:rPr>
              <a:t>Information </a:t>
            </a:r>
            <a:br>
              <a:rPr lang="en-US" sz="1400" b="1">
                <a:solidFill>
                  <a:srgbClr val="5E5E5E"/>
                </a:solidFill>
                <a:latin typeface="Arial" panose="020B0604020202020204" pitchFamily="34" charset="0"/>
                <a:cs typeface="Arial" panose="020B0604020202020204" pitchFamily="34" charset="0"/>
              </a:rPr>
            </a:br>
            <a:r>
              <a:rPr lang="en-US" sz="1400" b="1">
                <a:solidFill>
                  <a:srgbClr val="5E5E5E"/>
                </a:solidFill>
                <a:latin typeface="Arial" panose="020B0604020202020204" pitchFamily="34" charset="0"/>
                <a:cs typeface="Arial" panose="020B0604020202020204" pitchFamily="34" charset="0"/>
              </a:rPr>
              <a:t>Technology</a:t>
            </a:r>
          </a:p>
        </p:txBody>
      </p:sp>
      <p:pic>
        <p:nvPicPr>
          <p:cNvPr id="35" name="Graphic 37">
            <a:extLst>
              <a:ext uri="{FF2B5EF4-FFF2-40B4-BE49-F238E27FC236}">
                <a16:creationId xmlns:a16="http://schemas.microsoft.com/office/drawing/2014/main" id="{E1675A4B-3661-8EE7-7804-0EC0DC60423B}"/>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3384853" y="3903429"/>
            <a:ext cx="718108" cy="718108"/>
          </a:xfrm>
          <a:prstGeom prst="rect">
            <a:avLst/>
          </a:prstGeom>
        </p:spPr>
      </p:pic>
      <p:sp>
        <p:nvSpPr>
          <p:cNvPr id="38" name="TextBox 37">
            <a:extLst>
              <a:ext uri="{FF2B5EF4-FFF2-40B4-BE49-F238E27FC236}">
                <a16:creationId xmlns:a16="http://schemas.microsoft.com/office/drawing/2014/main" id="{0CDB9C4B-7EE9-206A-13B3-9E65F1CB5EF4}"/>
              </a:ext>
            </a:extLst>
          </p:cNvPr>
          <p:cNvSpPr txBox="1"/>
          <p:nvPr/>
        </p:nvSpPr>
        <p:spPr>
          <a:xfrm>
            <a:off x="3267389" y="4761208"/>
            <a:ext cx="936722" cy="307777"/>
          </a:xfrm>
          <a:prstGeom prst="rect">
            <a:avLst/>
          </a:prstGeom>
          <a:noFill/>
        </p:spPr>
        <p:txBody>
          <a:bodyPr wrap="none" lIns="36000" tIns="45720" rIns="36000" bIns="45720" rtlCol="0" anchor="t">
            <a:spAutoFit/>
          </a:bodyPr>
          <a:lstStyle/>
          <a:p>
            <a:pPr algn="ctr">
              <a:defRPr/>
            </a:pPr>
            <a:r>
              <a:rPr lang="en-US" sz="1400" b="1">
                <a:solidFill>
                  <a:srgbClr val="5E5E5E"/>
                </a:solidFill>
                <a:latin typeface="Arial"/>
                <a:cs typeface="Arial"/>
              </a:rPr>
              <a:t>Education</a:t>
            </a:r>
          </a:p>
        </p:txBody>
      </p:sp>
      <p:pic>
        <p:nvPicPr>
          <p:cNvPr id="23" name="Graphic 22">
            <a:extLst>
              <a:ext uri="{FF2B5EF4-FFF2-40B4-BE49-F238E27FC236}">
                <a16:creationId xmlns:a16="http://schemas.microsoft.com/office/drawing/2014/main" id="{E030FA2C-77D5-A751-5A1D-1DCAD28E47AE}"/>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775481" y="4006691"/>
            <a:ext cx="524864" cy="524864"/>
          </a:xfrm>
          <a:prstGeom prst="rect">
            <a:avLst/>
          </a:prstGeom>
        </p:spPr>
      </p:pic>
      <p:sp>
        <p:nvSpPr>
          <p:cNvPr id="17" name="TextBox 16">
            <a:extLst>
              <a:ext uri="{FF2B5EF4-FFF2-40B4-BE49-F238E27FC236}">
                <a16:creationId xmlns:a16="http://schemas.microsoft.com/office/drawing/2014/main" id="{1AD95529-62E9-522F-2CDF-7BB53F7B7C5A}"/>
              </a:ext>
            </a:extLst>
          </p:cNvPr>
          <p:cNvSpPr txBox="1"/>
          <p:nvPr/>
        </p:nvSpPr>
        <p:spPr>
          <a:xfrm>
            <a:off x="4392259" y="4650755"/>
            <a:ext cx="1303810" cy="523220"/>
          </a:xfrm>
          <a:prstGeom prst="rect">
            <a:avLst/>
          </a:prstGeom>
          <a:noFill/>
        </p:spPr>
        <p:txBody>
          <a:bodyPr wrap="none" lIns="36000" tIns="45720" rIns="36000" bIns="45720" rtlCol="0" anchor="t">
            <a:spAutoFit/>
          </a:bodyPr>
          <a:lstStyle/>
          <a:p>
            <a:pPr algn="ctr">
              <a:defRPr/>
            </a:pPr>
            <a:r>
              <a:rPr lang="en-US" sz="1400" b="1">
                <a:solidFill>
                  <a:srgbClr val="5E5E5E"/>
                </a:solidFill>
                <a:latin typeface="Arial"/>
                <a:cs typeface="Arial"/>
              </a:rPr>
              <a:t>Advanced </a:t>
            </a:r>
            <a:br>
              <a:rPr lang="en-US" sz="1400" b="1">
                <a:solidFill>
                  <a:srgbClr val="5E5E5E"/>
                </a:solidFill>
                <a:latin typeface="Arial"/>
                <a:cs typeface="Arial"/>
              </a:rPr>
            </a:br>
            <a:r>
              <a:rPr lang="en-US" sz="1400" b="1">
                <a:solidFill>
                  <a:srgbClr val="5E5E5E"/>
                </a:solidFill>
                <a:latin typeface="Arial"/>
                <a:cs typeface="Arial"/>
              </a:rPr>
              <a:t>Manufacturing</a:t>
            </a:r>
          </a:p>
        </p:txBody>
      </p:sp>
      <p:pic>
        <p:nvPicPr>
          <p:cNvPr id="29" name="Graphic 28">
            <a:extLst>
              <a:ext uri="{FF2B5EF4-FFF2-40B4-BE49-F238E27FC236}">
                <a16:creationId xmlns:a16="http://schemas.microsoft.com/office/drawing/2014/main" id="{981B5E09-8955-DC1B-0ABE-5A964E93832F}"/>
              </a:ext>
              <a:ext uri="{C183D7F6-B498-43B3-948B-1728B52AA6E4}">
                <adec:decorative xmlns:adec="http://schemas.microsoft.com/office/drawing/2017/decorative" val="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199862" y="4015714"/>
            <a:ext cx="524864" cy="524864"/>
          </a:xfrm>
          <a:prstGeom prst="rect">
            <a:avLst/>
          </a:prstGeom>
        </p:spPr>
      </p:pic>
      <p:sp>
        <p:nvSpPr>
          <p:cNvPr id="18" name="TextBox 17">
            <a:extLst>
              <a:ext uri="{FF2B5EF4-FFF2-40B4-BE49-F238E27FC236}">
                <a16:creationId xmlns:a16="http://schemas.microsoft.com/office/drawing/2014/main" id="{B75224D9-DE8A-0F2C-56FE-DDB24A63BA47}"/>
              </a:ext>
            </a:extLst>
          </p:cNvPr>
          <p:cNvSpPr txBox="1"/>
          <p:nvPr/>
        </p:nvSpPr>
        <p:spPr>
          <a:xfrm>
            <a:off x="5855922" y="4654137"/>
            <a:ext cx="1215645" cy="523220"/>
          </a:xfrm>
          <a:prstGeom prst="rect">
            <a:avLst/>
          </a:prstGeom>
          <a:noFill/>
        </p:spPr>
        <p:txBody>
          <a:bodyPr wrap="none" lIns="36000" rIns="36000" rtlCol="0">
            <a:spAutoFit/>
          </a:bodyPr>
          <a:lstStyle/>
          <a:p>
            <a:pPr algn="ctr">
              <a:defRPr/>
            </a:pPr>
            <a:r>
              <a:rPr lang="en-US" sz="1400" b="1">
                <a:solidFill>
                  <a:srgbClr val="5E5E5E"/>
                </a:solidFill>
                <a:latin typeface="Arial" panose="020B0604020202020204" pitchFamily="34" charset="0"/>
                <a:cs typeface="Arial" panose="020B0604020202020204" pitchFamily="34" charset="0"/>
              </a:rPr>
              <a:t>Critical </a:t>
            </a:r>
            <a:br>
              <a:rPr lang="en-US" sz="1400" b="1">
                <a:solidFill>
                  <a:srgbClr val="5E5E5E"/>
                </a:solidFill>
                <a:latin typeface="Arial" panose="020B0604020202020204" pitchFamily="34" charset="0"/>
                <a:cs typeface="Arial" panose="020B0604020202020204" pitchFamily="34" charset="0"/>
              </a:rPr>
            </a:br>
            <a:r>
              <a:rPr lang="en-US" sz="1400" b="1">
                <a:solidFill>
                  <a:srgbClr val="5E5E5E"/>
                </a:solidFill>
                <a:latin typeface="Arial" panose="020B0604020202020204" pitchFamily="34" charset="0"/>
                <a:cs typeface="Arial" panose="020B0604020202020204" pitchFamily="34" charset="0"/>
              </a:rPr>
              <a:t>Supply Chain</a:t>
            </a:r>
          </a:p>
        </p:txBody>
      </p:sp>
      <p:pic>
        <p:nvPicPr>
          <p:cNvPr id="28" name="Graphic 27">
            <a:extLst>
              <a:ext uri="{FF2B5EF4-FFF2-40B4-BE49-F238E27FC236}">
                <a16:creationId xmlns:a16="http://schemas.microsoft.com/office/drawing/2014/main" id="{0798FFFA-A85C-B6F5-4A26-FCBD54A88293}"/>
              </a:ext>
              <a:ext uri="{C183D7F6-B498-43B3-948B-1728B52AA6E4}">
                <adec:decorative xmlns:adec="http://schemas.microsoft.com/office/drawing/2017/decorative" val="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571540" y="4064336"/>
            <a:ext cx="524864" cy="524864"/>
          </a:xfrm>
          <a:prstGeom prst="rect">
            <a:avLst/>
          </a:prstGeom>
        </p:spPr>
      </p:pic>
      <p:sp>
        <p:nvSpPr>
          <p:cNvPr id="19" name="TextBox 18">
            <a:extLst>
              <a:ext uri="{FF2B5EF4-FFF2-40B4-BE49-F238E27FC236}">
                <a16:creationId xmlns:a16="http://schemas.microsoft.com/office/drawing/2014/main" id="{E2A6AC0C-3C44-5888-0097-C574D46416AE}"/>
              </a:ext>
            </a:extLst>
          </p:cNvPr>
          <p:cNvSpPr txBox="1"/>
          <p:nvPr/>
        </p:nvSpPr>
        <p:spPr>
          <a:xfrm>
            <a:off x="7156871" y="4751436"/>
            <a:ext cx="1236484" cy="307777"/>
          </a:xfrm>
          <a:prstGeom prst="rect">
            <a:avLst/>
          </a:prstGeom>
          <a:noFill/>
        </p:spPr>
        <p:txBody>
          <a:bodyPr wrap="none" lIns="36000" tIns="45720" rIns="36000" bIns="45720" rtlCol="0" anchor="t">
            <a:spAutoFit/>
          </a:bodyPr>
          <a:lstStyle/>
          <a:p>
            <a:pPr algn="ctr">
              <a:defRPr/>
            </a:pPr>
            <a:r>
              <a:rPr lang="en-US" sz="1400" b="1">
                <a:solidFill>
                  <a:srgbClr val="5E5E5E"/>
                </a:solidFill>
                <a:latin typeface="Arial"/>
                <a:cs typeface="Arial"/>
              </a:rPr>
              <a:t>Infrastructure</a:t>
            </a:r>
            <a:endParaRPr lang="en-US" sz="1400" b="1">
              <a:solidFill>
                <a:srgbClr val="5E5E5E"/>
              </a:solidFill>
              <a:latin typeface="Arial" panose="020B0604020202020204" pitchFamily="34" charset="0"/>
              <a:cs typeface="Arial" panose="020B0604020202020204" pitchFamily="34" charset="0"/>
            </a:endParaRPr>
          </a:p>
        </p:txBody>
      </p:sp>
      <p:sp>
        <p:nvSpPr>
          <p:cNvPr id="33" name="Freeform 644">
            <a:extLst>
              <a:ext uri="{FF2B5EF4-FFF2-40B4-BE49-F238E27FC236}">
                <a16:creationId xmlns:a16="http://schemas.microsoft.com/office/drawing/2014/main" id="{5E94ED6F-4AD5-C861-1256-874A37468C33}"/>
              </a:ext>
              <a:ext uri="{C183D7F6-B498-43B3-948B-1728B52AA6E4}">
                <adec:decorative xmlns:adec="http://schemas.microsoft.com/office/drawing/2017/decorative" val="1"/>
              </a:ext>
            </a:extLst>
          </p:cNvPr>
          <p:cNvSpPr>
            <a:spLocks noChangeAspect="1" noEditPoints="1"/>
          </p:cNvSpPr>
          <p:nvPr/>
        </p:nvSpPr>
        <p:spPr bwMode="auto">
          <a:xfrm>
            <a:off x="8965584" y="4005511"/>
            <a:ext cx="529444" cy="529444"/>
          </a:xfrm>
          <a:custGeom>
            <a:avLst/>
            <a:gdLst>
              <a:gd name="T0" fmla="*/ 174 w 1154"/>
              <a:gd name="T1" fmla="*/ 662 h 1152"/>
              <a:gd name="T2" fmla="*/ 113 w 1154"/>
              <a:gd name="T3" fmla="*/ 737 h 1152"/>
              <a:gd name="T4" fmla="*/ 44 w 1154"/>
              <a:gd name="T5" fmla="*/ 805 h 1152"/>
              <a:gd name="T6" fmla="*/ 45 w 1154"/>
              <a:gd name="T7" fmla="*/ 971 h 1152"/>
              <a:gd name="T8" fmla="*/ 349 w 1154"/>
              <a:gd name="T9" fmla="*/ 1152 h 1152"/>
              <a:gd name="T10" fmla="*/ 393 w 1154"/>
              <a:gd name="T11" fmla="*/ 1067 h 1152"/>
              <a:gd name="T12" fmla="*/ 417 w 1154"/>
              <a:gd name="T13" fmla="*/ 1042 h 1152"/>
              <a:gd name="T14" fmla="*/ 498 w 1154"/>
              <a:gd name="T15" fmla="*/ 985 h 1152"/>
              <a:gd name="T16" fmla="*/ 1036 w 1154"/>
              <a:gd name="T17" fmla="*/ 489 h 1152"/>
              <a:gd name="T18" fmla="*/ 367 w 1154"/>
              <a:gd name="T19" fmla="*/ 854 h 1152"/>
              <a:gd name="T20" fmla="*/ 276 w 1154"/>
              <a:gd name="T21" fmla="*/ 1086 h 1152"/>
              <a:gd name="T22" fmla="*/ 313 w 1154"/>
              <a:gd name="T23" fmla="*/ 1074 h 1152"/>
              <a:gd name="T24" fmla="*/ 365 w 1154"/>
              <a:gd name="T25" fmla="*/ 1038 h 1152"/>
              <a:gd name="T26" fmla="*/ 433 w 1154"/>
              <a:gd name="T27" fmla="*/ 970 h 1152"/>
              <a:gd name="T28" fmla="*/ 468 w 1154"/>
              <a:gd name="T29" fmla="*/ 955 h 1152"/>
              <a:gd name="T30" fmla="*/ 376 w 1154"/>
              <a:gd name="T31" fmla="*/ 652 h 1152"/>
              <a:gd name="T32" fmla="*/ 203 w 1154"/>
              <a:gd name="T33" fmla="*/ 683 h 1152"/>
              <a:gd name="T34" fmla="*/ 900 w 1154"/>
              <a:gd name="T35" fmla="*/ 743 h 1152"/>
              <a:gd name="T36" fmla="*/ 314 w 1154"/>
              <a:gd name="T37" fmla="*/ 175 h 1152"/>
              <a:gd name="T38" fmla="*/ 501 w 1154"/>
              <a:gd name="T39" fmla="*/ 60 h 1152"/>
              <a:gd name="T40" fmla="*/ 600 w 1154"/>
              <a:gd name="T41" fmla="*/ 996 h 1152"/>
              <a:gd name="T42" fmla="*/ 174 w 1154"/>
              <a:gd name="T43" fmla="*/ 536 h 1152"/>
              <a:gd name="T44" fmla="*/ 183 w 1154"/>
              <a:gd name="T45" fmla="*/ 334 h 1152"/>
              <a:gd name="T46" fmla="*/ 183 w 1154"/>
              <a:gd name="T47" fmla="*/ 334 h 1152"/>
              <a:gd name="T48" fmla="*/ 1118 w 1154"/>
              <a:gd name="T49" fmla="*/ 640 h 1152"/>
              <a:gd name="T50" fmla="*/ 1050 w 1154"/>
              <a:gd name="T51" fmla="*/ 250 h 1152"/>
              <a:gd name="T52" fmla="*/ 1010 w 1154"/>
              <a:gd name="T53" fmla="*/ 852 h 1152"/>
              <a:gd name="T54" fmla="*/ 986 w 1154"/>
              <a:gd name="T55" fmla="*/ 827 h 1152"/>
              <a:gd name="T56" fmla="*/ 1136 w 1154"/>
              <a:gd name="T57" fmla="*/ 461 h 1152"/>
              <a:gd name="T58" fmla="*/ 711 w 1154"/>
              <a:gd name="T59" fmla="*/ 1 h 1152"/>
              <a:gd name="T60" fmla="*/ 897 w 1154"/>
              <a:gd name="T61" fmla="*/ 80 h 1152"/>
              <a:gd name="T62" fmla="*/ 897 w 1154"/>
              <a:gd name="T63" fmla="*/ 80 h 1152"/>
              <a:gd name="T64" fmla="*/ 799 w 1154"/>
              <a:gd name="T65" fmla="*/ 960 h 1152"/>
              <a:gd name="T66" fmla="*/ 876 w 1154"/>
              <a:gd name="T67" fmla="*/ 361 h 1152"/>
              <a:gd name="T68" fmla="*/ 731 w 1154"/>
              <a:gd name="T69" fmla="*/ 324 h 1152"/>
              <a:gd name="T70" fmla="*/ 597 w 1154"/>
              <a:gd name="T71" fmla="*/ 246 h 1152"/>
              <a:gd name="T72" fmla="*/ 464 w 1154"/>
              <a:gd name="T73" fmla="*/ 307 h 1152"/>
              <a:gd name="T74" fmla="*/ 403 w 1154"/>
              <a:gd name="T75" fmla="*/ 440 h 1152"/>
              <a:gd name="T76" fmla="*/ 481 w 1154"/>
              <a:gd name="T77" fmla="*/ 574 h 1152"/>
              <a:gd name="T78" fmla="*/ 518 w 1154"/>
              <a:gd name="T79" fmla="*/ 719 h 1152"/>
              <a:gd name="T80" fmla="*/ 656 w 1154"/>
              <a:gd name="T81" fmla="*/ 769 h 1152"/>
              <a:gd name="T82" fmla="*/ 794 w 1154"/>
              <a:gd name="T83" fmla="*/ 719 h 1152"/>
              <a:gd name="T84" fmla="*/ 831 w 1154"/>
              <a:gd name="T85" fmla="*/ 574 h 1152"/>
              <a:gd name="T86" fmla="*/ 909 w 1154"/>
              <a:gd name="T87" fmla="*/ 440 h 1152"/>
              <a:gd name="T88" fmla="*/ 795 w 1154"/>
              <a:gd name="T89" fmla="*/ 568 h 1152"/>
              <a:gd name="T90" fmla="*/ 743 w 1154"/>
              <a:gd name="T91" fmla="*/ 639 h 1152"/>
              <a:gd name="T92" fmla="*/ 630 w 1154"/>
              <a:gd name="T93" fmla="*/ 733 h 1152"/>
              <a:gd name="T94" fmla="*/ 508 w 1154"/>
              <a:gd name="T95" fmla="*/ 683 h 1152"/>
              <a:gd name="T96" fmla="*/ 509 w 1154"/>
              <a:gd name="T97" fmla="*/ 548 h 1152"/>
              <a:gd name="T98" fmla="*/ 509 w 1154"/>
              <a:gd name="T99" fmla="*/ 449 h 1152"/>
              <a:gd name="T100" fmla="*/ 508 w 1154"/>
              <a:gd name="T101" fmla="*/ 314 h 1152"/>
              <a:gd name="T102" fmla="*/ 630 w 1154"/>
              <a:gd name="T103" fmla="*/ 264 h 1152"/>
              <a:gd name="T104" fmla="*/ 743 w 1154"/>
              <a:gd name="T105" fmla="*/ 358 h 1152"/>
              <a:gd name="T106" fmla="*/ 795 w 1154"/>
              <a:gd name="T107" fmla="*/ 430 h 1152"/>
              <a:gd name="T108" fmla="*/ 588 w 1154"/>
              <a:gd name="T109" fmla="*/ 431 h 1152"/>
              <a:gd name="T110" fmla="*/ 724 w 1154"/>
              <a:gd name="T111" fmla="*/ 566 h 1152"/>
              <a:gd name="T112" fmla="*/ 656 w 1154"/>
              <a:gd name="T113" fmla="*/ 560 h 1152"/>
              <a:gd name="T114" fmla="*/ 656 w 1154"/>
              <a:gd name="T115" fmla="*/ 437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54" h="1152">
                <a:moveTo>
                  <a:pt x="910" y="215"/>
                </a:moveTo>
                <a:cubicBezTo>
                  <a:pt x="763" y="83"/>
                  <a:pt x="528" y="89"/>
                  <a:pt x="388" y="229"/>
                </a:cubicBezTo>
                <a:cubicBezTo>
                  <a:pt x="326" y="290"/>
                  <a:pt x="287" y="371"/>
                  <a:pt x="278" y="458"/>
                </a:cubicBezTo>
                <a:cubicBezTo>
                  <a:pt x="270" y="531"/>
                  <a:pt x="235" y="602"/>
                  <a:pt x="178" y="659"/>
                </a:cubicBezTo>
                <a:cubicBezTo>
                  <a:pt x="174" y="662"/>
                  <a:pt x="174" y="662"/>
                  <a:pt x="174" y="662"/>
                </a:cubicBezTo>
                <a:cubicBezTo>
                  <a:pt x="168" y="655"/>
                  <a:pt x="168" y="655"/>
                  <a:pt x="168" y="655"/>
                </a:cubicBezTo>
                <a:cubicBezTo>
                  <a:pt x="161" y="648"/>
                  <a:pt x="150" y="648"/>
                  <a:pt x="143" y="655"/>
                </a:cubicBezTo>
                <a:cubicBezTo>
                  <a:pt x="136" y="662"/>
                  <a:pt x="136" y="673"/>
                  <a:pt x="143" y="680"/>
                </a:cubicBezTo>
                <a:cubicBezTo>
                  <a:pt x="156" y="693"/>
                  <a:pt x="156" y="693"/>
                  <a:pt x="156" y="693"/>
                </a:cubicBezTo>
                <a:cubicBezTo>
                  <a:pt x="153" y="716"/>
                  <a:pt x="135" y="734"/>
                  <a:pt x="113" y="737"/>
                </a:cubicBezTo>
                <a:cubicBezTo>
                  <a:pt x="99" y="724"/>
                  <a:pt x="99" y="724"/>
                  <a:pt x="99" y="724"/>
                </a:cubicBezTo>
                <a:cubicBezTo>
                  <a:pt x="93" y="717"/>
                  <a:pt x="81" y="717"/>
                  <a:pt x="75" y="724"/>
                </a:cubicBezTo>
                <a:cubicBezTo>
                  <a:pt x="68" y="731"/>
                  <a:pt x="68" y="741"/>
                  <a:pt x="75" y="749"/>
                </a:cubicBezTo>
                <a:cubicBezTo>
                  <a:pt x="88" y="762"/>
                  <a:pt x="88" y="762"/>
                  <a:pt x="88" y="762"/>
                </a:cubicBezTo>
                <a:cubicBezTo>
                  <a:pt x="85" y="784"/>
                  <a:pt x="67" y="803"/>
                  <a:pt x="44" y="805"/>
                </a:cubicBezTo>
                <a:cubicBezTo>
                  <a:pt x="31" y="792"/>
                  <a:pt x="31" y="792"/>
                  <a:pt x="31" y="792"/>
                </a:cubicBezTo>
                <a:cubicBezTo>
                  <a:pt x="24" y="785"/>
                  <a:pt x="13" y="785"/>
                  <a:pt x="6" y="792"/>
                </a:cubicBezTo>
                <a:cubicBezTo>
                  <a:pt x="0" y="799"/>
                  <a:pt x="0" y="810"/>
                  <a:pt x="6" y="817"/>
                </a:cubicBezTo>
                <a:cubicBezTo>
                  <a:pt x="44" y="854"/>
                  <a:pt x="44" y="854"/>
                  <a:pt x="44" y="854"/>
                </a:cubicBezTo>
                <a:cubicBezTo>
                  <a:pt x="13" y="887"/>
                  <a:pt x="13" y="939"/>
                  <a:pt x="45" y="971"/>
                </a:cubicBezTo>
                <a:cubicBezTo>
                  <a:pt x="183" y="1109"/>
                  <a:pt x="183" y="1109"/>
                  <a:pt x="183" y="1109"/>
                </a:cubicBezTo>
                <a:cubicBezTo>
                  <a:pt x="199" y="1126"/>
                  <a:pt x="221" y="1134"/>
                  <a:pt x="243" y="1134"/>
                </a:cubicBezTo>
                <a:cubicBezTo>
                  <a:pt x="263" y="1134"/>
                  <a:pt x="284" y="1126"/>
                  <a:pt x="300" y="1111"/>
                </a:cubicBezTo>
                <a:cubicBezTo>
                  <a:pt x="336" y="1147"/>
                  <a:pt x="336" y="1147"/>
                  <a:pt x="336" y="1147"/>
                </a:cubicBezTo>
                <a:cubicBezTo>
                  <a:pt x="340" y="1150"/>
                  <a:pt x="344" y="1152"/>
                  <a:pt x="349" y="1152"/>
                </a:cubicBezTo>
                <a:cubicBezTo>
                  <a:pt x="353" y="1152"/>
                  <a:pt x="358" y="1150"/>
                  <a:pt x="361" y="1147"/>
                </a:cubicBezTo>
                <a:cubicBezTo>
                  <a:pt x="368" y="1140"/>
                  <a:pt x="368" y="1129"/>
                  <a:pt x="361" y="1122"/>
                </a:cubicBezTo>
                <a:cubicBezTo>
                  <a:pt x="349" y="1110"/>
                  <a:pt x="349" y="1110"/>
                  <a:pt x="349" y="1110"/>
                </a:cubicBezTo>
                <a:cubicBezTo>
                  <a:pt x="351" y="1099"/>
                  <a:pt x="355" y="1089"/>
                  <a:pt x="364" y="1081"/>
                </a:cubicBezTo>
                <a:cubicBezTo>
                  <a:pt x="371" y="1073"/>
                  <a:pt x="382" y="1068"/>
                  <a:pt x="393" y="1067"/>
                </a:cubicBezTo>
                <a:cubicBezTo>
                  <a:pt x="405" y="1078"/>
                  <a:pt x="405" y="1078"/>
                  <a:pt x="405" y="1078"/>
                </a:cubicBezTo>
                <a:cubicBezTo>
                  <a:pt x="408" y="1082"/>
                  <a:pt x="413" y="1083"/>
                  <a:pt x="417" y="1083"/>
                </a:cubicBezTo>
                <a:cubicBezTo>
                  <a:pt x="422" y="1083"/>
                  <a:pt x="426" y="1082"/>
                  <a:pt x="429" y="1078"/>
                </a:cubicBezTo>
                <a:cubicBezTo>
                  <a:pt x="436" y="1071"/>
                  <a:pt x="436" y="1061"/>
                  <a:pt x="429" y="1054"/>
                </a:cubicBezTo>
                <a:cubicBezTo>
                  <a:pt x="417" y="1042"/>
                  <a:pt x="417" y="1042"/>
                  <a:pt x="417" y="1042"/>
                </a:cubicBezTo>
                <a:cubicBezTo>
                  <a:pt x="421" y="1019"/>
                  <a:pt x="438" y="1001"/>
                  <a:pt x="461" y="998"/>
                </a:cubicBezTo>
                <a:cubicBezTo>
                  <a:pt x="473" y="1010"/>
                  <a:pt x="473" y="1010"/>
                  <a:pt x="473" y="1010"/>
                </a:cubicBezTo>
                <a:cubicBezTo>
                  <a:pt x="477" y="1013"/>
                  <a:pt x="481" y="1015"/>
                  <a:pt x="485" y="1015"/>
                </a:cubicBezTo>
                <a:cubicBezTo>
                  <a:pt x="490" y="1015"/>
                  <a:pt x="494" y="1013"/>
                  <a:pt x="498" y="1010"/>
                </a:cubicBezTo>
                <a:cubicBezTo>
                  <a:pt x="505" y="1003"/>
                  <a:pt x="505" y="992"/>
                  <a:pt x="498" y="985"/>
                </a:cubicBezTo>
                <a:cubicBezTo>
                  <a:pt x="493" y="980"/>
                  <a:pt x="493" y="980"/>
                  <a:pt x="493" y="980"/>
                </a:cubicBezTo>
                <a:cubicBezTo>
                  <a:pt x="502" y="970"/>
                  <a:pt x="502" y="970"/>
                  <a:pt x="502" y="970"/>
                </a:cubicBezTo>
                <a:cubicBezTo>
                  <a:pt x="555" y="918"/>
                  <a:pt x="624" y="884"/>
                  <a:pt x="698" y="877"/>
                </a:cubicBezTo>
                <a:cubicBezTo>
                  <a:pt x="785" y="867"/>
                  <a:pt x="863" y="829"/>
                  <a:pt x="925" y="767"/>
                </a:cubicBezTo>
                <a:cubicBezTo>
                  <a:pt x="1000" y="693"/>
                  <a:pt x="1039" y="594"/>
                  <a:pt x="1036" y="489"/>
                </a:cubicBezTo>
                <a:cubicBezTo>
                  <a:pt x="1033" y="383"/>
                  <a:pt x="989" y="286"/>
                  <a:pt x="910" y="215"/>
                </a:cubicBezTo>
                <a:close/>
                <a:moveTo>
                  <a:pt x="300" y="788"/>
                </a:moveTo>
                <a:cubicBezTo>
                  <a:pt x="358" y="695"/>
                  <a:pt x="358" y="695"/>
                  <a:pt x="358" y="695"/>
                </a:cubicBezTo>
                <a:cubicBezTo>
                  <a:pt x="381" y="735"/>
                  <a:pt x="420" y="773"/>
                  <a:pt x="460" y="797"/>
                </a:cubicBezTo>
                <a:cubicBezTo>
                  <a:pt x="367" y="854"/>
                  <a:pt x="367" y="854"/>
                  <a:pt x="367" y="854"/>
                </a:cubicBezTo>
                <a:lnTo>
                  <a:pt x="300" y="788"/>
                </a:lnTo>
                <a:close/>
                <a:moveTo>
                  <a:pt x="208" y="1084"/>
                </a:moveTo>
                <a:cubicBezTo>
                  <a:pt x="70" y="947"/>
                  <a:pt x="70" y="947"/>
                  <a:pt x="70" y="947"/>
                </a:cubicBezTo>
                <a:cubicBezTo>
                  <a:pt x="51" y="928"/>
                  <a:pt x="51" y="898"/>
                  <a:pt x="68" y="879"/>
                </a:cubicBezTo>
                <a:cubicBezTo>
                  <a:pt x="276" y="1086"/>
                  <a:pt x="276" y="1086"/>
                  <a:pt x="276" y="1086"/>
                </a:cubicBezTo>
                <a:cubicBezTo>
                  <a:pt x="257" y="1104"/>
                  <a:pt x="227" y="1103"/>
                  <a:pt x="208" y="1084"/>
                </a:cubicBezTo>
                <a:close/>
                <a:moveTo>
                  <a:pt x="339" y="1056"/>
                </a:moveTo>
                <a:cubicBezTo>
                  <a:pt x="331" y="1064"/>
                  <a:pt x="325" y="1072"/>
                  <a:pt x="321" y="1082"/>
                </a:cubicBezTo>
                <a:cubicBezTo>
                  <a:pt x="313" y="1074"/>
                  <a:pt x="313" y="1074"/>
                  <a:pt x="313" y="1074"/>
                </a:cubicBezTo>
                <a:cubicBezTo>
                  <a:pt x="313" y="1074"/>
                  <a:pt x="313" y="1074"/>
                  <a:pt x="313" y="1074"/>
                </a:cubicBezTo>
                <a:cubicBezTo>
                  <a:pt x="81" y="842"/>
                  <a:pt x="81" y="842"/>
                  <a:pt x="81" y="842"/>
                </a:cubicBezTo>
                <a:cubicBezTo>
                  <a:pt x="81" y="842"/>
                  <a:pt x="81" y="842"/>
                  <a:pt x="81" y="842"/>
                </a:cubicBezTo>
                <a:cubicBezTo>
                  <a:pt x="73" y="834"/>
                  <a:pt x="73" y="834"/>
                  <a:pt x="73" y="834"/>
                </a:cubicBezTo>
                <a:cubicBezTo>
                  <a:pt x="92" y="825"/>
                  <a:pt x="108" y="809"/>
                  <a:pt x="116" y="790"/>
                </a:cubicBezTo>
                <a:cubicBezTo>
                  <a:pt x="365" y="1038"/>
                  <a:pt x="365" y="1038"/>
                  <a:pt x="365" y="1038"/>
                </a:cubicBezTo>
                <a:cubicBezTo>
                  <a:pt x="355" y="1042"/>
                  <a:pt x="346" y="1048"/>
                  <a:pt x="339" y="1056"/>
                </a:cubicBezTo>
                <a:close/>
                <a:moveTo>
                  <a:pt x="390" y="1013"/>
                </a:moveTo>
                <a:cubicBezTo>
                  <a:pt x="141" y="765"/>
                  <a:pt x="141" y="765"/>
                  <a:pt x="141" y="765"/>
                </a:cubicBezTo>
                <a:cubicBezTo>
                  <a:pt x="160" y="756"/>
                  <a:pt x="176" y="741"/>
                  <a:pt x="185" y="722"/>
                </a:cubicBezTo>
                <a:cubicBezTo>
                  <a:pt x="433" y="970"/>
                  <a:pt x="433" y="970"/>
                  <a:pt x="433" y="970"/>
                </a:cubicBezTo>
                <a:cubicBezTo>
                  <a:pt x="414" y="979"/>
                  <a:pt x="398" y="994"/>
                  <a:pt x="390" y="1013"/>
                </a:cubicBezTo>
                <a:close/>
                <a:moveTo>
                  <a:pt x="900" y="743"/>
                </a:moveTo>
                <a:cubicBezTo>
                  <a:pt x="844" y="799"/>
                  <a:pt x="773" y="833"/>
                  <a:pt x="694" y="842"/>
                </a:cubicBezTo>
                <a:cubicBezTo>
                  <a:pt x="613" y="851"/>
                  <a:pt x="536" y="888"/>
                  <a:pt x="477" y="946"/>
                </a:cubicBezTo>
                <a:cubicBezTo>
                  <a:pt x="468" y="955"/>
                  <a:pt x="468" y="955"/>
                  <a:pt x="468" y="955"/>
                </a:cubicBezTo>
                <a:cubicBezTo>
                  <a:pt x="392" y="880"/>
                  <a:pt x="392" y="880"/>
                  <a:pt x="392" y="880"/>
                </a:cubicBezTo>
                <a:cubicBezTo>
                  <a:pt x="505" y="810"/>
                  <a:pt x="505" y="810"/>
                  <a:pt x="505" y="810"/>
                </a:cubicBezTo>
                <a:cubicBezTo>
                  <a:pt x="510" y="807"/>
                  <a:pt x="514" y="800"/>
                  <a:pt x="513" y="793"/>
                </a:cubicBezTo>
                <a:cubicBezTo>
                  <a:pt x="513" y="787"/>
                  <a:pt x="508" y="781"/>
                  <a:pt x="502" y="779"/>
                </a:cubicBezTo>
                <a:cubicBezTo>
                  <a:pt x="453" y="760"/>
                  <a:pt x="395" y="702"/>
                  <a:pt x="376" y="652"/>
                </a:cubicBezTo>
                <a:cubicBezTo>
                  <a:pt x="373" y="647"/>
                  <a:pt x="368" y="642"/>
                  <a:pt x="361" y="641"/>
                </a:cubicBezTo>
                <a:cubicBezTo>
                  <a:pt x="355" y="641"/>
                  <a:pt x="348" y="644"/>
                  <a:pt x="345" y="650"/>
                </a:cubicBezTo>
                <a:cubicBezTo>
                  <a:pt x="275" y="762"/>
                  <a:pt x="275" y="762"/>
                  <a:pt x="275" y="762"/>
                </a:cubicBezTo>
                <a:cubicBezTo>
                  <a:pt x="199" y="687"/>
                  <a:pt x="199" y="687"/>
                  <a:pt x="199" y="687"/>
                </a:cubicBezTo>
                <a:cubicBezTo>
                  <a:pt x="203" y="683"/>
                  <a:pt x="203" y="683"/>
                  <a:pt x="203" y="683"/>
                </a:cubicBezTo>
                <a:cubicBezTo>
                  <a:pt x="265" y="621"/>
                  <a:pt x="304" y="542"/>
                  <a:pt x="313" y="461"/>
                </a:cubicBezTo>
                <a:cubicBezTo>
                  <a:pt x="321" y="382"/>
                  <a:pt x="356" y="310"/>
                  <a:pt x="412" y="254"/>
                </a:cubicBezTo>
                <a:cubicBezTo>
                  <a:pt x="540" y="127"/>
                  <a:pt x="753" y="121"/>
                  <a:pt x="886" y="241"/>
                </a:cubicBezTo>
                <a:cubicBezTo>
                  <a:pt x="958" y="305"/>
                  <a:pt x="999" y="394"/>
                  <a:pt x="1001" y="489"/>
                </a:cubicBezTo>
                <a:cubicBezTo>
                  <a:pt x="1004" y="585"/>
                  <a:pt x="968" y="675"/>
                  <a:pt x="900" y="743"/>
                </a:cubicBezTo>
                <a:close/>
                <a:moveTo>
                  <a:pt x="302" y="170"/>
                </a:moveTo>
                <a:cubicBezTo>
                  <a:pt x="295" y="163"/>
                  <a:pt x="295" y="152"/>
                  <a:pt x="302" y="145"/>
                </a:cubicBezTo>
                <a:cubicBezTo>
                  <a:pt x="309" y="138"/>
                  <a:pt x="320" y="138"/>
                  <a:pt x="326" y="145"/>
                </a:cubicBezTo>
                <a:cubicBezTo>
                  <a:pt x="333" y="152"/>
                  <a:pt x="333" y="163"/>
                  <a:pt x="326" y="170"/>
                </a:cubicBezTo>
                <a:cubicBezTo>
                  <a:pt x="323" y="174"/>
                  <a:pt x="319" y="175"/>
                  <a:pt x="314" y="175"/>
                </a:cubicBezTo>
                <a:cubicBezTo>
                  <a:pt x="309" y="175"/>
                  <a:pt x="305" y="174"/>
                  <a:pt x="302" y="170"/>
                </a:cubicBezTo>
                <a:close/>
                <a:moveTo>
                  <a:pt x="479" y="49"/>
                </a:moveTo>
                <a:cubicBezTo>
                  <a:pt x="476" y="39"/>
                  <a:pt x="481" y="30"/>
                  <a:pt x="490" y="26"/>
                </a:cubicBezTo>
                <a:cubicBezTo>
                  <a:pt x="499" y="23"/>
                  <a:pt x="509" y="28"/>
                  <a:pt x="512" y="37"/>
                </a:cubicBezTo>
                <a:cubicBezTo>
                  <a:pt x="515" y="46"/>
                  <a:pt x="511" y="56"/>
                  <a:pt x="501" y="60"/>
                </a:cubicBezTo>
                <a:cubicBezTo>
                  <a:pt x="500" y="60"/>
                  <a:pt x="498" y="60"/>
                  <a:pt x="496" y="60"/>
                </a:cubicBezTo>
                <a:cubicBezTo>
                  <a:pt x="488" y="60"/>
                  <a:pt x="482" y="56"/>
                  <a:pt x="479" y="49"/>
                </a:cubicBezTo>
                <a:close/>
                <a:moveTo>
                  <a:pt x="620" y="980"/>
                </a:moveTo>
                <a:cubicBezTo>
                  <a:pt x="618" y="989"/>
                  <a:pt x="611" y="996"/>
                  <a:pt x="602" y="996"/>
                </a:cubicBezTo>
                <a:cubicBezTo>
                  <a:pt x="601" y="996"/>
                  <a:pt x="601" y="996"/>
                  <a:pt x="600" y="996"/>
                </a:cubicBezTo>
                <a:cubicBezTo>
                  <a:pt x="591" y="995"/>
                  <a:pt x="584" y="986"/>
                  <a:pt x="585" y="977"/>
                </a:cubicBezTo>
                <a:cubicBezTo>
                  <a:pt x="586" y="967"/>
                  <a:pt x="594" y="960"/>
                  <a:pt x="604" y="961"/>
                </a:cubicBezTo>
                <a:cubicBezTo>
                  <a:pt x="614" y="962"/>
                  <a:pt x="621" y="971"/>
                  <a:pt x="620" y="980"/>
                </a:cubicBezTo>
                <a:close/>
                <a:moveTo>
                  <a:pt x="159" y="555"/>
                </a:moveTo>
                <a:cubicBezTo>
                  <a:pt x="158" y="546"/>
                  <a:pt x="165" y="537"/>
                  <a:pt x="174" y="536"/>
                </a:cubicBezTo>
                <a:cubicBezTo>
                  <a:pt x="184" y="535"/>
                  <a:pt x="192" y="541"/>
                  <a:pt x="194" y="551"/>
                </a:cubicBezTo>
                <a:cubicBezTo>
                  <a:pt x="195" y="561"/>
                  <a:pt x="188" y="569"/>
                  <a:pt x="178" y="570"/>
                </a:cubicBezTo>
                <a:cubicBezTo>
                  <a:pt x="177" y="570"/>
                  <a:pt x="177" y="570"/>
                  <a:pt x="176" y="570"/>
                </a:cubicBezTo>
                <a:cubicBezTo>
                  <a:pt x="167" y="570"/>
                  <a:pt x="160" y="564"/>
                  <a:pt x="159" y="555"/>
                </a:cubicBezTo>
                <a:close/>
                <a:moveTo>
                  <a:pt x="183" y="334"/>
                </a:moveTo>
                <a:cubicBezTo>
                  <a:pt x="186" y="325"/>
                  <a:pt x="197" y="320"/>
                  <a:pt x="206" y="323"/>
                </a:cubicBezTo>
                <a:cubicBezTo>
                  <a:pt x="215" y="326"/>
                  <a:pt x="220" y="336"/>
                  <a:pt x="216" y="345"/>
                </a:cubicBezTo>
                <a:cubicBezTo>
                  <a:pt x="214" y="352"/>
                  <a:pt x="207" y="357"/>
                  <a:pt x="200" y="357"/>
                </a:cubicBezTo>
                <a:cubicBezTo>
                  <a:pt x="198" y="357"/>
                  <a:pt x="196" y="357"/>
                  <a:pt x="194" y="356"/>
                </a:cubicBezTo>
                <a:cubicBezTo>
                  <a:pt x="185" y="353"/>
                  <a:pt x="180" y="343"/>
                  <a:pt x="183" y="334"/>
                </a:cubicBezTo>
                <a:close/>
                <a:moveTo>
                  <a:pt x="1129" y="663"/>
                </a:moveTo>
                <a:cubicBezTo>
                  <a:pt x="1126" y="670"/>
                  <a:pt x="1120" y="674"/>
                  <a:pt x="1112" y="674"/>
                </a:cubicBezTo>
                <a:cubicBezTo>
                  <a:pt x="1110" y="674"/>
                  <a:pt x="1109" y="674"/>
                  <a:pt x="1107" y="674"/>
                </a:cubicBezTo>
                <a:cubicBezTo>
                  <a:pt x="1098" y="670"/>
                  <a:pt x="1093" y="660"/>
                  <a:pt x="1096" y="651"/>
                </a:cubicBezTo>
                <a:cubicBezTo>
                  <a:pt x="1099" y="642"/>
                  <a:pt x="1109" y="637"/>
                  <a:pt x="1118" y="640"/>
                </a:cubicBezTo>
                <a:cubicBezTo>
                  <a:pt x="1127" y="643"/>
                  <a:pt x="1132" y="653"/>
                  <a:pt x="1129" y="663"/>
                </a:cubicBezTo>
                <a:close/>
                <a:moveTo>
                  <a:pt x="1079" y="231"/>
                </a:moveTo>
                <a:cubicBezTo>
                  <a:pt x="1084" y="239"/>
                  <a:pt x="1082" y="250"/>
                  <a:pt x="1074" y="255"/>
                </a:cubicBezTo>
                <a:cubicBezTo>
                  <a:pt x="1071" y="257"/>
                  <a:pt x="1068" y="258"/>
                  <a:pt x="1064" y="258"/>
                </a:cubicBezTo>
                <a:cubicBezTo>
                  <a:pt x="1059" y="258"/>
                  <a:pt x="1053" y="255"/>
                  <a:pt x="1050" y="250"/>
                </a:cubicBezTo>
                <a:cubicBezTo>
                  <a:pt x="1044" y="242"/>
                  <a:pt x="1047" y="231"/>
                  <a:pt x="1055" y="226"/>
                </a:cubicBezTo>
                <a:cubicBezTo>
                  <a:pt x="1063" y="221"/>
                  <a:pt x="1074" y="223"/>
                  <a:pt x="1079" y="231"/>
                </a:cubicBezTo>
                <a:close/>
                <a:moveTo>
                  <a:pt x="1011" y="826"/>
                </a:moveTo>
                <a:cubicBezTo>
                  <a:pt x="1018" y="834"/>
                  <a:pt x="1018" y="845"/>
                  <a:pt x="1011" y="851"/>
                </a:cubicBezTo>
                <a:cubicBezTo>
                  <a:pt x="1011" y="852"/>
                  <a:pt x="1010" y="852"/>
                  <a:pt x="1010" y="852"/>
                </a:cubicBezTo>
                <a:cubicBezTo>
                  <a:pt x="1010" y="852"/>
                  <a:pt x="1010" y="852"/>
                  <a:pt x="1010" y="852"/>
                </a:cubicBezTo>
                <a:cubicBezTo>
                  <a:pt x="1007" y="856"/>
                  <a:pt x="1002" y="858"/>
                  <a:pt x="998" y="858"/>
                </a:cubicBezTo>
                <a:cubicBezTo>
                  <a:pt x="993" y="858"/>
                  <a:pt x="988" y="856"/>
                  <a:pt x="985" y="852"/>
                </a:cubicBezTo>
                <a:cubicBezTo>
                  <a:pt x="978" y="846"/>
                  <a:pt x="978" y="835"/>
                  <a:pt x="985" y="827"/>
                </a:cubicBezTo>
                <a:cubicBezTo>
                  <a:pt x="986" y="827"/>
                  <a:pt x="986" y="827"/>
                  <a:pt x="986" y="827"/>
                </a:cubicBezTo>
                <a:cubicBezTo>
                  <a:pt x="986" y="827"/>
                  <a:pt x="986" y="827"/>
                  <a:pt x="986" y="827"/>
                </a:cubicBezTo>
                <a:cubicBezTo>
                  <a:pt x="993" y="820"/>
                  <a:pt x="1004" y="820"/>
                  <a:pt x="1011" y="826"/>
                </a:cubicBezTo>
                <a:close/>
                <a:moveTo>
                  <a:pt x="1153" y="441"/>
                </a:moveTo>
                <a:cubicBezTo>
                  <a:pt x="1154" y="451"/>
                  <a:pt x="1147" y="460"/>
                  <a:pt x="1138" y="461"/>
                </a:cubicBezTo>
                <a:cubicBezTo>
                  <a:pt x="1137" y="461"/>
                  <a:pt x="1136" y="461"/>
                  <a:pt x="1136" y="461"/>
                </a:cubicBezTo>
                <a:cubicBezTo>
                  <a:pt x="1127" y="461"/>
                  <a:pt x="1120" y="454"/>
                  <a:pt x="1118" y="445"/>
                </a:cubicBezTo>
                <a:cubicBezTo>
                  <a:pt x="1117" y="436"/>
                  <a:pt x="1124" y="427"/>
                  <a:pt x="1134" y="425"/>
                </a:cubicBezTo>
                <a:cubicBezTo>
                  <a:pt x="1143" y="425"/>
                  <a:pt x="1152" y="432"/>
                  <a:pt x="1153" y="441"/>
                </a:cubicBezTo>
                <a:close/>
                <a:moveTo>
                  <a:pt x="692" y="17"/>
                </a:moveTo>
                <a:cubicBezTo>
                  <a:pt x="693" y="7"/>
                  <a:pt x="701" y="0"/>
                  <a:pt x="711" y="1"/>
                </a:cubicBezTo>
                <a:cubicBezTo>
                  <a:pt x="721" y="2"/>
                  <a:pt x="728" y="11"/>
                  <a:pt x="727" y="20"/>
                </a:cubicBezTo>
                <a:cubicBezTo>
                  <a:pt x="726" y="30"/>
                  <a:pt x="718" y="36"/>
                  <a:pt x="709" y="36"/>
                </a:cubicBezTo>
                <a:cubicBezTo>
                  <a:pt x="709" y="36"/>
                  <a:pt x="708" y="36"/>
                  <a:pt x="707" y="36"/>
                </a:cubicBezTo>
                <a:cubicBezTo>
                  <a:pt x="697" y="35"/>
                  <a:pt x="691" y="26"/>
                  <a:pt x="692" y="17"/>
                </a:cubicBezTo>
                <a:close/>
                <a:moveTo>
                  <a:pt x="897" y="80"/>
                </a:moveTo>
                <a:cubicBezTo>
                  <a:pt x="902" y="72"/>
                  <a:pt x="913" y="69"/>
                  <a:pt x="922" y="74"/>
                </a:cubicBezTo>
                <a:cubicBezTo>
                  <a:pt x="930" y="79"/>
                  <a:pt x="932" y="90"/>
                  <a:pt x="927" y="98"/>
                </a:cubicBezTo>
                <a:cubicBezTo>
                  <a:pt x="924" y="104"/>
                  <a:pt x="918" y="106"/>
                  <a:pt x="912" y="106"/>
                </a:cubicBezTo>
                <a:cubicBezTo>
                  <a:pt x="909" y="106"/>
                  <a:pt x="906" y="106"/>
                  <a:pt x="903" y="104"/>
                </a:cubicBezTo>
                <a:cubicBezTo>
                  <a:pt x="895" y="98"/>
                  <a:pt x="892" y="88"/>
                  <a:pt x="897" y="80"/>
                </a:cubicBezTo>
                <a:close/>
                <a:moveTo>
                  <a:pt x="832" y="949"/>
                </a:moveTo>
                <a:cubicBezTo>
                  <a:pt x="835" y="958"/>
                  <a:pt x="831" y="968"/>
                  <a:pt x="821" y="971"/>
                </a:cubicBezTo>
                <a:cubicBezTo>
                  <a:pt x="821" y="971"/>
                  <a:pt x="821" y="971"/>
                  <a:pt x="822" y="971"/>
                </a:cubicBezTo>
                <a:cubicBezTo>
                  <a:pt x="820" y="971"/>
                  <a:pt x="818" y="972"/>
                  <a:pt x="816" y="972"/>
                </a:cubicBezTo>
                <a:cubicBezTo>
                  <a:pt x="808" y="972"/>
                  <a:pt x="802" y="967"/>
                  <a:pt x="799" y="960"/>
                </a:cubicBezTo>
                <a:cubicBezTo>
                  <a:pt x="796" y="951"/>
                  <a:pt x="801" y="941"/>
                  <a:pt x="810" y="938"/>
                </a:cubicBezTo>
                <a:cubicBezTo>
                  <a:pt x="819" y="935"/>
                  <a:pt x="829" y="939"/>
                  <a:pt x="832" y="949"/>
                </a:cubicBezTo>
                <a:close/>
                <a:moveTo>
                  <a:pt x="833" y="428"/>
                </a:moveTo>
                <a:cubicBezTo>
                  <a:pt x="832" y="426"/>
                  <a:pt x="831" y="425"/>
                  <a:pt x="831" y="423"/>
                </a:cubicBezTo>
                <a:cubicBezTo>
                  <a:pt x="876" y="361"/>
                  <a:pt x="876" y="361"/>
                  <a:pt x="876" y="361"/>
                </a:cubicBezTo>
                <a:cubicBezTo>
                  <a:pt x="881" y="355"/>
                  <a:pt x="881" y="347"/>
                  <a:pt x="876" y="340"/>
                </a:cubicBezTo>
                <a:cubicBezTo>
                  <a:pt x="868" y="329"/>
                  <a:pt x="858" y="317"/>
                  <a:pt x="848" y="307"/>
                </a:cubicBezTo>
                <a:cubicBezTo>
                  <a:pt x="837" y="296"/>
                  <a:pt x="826" y="287"/>
                  <a:pt x="814" y="278"/>
                </a:cubicBezTo>
                <a:cubicBezTo>
                  <a:pt x="808" y="274"/>
                  <a:pt x="800" y="274"/>
                  <a:pt x="794" y="278"/>
                </a:cubicBezTo>
                <a:cubicBezTo>
                  <a:pt x="731" y="324"/>
                  <a:pt x="731" y="324"/>
                  <a:pt x="731" y="324"/>
                </a:cubicBezTo>
                <a:cubicBezTo>
                  <a:pt x="730" y="323"/>
                  <a:pt x="728" y="322"/>
                  <a:pt x="727" y="322"/>
                </a:cubicBezTo>
                <a:cubicBezTo>
                  <a:pt x="714" y="246"/>
                  <a:pt x="714" y="246"/>
                  <a:pt x="714" y="246"/>
                </a:cubicBezTo>
                <a:cubicBezTo>
                  <a:pt x="713" y="238"/>
                  <a:pt x="707" y="232"/>
                  <a:pt x="700" y="231"/>
                </a:cubicBezTo>
                <a:cubicBezTo>
                  <a:pt x="671" y="226"/>
                  <a:pt x="641" y="226"/>
                  <a:pt x="612" y="231"/>
                </a:cubicBezTo>
                <a:cubicBezTo>
                  <a:pt x="605" y="232"/>
                  <a:pt x="599" y="238"/>
                  <a:pt x="597" y="246"/>
                </a:cubicBezTo>
                <a:cubicBezTo>
                  <a:pt x="585" y="322"/>
                  <a:pt x="585" y="322"/>
                  <a:pt x="585" y="322"/>
                </a:cubicBezTo>
                <a:cubicBezTo>
                  <a:pt x="584" y="322"/>
                  <a:pt x="582" y="323"/>
                  <a:pt x="581" y="324"/>
                </a:cubicBezTo>
                <a:cubicBezTo>
                  <a:pt x="518" y="278"/>
                  <a:pt x="518" y="278"/>
                  <a:pt x="518" y="278"/>
                </a:cubicBezTo>
                <a:cubicBezTo>
                  <a:pt x="512" y="274"/>
                  <a:pt x="504" y="274"/>
                  <a:pt x="498" y="278"/>
                </a:cubicBezTo>
                <a:cubicBezTo>
                  <a:pt x="486" y="287"/>
                  <a:pt x="474" y="296"/>
                  <a:pt x="464" y="307"/>
                </a:cubicBezTo>
                <a:cubicBezTo>
                  <a:pt x="454" y="317"/>
                  <a:pt x="444" y="329"/>
                  <a:pt x="436" y="340"/>
                </a:cubicBezTo>
                <a:cubicBezTo>
                  <a:pt x="431" y="347"/>
                  <a:pt x="431" y="355"/>
                  <a:pt x="436" y="361"/>
                </a:cubicBezTo>
                <a:cubicBezTo>
                  <a:pt x="481" y="423"/>
                  <a:pt x="481" y="423"/>
                  <a:pt x="481" y="423"/>
                </a:cubicBezTo>
                <a:cubicBezTo>
                  <a:pt x="480" y="425"/>
                  <a:pt x="480" y="426"/>
                  <a:pt x="479" y="428"/>
                </a:cubicBezTo>
                <a:cubicBezTo>
                  <a:pt x="403" y="440"/>
                  <a:pt x="403" y="440"/>
                  <a:pt x="403" y="440"/>
                </a:cubicBezTo>
                <a:cubicBezTo>
                  <a:pt x="395" y="441"/>
                  <a:pt x="390" y="447"/>
                  <a:pt x="388" y="454"/>
                </a:cubicBezTo>
                <a:cubicBezTo>
                  <a:pt x="384" y="483"/>
                  <a:pt x="384" y="513"/>
                  <a:pt x="388" y="542"/>
                </a:cubicBezTo>
                <a:cubicBezTo>
                  <a:pt x="390" y="550"/>
                  <a:pt x="395" y="556"/>
                  <a:pt x="403" y="557"/>
                </a:cubicBezTo>
                <a:cubicBezTo>
                  <a:pt x="479" y="569"/>
                  <a:pt x="479" y="569"/>
                  <a:pt x="479" y="569"/>
                </a:cubicBezTo>
                <a:cubicBezTo>
                  <a:pt x="480" y="570"/>
                  <a:pt x="480" y="572"/>
                  <a:pt x="481" y="574"/>
                </a:cubicBezTo>
                <a:cubicBezTo>
                  <a:pt x="436" y="636"/>
                  <a:pt x="436" y="636"/>
                  <a:pt x="436" y="636"/>
                </a:cubicBezTo>
                <a:cubicBezTo>
                  <a:pt x="431" y="642"/>
                  <a:pt x="431" y="651"/>
                  <a:pt x="436" y="656"/>
                </a:cubicBezTo>
                <a:cubicBezTo>
                  <a:pt x="444" y="668"/>
                  <a:pt x="454" y="680"/>
                  <a:pt x="464" y="690"/>
                </a:cubicBezTo>
                <a:cubicBezTo>
                  <a:pt x="475" y="701"/>
                  <a:pt x="486" y="710"/>
                  <a:pt x="498" y="719"/>
                </a:cubicBezTo>
                <a:cubicBezTo>
                  <a:pt x="504" y="723"/>
                  <a:pt x="512" y="723"/>
                  <a:pt x="518" y="719"/>
                </a:cubicBezTo>
                <a:cubicBezTo>
                  <a:pt x="581" y="674"/>
                  <a:pt x="581" y="674"/>
                  <a:pt x="581" y="674"/>
                </a:cubicBezTo>
                <a:cubicBezTo>
                  <a:pt x="582" y="674"/>
                  <a:pt x="584" y="675"/>
                  <a:pt x="585" y="676"/>
                </a:cubicBezTo>
                <a:cubicBezTo>
                  <a:pt x="598" y="752"/>
                  <a:pt x="598" y="752"/>
                  <a:pt x="598" y="752"/>
                </a:cubicBezTo>
                <a:cubicBezTo>
                  <a:pt x="599" y="759"/>
                  <a:pt x="605" y="765"/>
                  <a:pt x="612" y="766"/>
                </a:cubicBezTo>
                <a:cubicBezTo>
                  <a:pt x="627" y="768"/>
                  <a:pt x="641" y="769"/>
                  <a:pt x="656" y="769"/>
                </a:cubicBezTo>
                <a:cubicBezTo>
                  <a:pt x="671" y="769"/>
                  <a:pt x="685" y="768"/>
                  <a:pt x="700" y="766"/>
                </a:cubicBezTo>
                <a:cubicBezTo>
                  <a:pt x="707" y="765"/>
                  <a:pt x="713" y="759"/>
                  <a:pt x="714" y="752"/>
                </a:cubicBezTo>
                <a:cubicBezTo>
                  <a:pt x="727" y="676"/>
                  <a:pt x="727" y="676"/>
                  <a:pt x="727" y="676"/>
                </a:cubicBezTo>
                <a:cubicBezTo>
                  <a:pt x="728" y="675"/>
                  <a:pt x="730" y="674"/>
                  <a:pt x="731" y="674"/>
                </a:cubicBezTo>
                <a:cubicBezTo>
                  <a:pt x="794" y="719"/>
                  <a:pt x="794" y="719"/>
                  <a:pt x="794" y="719"/>
                </a:cubicBezTo>
                <a:cubicBezTo>
                  <a:pt x="800" y="723"/>
                  <a:pt x="808" y="723"/>
                  <a:pt x="814" y="719"/>
                </a:cubicBezTo>
                <a:cubicBezTo>
                  <a:pt x="826" y="710"/>
                  <a:pt x="838" y="701"/>
                  <a:pt x="848" y="690"/>
                </a:cubicBezTo>
                <a:cubicBezTo>
                  <a:pt x="858" y="680"/>
                  <a:pt x="867" y="669"/>
                  <a:pt x="876" y="656"/>
                </a:cubicBezTo>
                <a:cubicBezTo>
                  <a:pt x="881" y="651"/>
                  <a:pt x="881" y="642"/>
                  <a:pt x="876" y="636"/>
                </a:cubicBezTo>
                <a:cubicBezTo>
                  <a:pt x="831" y="574"/>
                  <a:pt x="831" y="574"/>
                  <a:pt x="831" y="574"/>
                </a:cubicBezTo>
                <a:cubicBezTo>
                  <a:pt x="831" y="572"/>
                  <a:pt x="832" y="570"/>
                  <a:pt x="833" y="569"/>
                </a:cubicBezTo>
                <a:cubicBezTo>
                  <a:pt x="909" y="557"/>
                  <a:pt x="909" y="557"/>
                  <a:pt x="909" y="557"/>
                </a:cubicBezTo>
                <a:cubicBezTo>
                  <a:pt x="916" y="556"/>
                  <a:pt x="922" y="550"/>
                  <a:pt x="923" y="542"/>
                </a:cubicBezTo>
                <a:cubicBezTo>
                  <a:pt x="928" y="513"/>
                  <a:pt x="928" y="484"/>
                  <a:pt x="924" y="454"/>
                </a:cubicBezTo>
                <a:cubicBezTo>
                  <a:pt x="922" y="447"/>
                  <a:pt x="916" y="441"/>
                  <a:pt x="909" y="440"/>
                </a:cubicBezTo>
                <a:lnTo>
                  <a:pt x="833" y="428"/>
                </a:lnTo>
                <a:close/>
                <a:moveTo>
                  <a:pt x="891" y="524"/>
                </a:moveTo>
                <a:cubicBezTo>
                  <a:pt x="817" y="536"/>
                  <a:pt x="817" y="536"/>
                  <a:pt x="817" y="536"/>
                </a:cubicBezTo>
                <a:cubicBezTo>
                  <a:pt x="811" y="537"/>
                  <a:pt x="805" y="541"/>
                  <a:pt x="803" y="548"/>
                </a:cubicBezTo>
                <a:cubicBezTo>
                  <a:pt x="801" y="555"/>
                  <a:pt x="798" y="562"/>
                  <a:pt x="795" y="568"/>
                </a:cubicBezTo>
                <a:cubicBezTo>
                  <a:pt x="792" y="574"/>
                  <a:pt x="793" y="581"/>
                  <a:pt x="797" y="586"/>
                </a:cubicBezTo>
                <a:cubicBezTo>
                  <a:pt x="840" y="646"/>
                  <a:pt x="840" y="646"/>
                  <a:pt x="840" y="646"/>
                </a:cubicBezTo>
                <a:cubicBezTo>
                  <a:pt x="835" y="653"/>
                  <a:pt x="829" y="660"/>
                  <a:pt x="823" y="666"/>
                </a:cubicBezTo>
                <a:cubicBezTo>
                  <a:pt x="817" y="672"/>
                  <a:pt x="811" y="677"/>
                  <a:pt x="804" y="683"/>
                </a:cubicBezTo>
                <a:cubicBezTo>
                  <a:pt x="743" y="639"/>
                  <a:pt x="743" y="639"/>
                  <a:pt x="743" y="639"/>
                </a:cubicBezTo>
                <a:cubicBezTo>
                  <a:pt x="738" y="635"/>
                  <a:pt x="731" y="635"/>
                  <a:pt x="725" y="638"/>
                </a:cubicBezTo>
                <a:cubicBezTo>
                  <a:pt x="719" y="641"/>
                  <a:pt x="713" y="643"/>
                  <a:pt x="705" y="646"/>
                </a:cubicBezTo>
                <a:cubicBezTo>
                  <a:pt x="699" y="648"/>
                  <a:pt x="695" y="653"/>
                  <a:pt x="694" y="660"/>
                </a:cubicBezTo>
                <a:cubicBezTo>
                  <a:pt x="682" y="733"/>
                  <a:pt x="682" y="733"/>
                  <a:pt x="682" y="733"/>
                </a:cubicBezTo>
                <a:cubicBezTo>
                  <a:pt x="665" y="735"/>
                  <a:pt x="647" y="735"/>
                  <a:pt x="630" y="733"/>
                </a:cubicBezTo>
                <a:cubicBezTo>
                  <a:pt x="618" y="660"/>
                  <a:pt x="618" y="660"/>
                  <a:pt x="618" y="660"/>
                </a:cubicBezTo>
                <a:cubicBezTo>
                  <a:pt x="617" y="653"/>
                  <a:pt x="613" y="648"/>
                  <a:pt x="607" y="646"/>
                </a:cubicBezTo>
                <a:cubicBezTo>
                  <a:pt x="600" y="643"/>
                  <a:pt x="593" y="641"/>
                  <a:pt x="587" y="638"/>
                </a:cubicBezTo>
                <a:cubicBezTo>
                  <a:pt x="581" y="635"/>
                  <a:pt x="574" y="635"/>
                  <a:pt x="569" y="639"/>
                </a:cubicBezTo>
                <a:cubicBezTo>
                  <a:pt x="508" y="683"/>
                  <a:pt x="508" y="683"/>
                  <a:pt x="508" y="683"/>
                </a:cubicBezTo>
                <a:cubicBezTo>
                  <a:pt x="502" y="678"/>
                  <a:pt x="495" y="672"/>
                  <a:pt x="489" y="666"/>
                </a:cubicBezTo>
                <a:cubicBezTo>
                  <a:pt x="483" y="660"/>
                  <a:pt x="477" y="653"/>
                  <a:pt x="472" y="646"/>
                </a:cubicBezTo>
                <a:cubicBezTo>
                  <a:pt x="515" y="586"/>
                  <a:pt x="515" y="586"/>
                  <a:pt x="515" y="586"/>
                </a:cubicBezTo>
                <a:cubicBezTo>
                  <a:pt x="519" y="581"/>
                  <a:pt x="520" y="574"/>
                  <a:pt x="517" y="568"/>
                </a:cubicBezTo>
                <a:cubicBezTo>
                  <a:pt x="514" y="561"/>
                  <a:pt x="511" y="554"/>
                  <a:pt x="509" y="548"/>
                </a:cubicBezTo>
                <a:cubicBezTo>
                  <a:pt x="507" y="542"/>
                  <a:pt x="501" y="537"/>
                  <a:pt x="495" y="536"/>
                </a:cubicBezTo>
                <a:cubicBezTo>
                  <a:pt x="421" y="524"/>
                  <a:pt x="421" y="524"/>
                  <a:pt x="421" y="524"/>
                </a:cubicBezTo>
                <a:cubicBezTo>
                  <a:pt x="419" y="507"/>
                  <a:pt x="419" y="490"/>
                  <a:pt x="421" y="473"/>
                </a:cubicBezTo>
                <a:cubicBezTo>
                  <a:pt x="495" y="461"/>
                  <a:pt x="495" y="461"/>
                  <a:pt x="495" y="461"/>
                </a:cubicBezTo>
                <a:cubicBezTo>
                  <a:pt x="501" y="460"/>
                  <a:pt x="507" y="455"/>
                  <a:pt x="509" y="449"/>
                </a:cubicBezTo>
                <a:cubicBezTo>
                  <a:pt x="511" y="442"/>
                  <a:pt x="514" y="436"/>
                  <a:pt x="517" y="430"/>
                </a:cubicBezTo>
                <a:cubicBezTo>
                  <a:pt x="520" y="423"/>
                  <a:pt x="519" y="417"/>
                  <a:pt x="515" y="411"/>
                </a:cubicBezTo>
                <a:cubicBezTo>
                  <a:pt x="472" y="351"/>
                  <a:pt x="472" y="351"/>
                  <a:pt x="472" y="351"/>
                </a:cubicBezTo>
                <a:cubicBezTo>
                  <a:pt x="477" y="344"/>
                  <a:pt x="483" y="338"/>
                  <a:pt x="489" y="332"/>
                </a:cubicBezTo>
                <a:cubicBezTo>
                  <a:pt x="495" y="325"/>
                  <a:pt x="501" y="320"/>
                  <a:pt x="508" y="314"/>
                </a:cubicBezTo>
                <a:cubicBezTo>
                  <a:pt x="569" y="358"/>
                  <a:pt x="569" y="358"/>
                  <a:pt x="569" y="358"/>
                </a:cubicBezTo>
                <a:cubicBezTo>
                  <a:pt x="574" y="362"/>
                  <a:pt x="581" y="362"/>
                  <a:pt x="587" y="359"/>
                </a:cubicBezTo>
                <a:cubicBezTo>
                  <a:pt x="593" y="356"/>
                  <a:pt x="600" y="353"/>
                  <a:pt x="607" y="351"/>
                </a:cubicBezTo>
                <a:cubicBezTo>
                  <a:pt x="613" y="349"/>
                  <a:pt x="617" y="344"/>
                  <a:pt x="618" y="337"/>
                </a:cubicBezTo>
                <a:cubicBezTo>
                  <a:pt x="630" y="264"/>
                  <a:pt x="630" y="264"/>
                  <a:pt x="630" y="264"/>
                </a:cubicBezTo>
                <a:cubicBezTo>
                  <a:pt x="647" y="262"/>
                  <a:pt x="665" y="262"/>
                  <a:pt x="682" y="264"/>
                </a:cubicBezTo>
                <a:cubicBezTo>
                  <a:pt x="694" y="337"/>
                  <a:pt x="694" y="337"/>
                  <a:pt x="694" y="337"/>
                </a:cubicBezTo>
                <a:cubicBezTo>
                  <a:pt x="695" y="344"/>
                  <a:pt x="699" y="349"/>
                  <a:pt x="705" y="351"/>
                </a:cubicBezTo>
                <a:cubicBezTo>
                  <a:pt x="713" y="354"/>
                  <a:pt x="719" y="356"/>
                  <a:pt x="725" y="359"/>
                </a:cubicBezTo>
                <a:cubicBezTo>
                  <a:pt x="731" y="362"/>
                  <a:pt x="738" y="362"/>
                  <a:pt x="743" y="358"/>
                </a:cubicBezTo>
                <a:cubicBezTo>
                  <a:pt x="804" y="314"/>
                  <a:pt x="804" y="314"/>
                  <a:pt x="804" y="314"/>
                </a:cubicBezTo>
                <a:cubicBezTo>
                  <a:pt x="810" y="320"/>
                  <a:pt x="817" y="325"/>
                  <a:pt x="823" y="332"/>
                </a:cubicBezTo>
                <a:cubicBezTo>
                  <a:pt x="829" y="338"/>
                  <a:pt x="835" y="344"/>
                  <a:pt x="840" y="351"/>
                </a:cubicBezTo>
                <a:cubicBezTo>
                  <a:pt x="797" y="411"/>
                  <a:pt x="797" y="411"/>
                  <a:pt x="797" y="411"/>
                </a:cubicBezTo>
                <a:cubicBezTo>
                  <a:pt x="793" y="417"/>
                  <a:pt x="792" y="423"/>
                  <a:pt x="795" y="430"/>
                </a:cubicBezTo>
                <a:cubicBezTo>
                  <a:pt x="798" y="435"/>
                  <a:pt x="801" y="442"/>
                  <a:pt x="803" y="449"/>
                </a:cubicBezTo>
                <a:cubicBezTo>
                  <a:pt x="805" y="455"/>
                  <a:pt x="811" y="460"/>
                  <a:pt x="817" y="461"/>
                </a:cubicBezTo>
                <a:cubicBezTo>
                  <a:pt x="891" y="473"/>
                  <a:pt x="891" y="473"/>
                  <a:pt x="891" y="473"/>
                </a:cubicBezTo>
                <a:cubicBezTo>
                  <a:pt x="893" y="490"/>
                  <a:pt x="893" y="507"/>
                  <a:pt x="891" y="524"/>
                </a:cubicBezTo>
                <a:close/>
                <a:moveTo>
                  <a:pt x="588" y="431"/>
                </a:moveTo>
                <a:cubicBezTo>
                  <a:pt x="570" y="449"/>
                  <a:pt x="560" y="473"/>
                  <a:pt x="560" y="498"/>
                </a:cubicBezTo>
                <a:cubicBezTo>
                  <a:pt x="560" y="524"/>
                  <a:pt x="570" y="548"/>
                  <a:pt x="588" y="566"/>
                </a:cubicBezTo>
                <a:cubicBezTo>
                  <a:pt x="606" y="585"/>
                  <a:pt x="630" y="595"/>
                  <a:pt x="656" y="595"/>
                </a:cubicBezTo>
                <a:cubicBezTo>
                  <a:pt x="656" y="595"/>
                  <a:pt x="656" y="595"/>
                  <a:pt x="656" y="595"/>
                </a:cubicBezTo>
                <a:cubicBezTo>
                  <a:pt x="682" y="595"/>
                  <a:pt x="706" y="585"/>
                  <a:pt x="724" y="566"/>
                </a:cubicBezTo>
                <a:cubicBezTo>
                  <a:pt x="742" y="549"/>
                  <a:pt x="752" y="524"/>
                  <a:pt x="752" y="498"/>
                </a:cubicBezTo>
                <a:cubicBezTo>
                  <a:pt x="752" y="473"/>
                  <a:pt x="742" y="449"/>
                  <a:pt x="724" y="431"/>
                </a:cubicBezTo>
                <a:cubicBezTo>
                  <a:pt x="687" y="393"/>
                  <a:pt x="625" y="393"/>
                  <a:pt x="588" y="431"/>
                </a:cubicBezTo>
                <a:close/>
                <a:moveTo>
                  <a:pt x="699" y="542"/>
                </a:moveTo>
                <a:cubicBezTo>
                  <a:pt x="688" y="553"/>
                  <a:pt x="672" y="560"/>
                  <a:pt x="656" y="560"/>
                </a:cubicBezTo>
                <a:cubicBezTo>
                  <a:pt x="656" y="560"/>
                  <a:pt x="656" y="560"/>
                  <a:pt x="656" y="560"/>
                </a:cubicBezTo>
                <a:cubicBezTo>
                  <a:pt x="640" y="560"/>
                  <a:pt x="624" y="553"/>
                  <a:pt x="613" y="542"/>
                </a:cubicBezTo>
                <a:cubicBezTo>
                  <a:pt x="601" y="530"/>
                  <a:pt x="595" y="515"/>
                  <a:pt x="595" y="498"/>
                </a:cubicBezTo>
                <a:cubicBezTo>
                  <a:pt x="595" y="482"/>
                  <a:pt x="601" y="467"/>
                  <a:pt x="613" y="455"/>
                </a:cubicBezTo>
                <a:cubicBezTo>
                  <a:pt x="625" y="443"/>
                  <a:pt x="640" y="437"/>
                  <a:pt x="656" y="437"/>
                </a:cubicBezTo>
                <a:cubicBezTo>
                  <a:pt x="672" y="437"/>
                  <a:pt x="687" y="443"/>
                  <a:pt x="699" y="455"/>
                </a:cubicBezTo>
                <a:cubicBezTo>
                  <a:pt x="711" y="467"/>
                  <a:pt x="717" y="482"/>
                  <a:pt x="717" y="498"/>
                </a:cubicBezTo>
                <a:cubicBezTo>
                  <a:pt x="717" y="515"/>
                  <a:pt x="711" y="530"/>
                  <a:pt x="699" y="54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defTabSz="913607" eaLnBrk="0" fontAlgn="base" hangingPunct="0">
              <a:spcBef>
                <a:spcPct val="0"/>
              </a:spcBef>
              <a:spcAft>
                <a:spcPct val="0"/>
              </a:spcAft>
            </a:pPr>
            <a:endParaRPr lang="en-US">
              <a:solidFill>
                <a:srgbClr val="000000">
                  <a:lumMod val="65000"/>
                  <a:lumOff val="35000"/>
                </a:srgb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BDC7DD9-B8A0-985E-D8B2-922969858C4F}"/>
              </a:ext>
            </a:extLst>
          </p:cNvPr>
          <p:cNvSpPr txBox="1"/>
          <p:nvPr/>
        </p:nvSpPr>
        <p:spPr>
          <a:xfrm>
            <a:off x="8477903" y="4750293"/>
            <a:ext cx="1106641" cy="307777"/>
          </a:xfrm>
          <a:prstGeom prst="rect">
            <a:avLst/>
          </a:prstGeom>
          <a:noFill/>
        </p:spPr>
        <p:txBody>
          <a:bodyPr wrap="none" lIns="36000" rIns="36000" rtlCol="0">
            <a:spAutoFit/>
          </a:bodyPr>
          <a:lstStyle/>
          <a:p>
            <a:pPr algn="ctr">
              <a:defRPr/>
            </a:pPr>
            <a:r>
              <a:rPr lang="en-US" sz="1400" b="1">
                <a:solidFill>
                  <a:srgbClr val="5E5E5E"/>
                </a:solidFill>
                <a:latin typeface="Arial" panose="020B0604020202020204" pitchFamily="34" charset="0"/>
                <a:cs typeface="Arial" panose="020B0604020202020204" pitchFamily="34" charset="0"/>
              </a:rPr>
              <a:t>Engineering</a:t>
            </a:r>
          </a:p>
        </p:txBody>
      </p:sp>
      <p:pic>
        <p:nvPicPr>
          <p:cNvPr id="26" name="Graphic 25">
            <a:extLst>
              <a:ext uri="{FF2B5EF4-FFF2-40B4-BE49-F238E27FC236}">
                <a16:creationId xmlns:a16="http://schemas.microsoft.com/office/drawing/2014/main" id="{2A82C3AE-588D-14A4-F24F-30868DBBCD4D}"/>
              </a:ext>
              <a:ext uri="{C183D7F6-B498-43B3-948B-1728B52AA6E4}">
                <adec:decorative xmlns:adec="http://schemas.microsoft.com/office/drawing/2017/decorative" val="1"/>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0246539" y="4012607"/>
            <a:ext cx="572073" cy="572073"/>
          </a:xfrm>
          <a:prstGeom prst="rect">
            <a:avLst/>
          </a:prstGeom>
        </p:spPr>
      </p:pic>
      <p:sp>
        <p:nvSpPr>
          <p:cNvPr id="16" name="TextBox 15">
            <a:extLst>
              <a:ext uri="{FF2B5EF4-FFF2-40B4-BE49-F238E27FC236}">
                <a16:creationId xmlns:a16="http://schemas.microsoft.com/office/drawing/2014/main" id="{0A97E3EA-3C17-F306-182F-625EB7702116}"/>
              </a:ext>
            </a:extLst>
          </p:cNvPr>
          <p:cNvSpPr txBox="1"/>
          <p:nvPr/>
        </p:nvSpPr>
        <p:spPr>
          <a:xfrm>
            <a:off x="9638175" y="4758477"/>
            <a:ext cx="1835745" cy="307777"/>
          </a:xfrm>
          <a:prstGeom prst="rect">
            <a:avLst/>
          </a:prstGeom>
          <a:noFill/>
        </p:spPr>
        <p:txBody>
          <a:bodyPr wrap="square" lIns="36000" tIns="45720" rIns="36000" bIns="45720" rtlCol="0" anchor="t">
            <a:spAutoFit/>
          </a:bodyPr>
          <a:lstStyle/>
          <a:p>
            <a:pPr algn="ctr">
              <a:defRPr/>
            </a:pPr>
            <a:r>
              <a:rPr lang="en-US" sz="1400" b="1">
                <a:solidFill>
                  <a:srgbClr val="5E5E5E"/>
                </a:solidFill>
                <a:latin typeface="Arial"/>
                <a:cs typeface="Arial"/>
              </a:rPr>
              <a:t>Telecommunications</a:t>
            </a:r>
            <a:endParaRPr lang="en-US" sz="1400" b="1">
              <a:solidFill>
                <a:srgbClr val="5E5E5E"/>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3BB5450-97D3-45A4-0729-64EDF92B466D}"/>
              </a:ext>
              <a:ext uri="{C183D7F6-B498-43B3-948B-1728B52AA6E4}">
                <adec:decorative xmlns:adec="http://schemas.microsoft.com/office/drawing/2017/decorative" val="1"/>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9482765" y="6363469"/>
            <a:ext cx="1865113" cy="258811"/>
          </a:xfrm>
          <a:prstGeom prst="rect">
            <a:avLst/>
          </a:prstGeom>
        </p:spPr>
      </p:pic>
    </p:spTree>
    <p:extLst>
      <p:ext uri="{BB962C8B-B14F-4D97-AF65-F5344CB8AC3E}">
        <p14:creationId xmlns:p14="http://schemas.microsoft.com/office/powerpoint/2010/main" val="2407994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04A191-3AC2-B436-A67B-53C281719CFC}"/>
              </a:ext>
            </a:extLst>
          </p:cNvPr>
          <p:cNvSpPr>
            <a:spLocks noGrp="1"/>
          </p:cNvSpPr>
          <p:nvPr>
            <p:ph type="title"/>
          </p:nvPr>
        </p:nvSpPr>
        <p:spPr>
          <a:xfrm>
            <a:off x="814429" y="554838"/>
            <a:ext cx="10515600" cy="1325563"/>
          </a:xfrm>
        </p:spPr>
        <p:txBody>
          <a:bodyPr>
            <a:noAutofit/>
          </a:bodyPr>
          <a:lstStyle/>
          <a:p>
            <a:r>
              <a:rPr lang="en-US" dirty="0">
                <a:latin typeface="Montserrat" panose="00000500000000000000" pitchFamily="2" charset="0"/>
              </a:rPr>
              <a:t>Growing Apprenticeship</a:t>
            </a:r>
          </a:p>
        </p:txBody>
      </p:sp>
      <p:sp>
        <p:nvSpPr>
          <p:cNvPr id="50" name="Content Placeholder 49">
            <a:extLst>
              <a:ext uri="{FF2B5EF4-FFF2-40B4-BE49-F238E27FC236}">
                <a16:creationId xmlns:a16="http://schemas.microsoft.com/office/drawing/2014/main" id="{327810F7-2145-61D5-D15F-4A6ED5CC2731}"/>
              </a:ext>
            </a:extLst>
          </p:cNvPr>
          <p:cNvSpPr>
            <a:spLocks noGrp="1"/>
          </p:cNvSpPr>
          <p:nvPr>
            <p:ph sz="half" idx="1"/>
          </p:nvPr>
        </p:nvSpPr>
        <p:spPr>
          <a:xfrm>
            <a:off x="510089" y="2636109"/>
            <a:ext cx="4192802" cy="2135821"/>
          </a:xfrm>
        </p:spPr>
        <p:txBody>
          <a:bodyPr/>
          <a:lstStyle/>
          <a:p>
            <a:pPr marL="0" indent="0">
              <a:buNone/>
            </a:pPr>
            <a:r>
              <a:rPr lang="en-US" b="1" dirty="0">
                <a:solidFill>
                  <a:srgbClr val="00015E"/>
                </a:solidFill>
              </a:rPr>
              <a:t>SUCCESSFUL ENGAGEMENT </a:t>
            </a:r>
            <a:r>
              <a:rPr lang="en-US" dirty="0">
                <a:solidFill>
                  <a:schemeClr val="tx1"/>
                </a:solidFill>
              </a:rPr>
              <a:t>WITH MAJOR EMPLOYERS TO GROW APPRENTICESHIP</a:t>
            </a:r>
          </a:p>
        </p:txBody>
      </p:sp>
      <p:grpSp>
        <p:nvGrpSpPr>
          <p:cNvPr id="5" name="Group 4" descr="Microsoft, DOW, Tesla, The Harford, Zurich, Alcoa, Siemens, Ford, Boeing, Dartmouth Health, Buhler, IBM, Mercedes-Benz, Schaeffler, Amazon, Nestle">
            <a:extLst>
              <a:ext uri="{FF2B5EF4-FFF2-40B4-BE49-F238E27FC236}">
                <a16:creationId xmlns:a16="http://schemas.microsoft.com/office/drawing/2014/main" id="{80259589-E93C-0FB9-C447-D56E97A8F302}"/>
              </a:ext>
            </a:extLst>
          </p:cNvPr>
          <p:cNvGrpSpPr/>
          <p:nvPr/>
        </p:nvGrpSpPr>
        <p:grpSpPr>
          <a:xfrm>
            <a:off x="4884222" y="2006118"/>
            <a:ext cx="6667089" cy="3920903"/>
            <a:chOff x="1085850" y="1656390"/>
            <a:chExt cx="8807902" cy="5315911"/>
          </a:xfrm>
        </p:grpSpPr>
        <p:grpSp>
          <p:nvGrpSpPr>
            <p:cNvPr id="6" name="Group 5">
              <a:extLst>
                <a:ext uri="{FF2B5EF4-FFF2-40B4-BE49-F238E27FC236}">
                  <a16:creationId xmlns:a16="http://schemas.microsoft.com/office/drawing/2014/main" id="{1C626F08-4F74-8E4C-F96E-3888885B17A7}"/>
                </a:ext>
              </a:extLst>
            </p:cNvPr>
            <p:cNvGrpSpPr/>
            <p:nvPr/>
          </p:nvGrpSpPr>
          <p:grpSpPr>
            <a:xfrm>
              <a:off x="1085850" y="1656390"/>
              <a:ext cx="8807902" cy="5315911"/>
              <a:chOff x="1085850" y="1656390"/>
              <a:chExt cx="8807902" cy="5315911"/>
            </a:xfrm>
            <a:solidFill>
              <a:schemeClr val="accent6"/>
            </a:solidFill>
          </p:grpSpPr>
          <p:grpSp>
            <p:nvGrpSpPr>
              <p:cNvPr id="23" name="Group 22">
                <a:extLst>
                  <a:ext uri="{FF2B5EF4-FFF2-40B4-BE49-F238E27FC236}">
                    <a16:creationId xmlns:a16="http://schemas.microsoft.com/office/drawing/2014/main" id="{47C8CB39-8FD2-1BB5-9A85-259E741DDFC8}"/>
                  </a:ext>
                </a:extLst>
              </p:cNvPr>
              <p:cNvGrpSpPr/>
              <p:nvPr/>
            </p:nvGrpSpPr>
            <p:grpSpPr>
              <a:xfrm>
                <a:off x="1085850" y="1656390"/>
                <a:ext cx="8807902" cy="1201110"/>
                <a:chOff x="1085850" y="1656390"/>
                <a:chExt cx="8807902" cy="1201110"/>
              </a:xfrm>
              <a:grpFill/>
            </p:grpSpPr>
            <p:sp>
              <p:nvSpPr>
                <p:cNvPr id="39" name="Rectangle 38">
                  <a:extLst>
                    <a:ext uri="{FF2B5EF4-FFF2-40B4-BE49-F238E27FC236}">
                      <a16:creationId xmlns:a16="http://schemas.microsoft.com/office/drawing/2014/main" id="{5874C6DC-895C-DD77-F6D4-573D767A7FD0}"/>
                    </a:ext>
                  </a:extLst>
                </p:cNvPr>
                <p:cNvSpPr/>
                <p:nvPr/>
              </p:nvSpPr>
              <p:spPr>
                <a:xfrm>
                  <a:off x="1085850"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40" name="Rectangle 39">
                  <a:extLst>
                    <a:ext uri="{FF2B5EF4-FFF2-40B4-BE49-F238E27FC236}">
                      <a16:creationId xmlns:a16="http://schemas.microsoft.com/office/drawing/2014/main" id="{58EFB128-DDFE-B3B4-57C8-1C98EEC1F0E1}"/>
                    </a:ext>
                  </a:extLst>
                </p:cNvPr>
                <p:cNvSpPr/>
                <p:nvPr/>
              </p:nvSpPr>
              <p:spPr>
                <a:xfrm>
                  <a:off x="3338513"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41" name="Rectangle 40">
                  <a:extLst>
                    <a:ext uri="{FF2B5EF4-FFF2-40B4-BE49-F238E27FC236}">
                      <a16:creationId xmlns:a16="http://schemas.microsoft.com/office/drawing/2014/main" id="{8D158CC5-FDDB-2D67-AED1-1483B99F84B4}"/>
                    </a:ext>
                  </a:extLst>
                </p:cNvPr>
                <p:cNvSpPr/>
                <p:nvPr/>
              </p:nvSpPr>
              <p:spPr>
                <a:xfrm>
                  <a:off x="5591176"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42" name="Rectangle 41">
                  <a:extLst>
                    <a:ext uri="{FF2B5EF4-FFF2-40B4-BE49-F238E27FC236}">
                      <a16:creationId xmlns:a16="http://schemas.microsoft.com/office/drawing/2014/main" id="{6D4DD8C5-FFD2-1CCE-E9C5-D2DF8AEF4E7D}"/>
                    </a:ext>
                  </a:extLst>
                </p:cNvPr>
                <p:cNvSpPr/>
                <p:nvPr/>
              </p:nvSpPr>
              <p:spPr>
                <a:xfrm>
                  <a:off x="7843838"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grpSp>
          <p:grpSp>
            <p:nvGrpSpPr>
              <p:cNvPr id="24" name="Group 23">
                <a:extLst>
                  <a:ext uri="{FF2B5EF4-FFF2-40B4-BE49-F238E27FC236}">
                    <a16:creationId xmlns:a16="http://schemas.microsoft.com/office/drawing/2014/main" id="{2132F0E8-CB9D-7CE7-9A5D-036CDFBEE223}"/>
                  </a:ext>
                </a:extLst>
              </p:cNvPr>
              <p:cNvGrpSpPr/>
              <p:nvPr/>
            </p:nvGrpSpPr>
            <p:grpSpPr>
              <a:xfrm>
                <a:off x="1085850" y="3042278"/>
                <a:ext cx="8807902" cy="1201110"/>
                <a:chOff x="1085850" y="1656390"/>
                <a:chExt cx="8807902" cy="1201110"/>
              </a:xfrm>
              <a:grpFill/>
            </p:grpSpPr>
            <p:sp>
              <p:nvSpPr>
                <p:cNvPr id="35" name="Rectangle 34">
                  <a:extLst>
                    <a:ext uri="{FF2B5EF4-FFF2-40B4-BE49-F238E27FC236}">
                      <a16:creationId xmlns:a16="http://schemas.microsoft.com/office/drawing/2014/main" id="{83C24DE2-9672-2561-B2C7-7F76CDBEDF87}"/>
                    </a:ext>
                  </a:extLst>
                </p:cNvPr>
                <p:cNvSpPr/>
                <p:nvPr/>
              </p:nvSpPr>
              <p:spPr>
                <a:xfrm>
                  <a:off x="1085850"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36" name="Rectangle 35">
                  <a:extLst>
                    <a:ext uri="{FF2B5EF4-FFF2-40B4-BE49-F238E27FC236}">
                      <a16:creationId xmlns:a16="http://schemas.microsoft.com/office/drawing/2014/main" id="{293BF836-8A65-796D-7520-07DA1FF55F0D}"/>
                    </a:ext>
                  </a:extLst>
                </p:cNvPr>
                <p:cNvSpPr/>
                <p:nvPr/>
              </p:nvSpPr>
              <p:spPr>
                <a:xfrm>
                  <a:off x="3338513"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37" name="Rectangle 36">
                  <a:extLst>
                    <a:ext uri="{FF2B5EF4-FFF2-40B4-BE49-F238E27FC236}">
                      <a16:creationId xmlns:a16="http://schemas.microsoft.com/office/drawing/2014/main" id="{B800E31E-42EF-7A98-72D2-496B49118E30}"/>
                    </a:ext>
                  </a:extLst>
                </p:cNvPr>
                <p:cNvSpPr/>
                <p:nvPr/>
              </p:nvSpPr>
              <p:spPr>
                <a:xfrm>
                  <a:off x="5591176"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38" name="Rectangle 37">
                  <a:extLst>
                    <a:ext uri="{FF2B5EF4-FFF2-40B4-BE49-F238E27FC236}">
                      <a16:creationId xmlns:a16="http://schemas.microsoft.com/office/drawing/2014/main" id="{E8871853-20EF-3755-3A86-EF2345F9B521}"/>
                    </a:ext>
                  </a:extLst>
                </p:cNvPr>
                <p:cNvSpPr/>
                <p:nvPr/>
              </p:nvSpPr>
              <p:spPr>
                <a:xfrm>
                  <a:off x="7843838"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grpSp>
          <p:grpSp>
            <p:nvGrpSpPr>
              <p:cNvPr id="25" name="Group 24">
                <a:extLst>
                  <a:ext uri="{FF2B5EF4-FFF2-40B4-BE49-F238E27FC236}">
                    <a16:creationId xmlns:a16="http://schemas.microsoft.com/office/drawing/2014/main" id="{1F086846-917B-1619-6F32-7BB41E419956}"/>
                  </a:ext>
                </a:extLst>
              </p:cNvPr>
              <p:cNvGrpSpPr/>
              <p:nvPr/>
            </p:nvGrpSpPr>
            <p:grpSpPr>
              <a:xfrm>
                <a:off x="1085850" y="4428166"/>
                <a:ext cx="8807902" cy="1201110"/>
                <a:chOff x="1085850" y="1656390"/>
                <a:chExt cx="8807902" cy="1201110"/>
              </a:xfrm>
              <a:grpFill/>
            </p:grpSpPr>
            <p:sp>
              <p:nvSpPr>
                <p:cNvPr id="31" name="Rectangle 30">
                  <a:extLst>
                    <a:ext uri="{FF2B5EF4-FFF2-40B4-BE49-F238E27FC236}">
                      <a16:creationId xmlns:a16="http://schemas.microsoft.com/office/drawing/2014/main" id="{E4FAE940-866B-D0A2-4336-C4556793F987}"/>
                    </a:ext>
                  </a:extLst>
                </p:cNvPr>
                <p:cNvSpPr/>
                <p:nvPr/>
              </p:nvSpPr>
              <p:spPr>
                <a:xfrm>
                  <a:off x="1085850"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32" name="Rectangle 31">
                  <a:extLst>
                    <a:ext uri="{FF2B5EF4-FFF2-40B4-BE49-F238E27FC236}">
                      <a16:creationId xmlns:a16="http://schemas.microsoft.com/office/drawing/2014/main" id="{BAA8A896-2E9C-A037-6232-3F50B8B578F7}"/>
                    </a:ext>
                  </a:extLst>
                </p:cNvPr>
                <p:cNvSpPr/>
                <p:nvPr/>
              </p:nvSpPr>
              <p:spPr>
                <a:xfrm>
                  <a:off x="3338513"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33" name="Rectangle 32">
                  <a:extLst>
                    <a:ext uri="{FF2B5EF4-FFF2-40B4-BE49-F238E27FC236}">
                      <a16:creationId xmlns:a16="http://schemas.microsoft.com/office/drawing/2014/main" id="{24219A74-6AD8-5EF8-38C7-BFFB424F1615}"/>
                    </a:ext>
                  </a:extLst>
                </p:cNvPr>
                <p:cNvSpPr/>
                <p:nvPr/>
              </p:nvSpPr>
              <p:spPr>
                <a:xfrm>
                  <a:off x="5591176"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34" name="Rectangle 33">
                  <a:extLst>
                    <a:ext uri="{FF2B5EF4-FFF2-40B4-BE49-F238E27FC236}">
                      <a16:creationId xmlns:a16="http://schemas.microsoft.com/office/drawing/2014/main" id="{77934C91-1C0F-A1F3-1C32-1F2DD2AC58A0}"/>
                    </a:ext>
                  </a:extLst>
                </p:cNvPr>
                <p:cNvSpPr/>
                <p:nvPr/>
              </p:nvSpPr>
              <p:spPr>
                <a:xfrm>
                  <a:off x="7843838"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grpSp>
          <p:grpSp>
            <p:nvGrpSpPr>
              <p:cNvPr id="26" name="Group 25">
                <a:extLst>
                  <a:ext uri="{FF2B5EF4-FFF2-40B4-BE49-F238E27FC236}">
                    <a16:creationId xmlns:a16="http://schemas.microsoft.com/office/drawing/2014/main" id="{7A736A46-4907-81B8-9541-8E5085B70D62}"/>
                  </a:ext>
                </a:extLst>
              </p:cNvPr>
              <p:cNvGrpSpPr/>
              <p:nvPr/>
            </p:nvGrpSpPr>
            <p:grpSpPr>
              <a:xfrm>
                <a:off x="1085850" y="5771191"/>
                <a:ext cx="8807902" cy="1201110"/>
                <a:chOff x="1085850" y="1656390"/>
                <a:chExt cx="8807902" cy="1201110"/>
              </a:xfrm>
              <a:grpFill/>
            </p:grpSpPr>
            <p:sp>
              <p:nvSpPr>
                <p:cNvPr id="27" name="Rectangle 26">
                  <a:extLst>
                    <a:ext uri="{FF2B5EF4-FFF2-40B4-BE49-F238E27FC236}">
                      <a16:creationId xmlns:a16="http://schemas.microsoft.com/office/drawing/2014/main" id="{52A02002-4C4D-7B13-5758-91088B4CB4C8}"/>
                    </a:ext>
                  </a:extLst>
                </p:cNvPr>
                <p:cNvSpPr/>
                <p:nvPr/>
              </p:nvSpPr>
              <p:spPr>
                <a:xfrm>
                  <a:off x="1085850"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28" name="Rectangle 27">
                  <a:extLst>
                    <a:ext uri="{FF2B5EF4-FFF2-40B4-BE49-F238E27FC236}">
                      <a16:creationId xmlns:a16="http://schemas.microsoft.com/office/drawing/2014/main" id="{07B41803-9FA1-F452-B751-93D65905BD84}"/>
                    </a:ext>
                  </a:extLst>
                </p:cNvPr>
                <p:cNvSpPr/>
                <p:nvPr/>
              </p:nvSpPr>
              <p:spPr>
                <a:xfrm>
                  <a:off x="3338513"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29" name="Rectangle 28">
                  <a:extLst>
                    <a:ext uri="{FF2B5EF4-FFF2-40B4-BE49-F238E27FC236}">
                      <a16:creationId xmlns:a16="http://schemas.microsoft.com/office/drawing/2014/main" id="{FEEBCF63-3DBD-2ED6-2AAC-61CD99BA7C52}"/>
                    </a:ext>
                  </a:extLst>
                </p:cNvPr>
                <p:cNvSpPr/>
                <p:nvPr/>
              </p:nvSpPr>
              <p:spPr>
                <a:xfrm>
                  <a:off x="5591175"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30" name="Rectangle 29">
                  <a:extLst>
                    <a:ext uri="{FF2B5EF4-FFF2-40B4-BE49-F238E27FC236}">
                      <a16:creationId xmlns:a16="http://schemas.microsoft.com/office/drawing/2014/main" id="{A2D877D8-4E7C-26BF-C9A4-0C3E2C2E71AE}"/>
                    </a:ext>
                  </a:extLst>
                </p:cNvPr>
                <p:cNvSpPr/>
                <p:nvPr/>
              </p:nvSpPr>
              <p:spPr>
                <a:xfrm>
                  <a:off x="7843838"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grpSp>
        </p:grpSp>
        <p:pic>
          <p:nvPicPr>
            <p:cNvPr id="7" name="Picture 6">
              <a:extLst>
                <a:ext uri="{FF2B5EF4-FFF2-40B4-BE49-F238E27FC236}">
                  <a16:creationId xmlns:a16="http://schemas.microsoft.com/office/drawing/2014/main" id="{B2678C42-7906-4591-285F-338DC42A8AC4}"/>
                </a:ext>
              </a:extLst>
            </p:cNvPr>
            <p:cNvPicPr>
              <a:picLocks noChangeAspect="1"/>
            </p:cNvPicPr>
            <p:nvPr/>
          </p:nvPicPr>
          <p:blipFill>
            <a:blip r:embed="rId2"/>
            <a:stretch>
              <a:fillRect/>
            </a:stretch>
          </p:blipFill>
          <p:spPr>
            <a:xfrm>
              <a:off x="1318868" y="2079724"/>
              <a:ext cx="1583193" cy="338170"/>
            </a:xfrm>
            <a:prstGeom prst="rect">
              <a:avLst/>
            </a:prstGeom>
          </p:spPr>
        </p:pic>
        <p:pic>
          <p:nvPicPr>
            <p:cNvPr id="8" name="Picture 8">
              <a:extLst>
                <a:ext uri="{FF2B5EF4-FFF2-40B4-BE49-F238E27FC236}">
                  <a16:creationId xmlns:a16="http://schemas.microsoft.com/office/drawing/2014/main" id="{68AC5174-02A2-9D68-6BD8-D14C7403CB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3558" y="1991897"/>
              <a:ext cx="1559823" cy="5300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Ford Logo PNG Vectors Free Download">
              <a:extLst>
                <a:ext uri="{FF2B5EF4-FFF2-40B4-BE49-F238E27FC236}">
                  <a16:creationId xmlns:a16="http://schemas.microsoft.com/office/drawing/2014/main" id="{80183C50-D870-864F-EA0C-0427B9DCFE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4234" y="3391505"/>
              <a:ext cx="1400905" cy="5323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Zurich Logo PNG Vector (EPS) Free Download">
              <a:extLst>
                <a:ext uri="{FF2B5EF4-FFF2-40B4-BE49-F238E27FC236}">
                  <a16:creationId xmlns:a16="http://schemas.microsoft.com/office/drawing/2014/main" id="{FFD7FEB9-C44F-C27B-7503-1A4F2D25BE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1067" y="3305535"/>
              <a:ext cx="1023821" cy="6825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Alcoa Logo PNG Vectors Free Download">
              <a:extLst>
                <a:ext uri="{FF2B5EF4-FFF2-40B4-BE49-F238E27FC236}">
                  <a16:creationId xmlns:a16="http://schemas.microsoft.com/office/drawing/2014/main" id="{467E758F-0D78-18E7-A013-117A388B2C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4341" y="3285781"/>
              <a:ext cx="952381" cy="71428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descr="Siemens-logo-vector - USGBC West Michigan Chapter">
              <a:extLst>
                <a:ext uri="{FF2B5EF4-FFF2-40B4-BE49-F238E27FC236}">
                  <a16:creationId xmlns:a16="http://schemas.microsoft.com/office/drawing/2014/main" id="{291D9C50-CA08-CA98-02A8-937D24E1E8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3121" y="3429617"/>
              <a:ext cx="1632090" cy="41609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60EDE22-2959-FBDD-14DE-1010AAE54A97}"/>
                </a:ext>
              </a:extLst>
            </p:cNvPr>
            <p:cNvPicPr>
              <a:picLocks noChangeAspect="1"/>
            </p:cNvPicPr>
            <p:nvPr/>
          </p:nvPicPr>
          <p:blipFill>
            <a:blip r:embed="rId8"/>
            <a:stretch>
              <a:fillRect/>
            </a:stretch>
          </p:blipFill>
          <p:spPr>
            <a:xfrm>
              <a:off x="1338114" y="6143818"/>
              <a:ext cx="1599448" cy="404432"/>
            </a:xfrm>
            <a:prstGeom prst="rect">
              <a:avLst/>
            </a:prstGeom>
          </p:spPr>
        </p:pic>
        <p:pic>
          <p:nvPicPr>
            <p:cNvPr id="14" name="Picture 22">
              <a:extLst>
                <a:ext uri="{FF2B5EF4-FFF2-40B4-BE49-F238E27FC236}">
                  <a16:creationId xmlns:a16="http://schemas.microsoft.com/office/drawing/2014/main" id="{C5AD6F0B-E473-F1EA-0655-DDA84EDEF7D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68304" y="6276472"/>
              <a:ext cx="1612448" cy="1782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F6F5007-BC3F-D11A-666A-C33916A17F0A}"/>
                </a:ext>
              </a:extLst>
            </p:cNvPr>
            <p:cNvPicPr>
              <a:picLocks noChangeAspect="1"/>
            </p:cNvPicPr>
            <p:nvPr/>
          </p:nvPicPr>
          <p:blipFill>
            <a:blip r:embed="rId10"/>
            <a:stretch>
              <a:fillRect/>
            </a:stretch>
          </p:blipFill>
          <p:spPr>
            <a:xfrm>
              <a:off x="5965803" y="6215444"/>
              <a:ext cx="1334254" cy="403379"/>
            </a:xfrm>
            <a:prstGeom prst="rect">
              <a:avLst/>
            </a:prstGeom>
          </p:spPr>
        </p:pic>
        <p:pic>
          <p:nvPicPr>
            <p:cNvPr id="16" name="Picture 15">
              <a:extLst>
                <a:ext uri="{FF2B5EF4-FFF2-40B4-BE49-F238E27FC236}">
                  <a16:creationId xmlns:a16="http://schemas.microsoft.com/office/drawing/2014/main" id="{4221C2E9-6B0D-D5BE-C3C1-AB088A952ADA}"/>
                </a:ext>
              </a:extLst>
            </p:cNvPr>
            <p:cNvPicPr>
              <a:picLocks noChangeAspect="1"/>
            </p:cNvPicPr>
            <p:nvPr/>
          </p:nvPicPr>
          <p:blipFill>
            <a:blip r:embed="rId11"/>
            <a:stretch>
              <a:fillRect/>
            </a:stretch>
          </p:blipFill>
          <p:spPr>
            <a:xfrm>
              <a:off x="8427244" y="4857430"/>
              <a:ext cx="883101" cy="353240"/>
            </a:xfrm>
            <a:prstGeom prst="rect">
              <a:avLst/>
            </a:prstGeom>
          </p:spPr>
        </p:pic>
        <p:pic>
          <p:nvPicPr>
            <p:cNvPr id="17" name="Picture 30">
              <a:extLst>
                <a:ext uri="{FF2B5EF4-FFF2-40B4-BE49-F238E27FC236}">
                  <a16:creationId xmlns:a16="http://schemas.microsoft.com/office/drawing/2014/main" id="{85F89E93-6556-7094-50C2-06E062A7A3C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82863" y="4613769"/>
              <a:ext cx="1958227" cy="8039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2" descr="Download Tesla Logo in SVG Vector or PNG File Format - Logo.wine">
              <a:extLst>
                <a:ext uri="{FF2B5EF4-FFF2-40B4-BE49-F238E27FC236}">
                  <a16:creationId xmlns:a16="http://schemas.microsoft.com/office/drawing/2014/main" id="{BDF3E633-FE34-4EB6-38BC-8A10782D535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6988" r="25305"/>
            <a:stretch/>
          </p:blipFill>
          <p:spPr bwMode="auto">
            <a:xfrm>
              <a:off x="6226561" y="1659532"/>
              <a:ext cx="859514" cy="120111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B470C5A1-3AE5-A2C1-D6C7-9F0124E346B1}"/>
                </a:ext>
              </a:extLst>
            </p:cNvPr>
            <p:cNvPicPr>
              <a:picLocks noChangeAspect="1"/>
            </p:cNvPicPr>
            <p:nvPr/>
          </p:nvPicPr>
          <p:blipFill>
            <a:blip r:embed="rId14"/>
            <a:stretch>
              <a:fillRect/>
            </a:stretch>
          </p:blipFill>
          <p:spPr>
            <a:xfrm>
              <a:off x="8541548" y="5998160"/>
              <a:ext cx="645143" cy="667320"/>
            </a:xfrm>
            <a:prstGeom prst="rect">
              <a:avLst/>
            </a:prstGeom>
          </p:spPr>
        </p:pic>
        <p:pic>
          <p:nvPicPr>
            <p:cNvPr id="20" name="Graphic 19">
              <a:extLst>
                <a:ext uri="{FF2B5EF4-FFF2-40B4-BE49-F238E27FC236}">
                  <a16:creationId xmlns:a16="http://schemas.microsoft.com/office/drawing/2014/main" id="{2BDD2D13-7F46-2901-D517-295FCEEFD0B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362203" y="1785259"/>
              <a:ext cx="939800" cy="927100"/>
            </a:xfrm>
            <a:prstGeom prst="rect">
              <a:avLst/>
            </a:prstGeom>
          </p:spPr>
        </p:pic>
        <p:pic>
          <p:nvPicPr>
            <p:cNvPr id="21" name="Picture 34">
              <a:extLst>
                <a:ext uri="{FF2B5EF4-FFF2-40B4-BE49-F238E27FC236}">
                  <a16:creationId xmlns:a16="http://schemas.microsoft.com/office/drawing/2014/main" id="{374C31B4-23F0-6B8B-AFD6-C362B1ECE84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60127" y="4865744"/>
              <a:ext cx="1708696" cy="39780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8" descr="Dartmouth-Hitchcock Health Becomes Dartmouth Health – Geisel News">
              <a:extLst>
                <a:ext uri="{FF2B5EF4-FFF2-40B4-BE49-F238E27FC236}">
                  <a16:creationId xmlns:a16="http://schemas.microsoft.com/office/drawing/2014/main" id="{2B1A3116-67BA-131A-96CD-58845603379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521689" y="4736063"/>
              <a:ext cx="1712136" cy="652306"/>
            </a:xfrm>
            <a:prstGeom prst="rect">
              <a:avLst/>
            </a:prstGeom>
            <a:noFill/>
            <a:extLst>
              <a:ext uri="{909E8E84-426E-40DD-AFC4-6F175D3DCCD1}">
                <a14:hiddenFill xmlns:a14="http://schemas.microsoft.com/office/drawing/2010/main">
                  <a:solidFill>
                    <a:srgbClr val="FFFFFF"/>
                  </a:solidFill>
                </a14:hiddenFill>
              </a:ext>
            </a:extLst>
          </p:spPr>
        </p:pic>
      </p:grpSp>
      <p:sp>
        <p:nvSpPr>
          <p:cNvPr id="52" name="Slide Number Placeholder 5">
            <a:extLst>
              <a:ext uri="{FF2B5EF4-FFF2-40B4-BE49-F238E27FC236}">
                <a16:creationId xmlns:a16="http://schemas.microsoft.com/office/drawing/2014/main" id="{A2787ECE-EED8-E3ED-3FC8-92FB20826DC2}"/>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pic>
        <p:nvPicPr>
          <p:cNvPr id="53" name="Picture 52">
            <a:extLst>
              <a:ext uri="{FF2B5EF4-FFF2-40B4-BE49-F238E27FC236}">
                <a16:creationId xmlns:a16="http://schemas.microsoft.com/office/drawing/2014/main" id="{BA6770C4-522F-35DE-3D42-915116C45A58}"/>
              </a:ext>
              <a:ext uri="{C183D7F6-B498-43B3-948B-1728B52AA6E4}">
                <adec:decorative xmlns:adec="http://schemas.microsoft.com/office/drawing/2017/decorative" val="1"/>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7339226" y="6058861"/>
            <a:ext cx="1865599" cy="258812"/>
          </a:xfrm>
          <a:prstGeom prst="rect">
            <a:avLst/>
          </a:prstGeom>
        </p:spPr>
      </p:pic>
    </p:spTree>
    <p:extLst>
      <p:ext uri="{BB962C8B-B14F-4D97-AF65-F5344CB8AC3E}">
        <p14:creationId xmlns:p14="http://schemas.microsoft.com/office/powerpoint/2010/main" val="1114663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475D54-9CEF-3A1D-1AFD-BA25579F451E}"/>
              </a:ext>
            </a:extLst>
          </p:cNvPr>
          <p:cNvSpPr>
            <a:spLocks noGrp="1"/>
          </p:cNvSpPr>
          <p:nvPr>
            <p:ph type="title"/>
          </p:nvPr>
        </p:nvSpPr>
        <p:spPr/>
        <p:txBody>
          <a:bodyPr/>
          <a:lstStyle/>
          <a:p>
            <a:r>
              <a:rPr lang="en-US" dirty="0"/>
              <a:t>The Apprenticeship System</a:t>
            </a:r>
          </a:p>
        </p:txBody>
      </p:sp>
      <p:sp>
        <p:nvSpPr>
          <p:cNvPr id="5" name="Text Placeholder 4">
            <a:extLst>
              <a:ext uri="{FF2B5EF4-FFF2-40B4-BE49-F238E27FC236}">
                <a16:creationId xmlns:a16="http://schemas.microsoft.com/office/drawing/2014/main" id="{44B34846-B5D6-B0AA-57FD-EEB39AA0CB73}"/>
              </a:ext>
            </a:extLst>
          </p:cNvPr>
          <p:cNvSpPr>
            <a:spLocks noGrp="1"/>
          </p:cNvSpPr>
          <p:nvPr>
            <p:ph type="body" sz="quarter" idx="14"/>
          </p:nvPr>
        </p:nvSpPr>
        <p:spPr>
          <a:xfrm>
            <a:off x="1003126" y="2275327"/>
            <a:ext cx="3141785" cy="3041971"/>
          </a:xfrm>
        </p:spPr>
        <p:txBody>
          <a:bodyPr>
            <a:noAutofit/>
          </a:bodyPr>
          <a:lstStyle/>
          <a:p>
            <a:pPr>
              <a:lnSpc>
                <a:spcPct val="100000"/>
              </a:lnSpc>
              <a:spcBef>
                <a:spcPts val="0"/>
              </a:spcBef>
              <a:defRPr sz="2400" b="0" i="0" u="none" strike="noStrike" kern="1200" spc="0" baseline="0">
                <a:solidFill>
                  <a:prstClr val="black">
                    <a:lumMod val="65000"/>
                    <a:lumOff val="35000"/>
                  </a:prstClr>
                </a:solidFill>
                <a:latin typeface="+mn-lt"/>
                <a:ea typeface="+mn-ea"/>
                <a:cs typeface="+mn-cs"/>
              </a:defRPr>
            </a:pPr>
            <a:r>
              <a:rPr kumimoji="0" lang="en-US" sz="2000" b="0" i="1" u="none" strike="noStrike" kern="1200" cap="none" spc="0" normalizeH="0" baseline="0" noProof="0">
                <a:ln>
                  <a:noFill/>
                </a:ln>
                <a:solidFill>
                  <a:schemeClr val="tx1"/>
                </a:solidFill>
                <a:effectLst/>
                <a:uLnTx/>
                <a:uFillTx/>
                <a:latin typeface="Montserrat" panose="00000500000000000000" pitchFamily="2" charset="0"/>
              </a:rPr>
              <a:t>25 states and territories are Office of Apprenticeship (O</a:t>
            </a:r>
            <a:r>
              <a:rPr lang="en-US" sz="2000" i="1">
                <a:solidFill>
                  <a:schemeClr val="tx1"/>
                </a:solidFill>
                <a:latin typeface="Montserrat" panose="00000500000000000000" pitchFamily="2" charset="0"/>
              </a:rPr>
              <a:t>A)</a:t>
            </a:r>
            <a:r>
              <a:rPr kumimoji="0" lang="en-US" sz="2000" b="0" i="1" u="none" strike="noStrike" kern="1200" cap="none" spc="0" normalizeH="0" baseline="0" noProof="0">
                <a:ln>
                  <a:noFill/>
                </a:ln>
                <a:solidFill>
                  <a:schemeClr val="tx1"/>
                </a:solidFill>
                <a:effectLst/>
                <a:uLnTx/>
                <a:uFillTx/>
                <a:latin typeface="Montserrat" panose="00000500000000000000" pitchFamily="2" charset="0"/>
              </a:rPr>
              <a:t> states</a:t>
            </a:r>
          </a:p>
          <a:p>
            <a:pPr>
              <a:lnSpc>
                <a:spcPct val="100000"/>
              </a:lnSpc>
              <a:spcBef>
                <a:spcPts val="0"/>
              </a:spcBef>
              <a:defRPr sz="2400" b="0" i="0" u="none" strike="noStrike" kern="1200" spc="0" baseline="0">
                <a:solidFill>
                  <a:prstClr val="black">
                    <a:lumMod val="65000"/>
                    <a:lumOff val="35000"/>
                  </a:prstClr>
                </a:solidFill>
                <a:latin typeface="+mn-lt"/>
                <a:ea typeface="+mn-ea"/>
                <a:cs typeface="+mn-cs"/>
              </a:defRPr>
            </a:pPr>
            <a:endParaRPr kumimoji="0" lang="en-US" sz="2000" b="0" i="1" u="none" strike="noStrike" kern="1200" cap="none" spc="0" normalizeH="0" baseline="0" noProof="0">
              <a:ln>
                <a:noFill/>
              </a:ln>
              <a:solidFill>
                <a:schemeClr val="tx1"/>
              </a:solidFill>
              <a:effectLst/>
              <a:uLnTx/>
              <a:uFillTx/>
              <a:latin typeface="Montserrat" panose="00000500000000000000" pitchFamily="2" charset="0"/>
            </a:endParaRPr>
          </a:p>
          <a:p>
            <a:pPr>
              <a:lnSpc>
                <a:spcPct val="100000"/>
              </a:lnSpc>
              <a:spcBef>
                <a:spcPts val="0"/>
              </a:spcBef>
              <a:defRPr sz="2400" b="0" i="0" u="none" strike="noStrike" kern="1200" spc="0" baseline="0">
                <a:solidFill>
                  <a:prstClr val="black">
                    <a:lumMod val="65000"/>
                    <a:lumOff val="35000"/>
                  </a:prstClr>
                </a:solidFill>
                <a:latin typeface="+mn-lt"/>
                <a:ea typeface="+mn-ea"/>
                <a:cs typeface="+mn-cs"/>
              </a:defRPr>
            </a:pPr>
            <a:r>
              <a:rPr kumimoji="0" lang="en-US" sz="2000" b="0" i="1" u="none" strike="noStrike" kern="1200" cap="none" spc="0" normalizeH="0" baseline="0" noProof="0">
                <a:ln>
                  <a:noFill/>
                </a:ln>
                <a:solidFill>
                  <a:schemeClr val="tx1"/>
                </a:solidFill>
                <a:effectLst/>
                <a:uLnTx/>
                <a:uFillTx/>
                <a:latin typeface="Montserrat" panose="00000500000000000000" pitchFamily="2" charset="0"/>
              </a:rPr>
              <a:t>32 states and territories have state apprenticeship agencies (SAA)</a:t>
            </a:r>
            <a:endParaRPr lang="en-US" sz="2000">
              <a:solidFill>
                <a:schemeClr val="tx1"/>
              </a:solidFill>
              <a:latin typeface="Montserrat" panose="00000500000000000000" pitchFamily="2" charset="0"/>
            </a:endParaRPr>
          </a:p>
        </p:txBody>
      </p:sp>
      <p:pic>
        <p:nvPicPr>
          <p:cNvPr id="6" name="Content Placeholder 5" descr="Map of the U.S. with Office of Apprenticeship in light blue and State Apprenticeship Agencies in dark blue.">
            <a:extLst>
              <a:ext uri="{FF2B5EF4-FFF2-40B4-BE49-F238E27FC236}">
                <a16:creationId xmlns:a16="http://schemas.microsoft.com/office/drawing/2014/main" id="{498B0561-EF7E-AFED-AAB0-074027D2EDEE}"/>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t="2147"/>
          <a:stretch/>
        </p:blipFill>
        <p:spPr>
          <a:xfrm>
            <a:off x="4591714" y="1521912"/>
            <a:ext cx="6910754" cy="4650868"/>
          </a:xfrm>
          <a:prstGeom prst="rect">
            <a:avLst/>
          </a:prstGeom>
        </p:spPr>
      </p:pic>
      <p:sp>
        <p:nvSpPr>
          <p:cNvPr id="7" name="Slide Number Placeholder 5">
            <a:extLst>
              <a:ext uri="{FF2B5EF4-FFF2-40B4-BE49-F238E27FC236}">
                <a16:creationId xmlns:a16="http://schemas.microsoft.com/office/drawing/2014/main" id="{AA0AE4BB-D1FD-E802-F16B-476FFE3AE972}"/>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020847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6AB714-5581-777C-B2A9-2C5808966FC6}"/>
              </a:ext>
            </a:extLst>
          </p:cNvPr>
          <p:cNvSpPr>
            <a:spLocks noGrp="1"/>
          </p:cNvSpPr>
          <p:nvPr>
            <p:ph type="title"/>
          </p:nvPr>
        </p:nvSpPr>
        <p:spPr/>
        <p:txBody>
          <a:bodyPr/>
          <a:lstStyle/>
          <a:p>
            <a:r>
              <a:rPr lang="en-US" dirty="0"/>
              <a:t>Program Registration</a:t>
            </a:r>
          </a:p>
        </p:txBody>
      </p:sp>
      <p:sp>
        <p:nvSpPr>
          <p:cNvPr id="2" name="Content Placeholder 1">
            <a:extLst>
              <a:ext uri="{FF2B5EF4-FFF2-40B4-BE49-F238E27FC236}">
                <a16:creationId xmlns:a16="http://schemas.microsoft.com/office/drawing/2014/main" id="{CDD00641-34A6-0CE2-9B49-3BA613474DBD}"/>
              </a:ext>
            </a:extLst>
          </p:cNvPr>
          <p:cNvSpPr>
            <a:spLocks noGrp="1"/>
          </p:cNvSpPr>
          <p:nvPr>
            <p:ph sz="half" idx="1"/>
          </p:nvPr>
        </p:nvSpPr>
        <p:spPr>
          <a:xfrm>
            <a:off x="824863" y="1916112"/>
            <a:ext cx="5908964" cy="4351338"/>
          </a:xfrm>
        </p:spPr>
        <p:txBody>
          <a:bodyPr>
            <a:normAutofit fontScale="85000" lnSpcReduction="20000"/>
          </a:bodyPr>
          <a:lstStyle/>
          <a:p>
            <a:pPr lvl="0">
              <a:lnSpc>
                <a:spcPct val="120000"/>
              </a:lnSpc>
            </a:pPr>
            <a:r>
              <a:rPr lang="en-US" sz="3800">
                <a:solidFill>
                  <a:schemeClr val="tx1"/>
                </a:solidFill>
              </a:rPr>
              <a:t>State-registered programs (SAA states)</a:t>
            </a:r>
          </a:p>
          <a:p>
            <a:pPr lvl="0">
              <a:lnSpc>
                <a:spcPct val="120000"/>
              </a:lnSpc>
            </a:pPr>
            <a:r>
              <a:rPr lang="en-US" sz="3800">
                <a:solidFill>
                  <a:schemeClr val="tx1"/>
                </a:solidFill>
              </a:rPr>
              <a:t>Federally registered programs</a:t>
            </a:r>
          </a:p>
          <a:p>
            <a:pPr lvl="0">
              <a:lnSpc>
                <a:spcPct val="120000"/>
              </a:lnSpc>
            </a:pPr>
            <a:r>
              <a:rPr lang="en-US" sz="3800">
                <a:solidFill>
                  <a:schemeClr val="tx1"/>
                </a:solidFill>
              </a:rPr>
              <a:t>National programs: multi-state, national programs</a:t>
            </a:r>
          </a:p>
          <a:p>
            <a:endParaRPr lang="en-US"/>
          </a:p>
        </p:txBody>
      </p:sp>
      <p:sp>
        <p:nvSpPr>
          <p:cNvPr id="5" name="Oval 4">
            <a:extLst>
              <a:ext uri="{FF2B5EF4-FFF2-40B4-BE49-F238E27FC236}">
                <a16:creationId xmlns:a16="http://schemas.microsoft.com/office/drawing/2014/main" id="{FF92DE88-10E7-A770-0DF0-C72D0C085160}"/>
              </a:ext>
              <a:ext uri="{C183D7F6-B498-43B3-948B-1728B52AA6E4}">
                <adec:decorative xmlns:adec="http://schemas.microsoft.com/office/drawing/2017/decorative" val="1"/>
              </a:ext>
            </a:extLst>
          </p:cNvPr>
          <p:cNvSpPr/>
          <p:nvPr/>
        </p:nvSpPr>
        <p:spPr>
          <a:xfrm>
            <a:off x="7421671" y="1778696"/>
            <a:ext cx="3820438" cy="3959856"/>
          </a:xfrm>
          <a:prstGeom prst="ellipse">
            <a:avLst/>
          </a:prstGeom>
          <a:solidFill>
            <a:schemeClr val="accent4">
              <a:lumMod val="20000"/>
              <a:lumOff val="80000"/>
            </a:schemeClr>
          </a:solidFill>
          <a:ln w="76200">
            <a:solidFill>
              <a:srgbClr val="1B0B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U.S. Department of Labor logo">
            <a:extLst>
              <a:ext uri="{FF2B5EF4-FFF2-40B4-BE49-F238E27FC236}">
                <a16:creationId xmlns:a16="http://schemas.microsoft.com/office/drawing/2014/main" id="{FC0F97DC-0B17-ED89-1FAE-61FB529D9858}"/>
              </a:ext>
            </a:extLst>
          </p:cNvPr>
          <p:cNvPicPr>
            <a:picLocks noChangeAspect="1"/>
          </p:cNvPicPr>
          <p:nvPr/>
        </p:nvPicPr>
        <p:blipFill>
          <a:blip r:embed="rId2"/>
          <a:stretch>
            <a:fillRect/>
          </a:stretch>
        </p:blipFill>
        <p:spPr>
          <a:xfrm>
            <a:off x="8776855" y="1985094"/>
            <a:ext cx="1096839" cy="108533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 Placeholder 7">
            <a:extLst>
              <a:ext uri="{FF2B5EF4-FFF2-40B4-BE49-F238E27FC236}">
                <a16:creationId xmlns:a16="http://schemas.microsoft.com/office/drawing/2014/main" id="{8646119E-B736-621F-0873-A1428EA7CA75}"/>
              </a:ext>
            </a:extLst>
          </p:cNvPr>
          <p:cNvSpPr>
            <a:spLocks noGrp="1"/>
          </p:cNvSpPr>
          <p:nvPr>
            <p:ph sz="half" idx="2"/>
          </p:nvPr>
        </p:nvSpPr>
        <p:spPr>
          <a:xfrm>
            <a:off x="7645099" y="3131654"/>
            <a:ext cx="3373582" cy="1457902"/>
          </a:xfrm>
        </p:spPr>
        <p:txBody>
          <a:bodyPr>
            <a:normAutofit fontScale="85000" lnSpcReduction="20000"/>
          </a:bodyPr>
          <a:lstStyle/>
          <a:p>
            <a:pPr marL="0" indent="0" algn="ctr">
              <a:buNone/>
            </a:pPr>
            <a:r>
              <a:rPr lang="en-US" i="1">
                <a:latin typeface="Montserrat" panose="00000500000000000000" pitchFamily="2" charset="0"/>
              </a:rPr>
              <a:t>National Program Standards must receive reciprocal approval in all states</a:t>
            </a:r>
          </a:p>
        </p:txBody>
      </p:sp>
      <p:pic>
        <p:nvPicPr>
          <p:cNvPr id="7" name="Graphic 6" descr="Star with solid fill">
            <a:extLst>
              <a:ext uri="{FF2B5EF4-FFF2-40B4-BE49-F238E27FC236}">
                <a16:creationId xmlns:a16="http://schemas.microsoft.com/office/drawing/2014/main" id="{3F4C5373-DEE2-3892-0519-3BFEE248DE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9701" y="4461042"/>
            <a:ext cx="914400" cy="914400"/>
          </a:xfrm>
          <a:prstGeom prst="rect">
            <a:avLst/>
          </a:prstGeom>
        </p:spPr>
      </p:pic>
      <p:pic>
        <p:nvPicPr>
          <p:cNvPr id="9" name="Graphic 8" descr="Star with solid fill">
            <a:extLst>
              <a:ext uri="{FF2B5EF4-FFF2-40B4-BE49-F238E27FC236}">
                <a16:creationId xmlns:a16="http://schemas.microsoft.com/office/drawing/2014/main" id="{3FE01A7B-52E2-F9E5-7B65-F3F9F4474B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85912" y="4462554"/>
            <a:ext cx="914400" cy="914400"/>
          </a:xfrm>
          <a:prstGeom prst="rect">
            <a:avLst/>
          </a:prstGeom>
        </p:spPr>
      </p:pic>
      <p:pic>
        <p:nvPicPr>
          <p:cNvPr id="10" name="Graphic 9" descr="Star with solid fill">
            <a:extLst>
              <a:ext uri="{FF2B5EF4-FFF2-40B4-BE49-F238E27FC236}">
                <a16:creationId xmlns:a16="http://schemas.microsoft.com/office/drawing/2014/main" id="{3B7429A9-D7F8-1735-89E7-9A7E323803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82123" y="4461042"/>
            <a:ext cx="914400" cy="914400"/>
          </a:xfrm>
          <a:prstGeom prst="rect">
            <a:avLst/>
          </a:prstGeom>
        </p:spPr>
      </p:pic>
      <p:sp>
        <p:nvSpPr>
          <p:cNvPr id="4" name="Slide Number Placeholder 5">
            <a:extLst>
              <a:ext uri="{FF2B5EF4-FFF2-40B4-BE49-F238E27FC236}">
                <a16:creationId xmlns:a16="http://schemas.microsoft.com/office/drawing/2014/main" id="{64A2D60D-B2B6-BBBD-BB80-F3829B1E6260}"/>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723509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2E3A0E-6D78-4079-4DC7-BEB94C7355FE}"/>
              </a:ext>
            </a:extLst>
          </p:cNvPr>
          <p:cNvSpPr>
            <a:spLocks noGrp="1"/>
          </p:cNvSpPr>
          <p:nvPr>
            <p:ph type="title"/>
          </p:nvPr>
        </p:nvSpPr>
        <p:spPr>
          <a:xfrm>
            <a:off x="838200" y="565541"/>
            <a:ext cx="10515600" cy="1325563"/>
          </a:xfrm>
        </p:spPr>
        <p:txBody>
          <a:bodyPr>
            <a:normAutofit/>
          </a:bodyPr>
          <a:lstStyle/>
          <a:p>
            <a:r>
              <a:rPr lang="en-US" dirty="0"/>
              <a:t>What Do Apprenticeship Standards Look Like?</a:t>
            </a:r>
          </a:p>
        </p:txBody>
      </p:sp>
      <p:sp>
        <p:nvSpPr>
          <p:cNvPr id="2" name="Content Placeholder 1">
            <a:extLst>
              <a:ext uri="{FF2B5EF4-FFF2-40B4-BE49-F238E27FC236}">
                <a16:creationId xmlns:a16="http://schemas.microsoft.com/office/drawing/2014/main" id="{E6365BCC-0CE0-670A-0BF7-598B60C934A5}"/>
              </a:ext>
            </a:extLst>
          </p:cNvPr>
          <p:cNvSpPr>
            <a:spLocks noGrp="1"/>
          </p:cNvSpPr>
          <p:nvPr>
            <p:ph sz="half" idx="1"/>
          </p:nvPr>
        </p:nvSpPr>
        <p:spPr>
          <a:xfrm>
            <a:off x="838199" y="1825625"/>
            <a:ext cx="7034409" cy="4351338"/>
          </a:xfrm>
        </p:spPr>
        <p:txBody>
          <a:bodyPr>
            <a:normAutofit fontScale="92500" lnSpcReduction="10000"/>
          </a:bodyPr>
          <a:lstStyle/>
          <a:p>
            <a:pPr lvl="0"/>
            <a:r>
              <a:rPr lang="en-US">
                <a:solidFill>
                  <a:schemeClr val="tx1"/>
                </a:solidFill>
              </a:rPr>
              <a:t>An occupation and O*NET code, identification of apprenticeship type, program length</a:t>
            </a:r>
          </a:p>
          <a:p>
            <a:pPr lvl="0"/>
            <a:r>
              <a:rPr lang="en-US">
                <a:solidFill>
                  <a:schemeClr val="tx1"/>
                </a:solidFill>
              </a:rPr>
              <a:t>Sponsor responsibilities (such as record-keeping, health and safety)</a:t>
            </a:r>
          </a:p>
          <a:p>
            <a:pPr lvl="0"/>
            <a:r>
              <a:rPr lang="en-US">
                <a:solidFill>
                  <a:schemeClr val="tx1"/>
                </a:solidFill>
              </a:rPr>
              <a:t>Apprentice qualifications, selection procedures, wage progression</a:t>
            </a:r>
          </a:p>
          <a:p>
            <a:pPr lvl="0"/>
            <a:r>
              <a:rPr lang="en-US">
                <a:solidFill>
                  <a:schemeClr val="tx1"/>
                </a:solidFill>
              </a:rPr>
              <a:t>Work process schedule (on-the-job learning)</a:t>
            </a:r>
          </a:p>
          <a:p>
            <a:pPr lvl="0"/>
            <a:r>
              <a:rPr lang="en-US">
                <a:solidFill>
                  <a:schemeClr val="tx1"/>
                </a:solidFill>
              </a:rPr>
              <a:t>Related instruction outline (144 hours per 2,000 OJT hours)</a:t>
            </a:r>
          </a:p>
          <a:p>
            <a:endParaRPr lang="en-US"/>
          </a:p>
        </p:txBody>
      </p:sp>
      <p:sp>
        <p:nvSpPr>
          <p:cNvPr id="7" name="Slide Number Placeholder 5">
            <a:extLst>
              <a:ext uri="{FF2B5EF4-FFF2-40B4-BE49-F238E27FC236}">
                <a16:creationId xmlns:a16="http://schemas.microsoft.com/office/drawing/2014/main" id="{BBC97803-BA4C-7229-EC1F-F91107AF0EEE}"/>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pic>
        <p:nvPicPr>
          <p:cNvPr id="9" name="Picture 8" descr="Close up of checklist">
            <a:extLst>
              <a:ext uri="{FF2B5EF4-FFF2-40B4-BE49-F238E27FC236}">
                <a16:creationId xmlns:a16="http://schemas.microsoft.com/office/drawing/2014/main" id="{C680CD28-B8B3-76F8-1E98-86C589A0702F}"/>
              </a:ext>
            </a:extLst>
          </p:cNvPr>
          <p:cNvPicPr>
            <a:picLocks noChangeAspect="1"/>
          </p:cNvPicPr>
          <p:nvPr/>
        </p:nvPicPr>
        <p:blipFill>
          <a:blip r:embed="rId2"/>
          <a:stretch>
            <a:fillRect/>
          </a:stretch>
        </p:blipFill>
        <p:spPr>
          <a:xfrm>
            <a:off x="7776572" y="2398733"/>
            <a:ext cx="4415428" cy="2943618"/>
          </a:xfrm>
          <a:prstGeom prst="rect">
            <a:avLst/>
          </a:prstGeom>
          <a:ln>
            <a:noFill/>
          </a:ln>
          <a:effectLst>
            <a:softEdge rad="112500"/>
          </a:effectLst>
        </p:spPr>
      </p:pic>
    </p:spTree>
    <p:extLst>
      <p:ext uri="{BB962C8B-B14F-4D97-AF65-F5344CB8AC3E}">
        <p14:creationId xmlns:p14="http://schemas.microsoft.com/office/powerpoint/2010/main" val="3975380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5EB99-0AAA-4319-A707-7D603E97CF6D}"/>
              </a:ext>
            </a:extLst>
          </p:cNvPr>
          <p:cNvSpPr>
            <a:spLocks noGrp="1"/>
          </p:cNvSpPr>
          <p:nvPr>
            <p:ph type="title"/>
          </p:nvPr>
        </p:nvSpPr>
        <p:spPr>
          <a:xfrm>
            <a:off x="838196" y="548277"/>
            <a:ext cx="10515600" cy="1325563"/>
          </a:xfrm>
        </p:spPr>
        <p:txBody>
          <a:bodyPr>
            <a:noAutofit/>
          </a:bodyPr>
          <a:lstStyle/>
          <a:p>
            <a:pPr defTabSz="914400"/>
            <a:r>
              <a:rPr lang="en-US" dirty="0">
                <a:latin typeface="Montserrat" panose="02000505000000020004" pitchFamily="2" charset="77"/>
              </a:rPr>
              <a:t>Benefits of Apprenticeship – Business Case</a:t>
            </a:r>
          </a:p>
        </p:txBody>
      </p:sp>
      <p:pic>
        <p:nvPicPr>
          <p:cNvPr id="3" name="Graphic 6" descr="Head with gears">
            <a:extLst>
              <a:ext uri="{FF2B5EF4-FFF2-40B4-BE49-F238E27FC236}">
                <a16:creationId xmlns:a16="http://schemas.microsoft.com/office/drawing/2014/main" id="{9A45EB0B-2C4D-428A-996B-57638BA389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09815" y="1802007"/>
            <a:ext cx="891047" cy="891047"/>
          </a:xfrm>
          <a:prstGeom prst="rect">
            <a:avLst/>
          </a:prstGeom>
        </p:spPr>
      </p:pic>
      <p:sp>
        <p:nvSpPr>
          <p:cNvPr id="4" name="Content Placeholder 3">
            <a:extLst>
              <a:ext uri="{FF2B5EF4-FFF2-40B4-BE49-F238E27FC236}">
                <a16:creationId xmlns:a16="http://schemas.microsoft.com/office/drawing/2014/main" id="{1279686C-40A1-5429-18D7-116450F766F8}"/>
              </a:ext>
            </a:extLst>
          </p:cNvPr>
          <p:cNvSpPr>
            <a:spLocks noGrp="1"/>
          </p:cNvSpPr>
          <p:nvPr>
            <p:ph sz="half" idx="1"/>
          </p:nvPr>
        </p:nvSpPr>
        <p:spPr>
          <a:xfrm>
            <a:off x="874317" y="2731212"/>
            <a:ext cx="2504079" cy="1129916"/>
          </a:xfrm>
        </p:spPr>
        <p:txBody>
          <a:bodyPr>
            <a:normAutofit/>
          </a:bodyPr>
          <a:lstStyle/>
          <a:p>
            <a:pPr marL="0" marR="0" lvl="0" indent="0" algn="ctr" defTabSz="535518" rtl="0" eaLnBrk="1" fontAlgn="auto" latinLnBrk="0" hangingPunct="1">
              <a:lnSpc>
                <a:spcPct val="100000"/>
              </a:lnSpc>
              <a:spcBef>
                <a:spcPts val="0"/>
              </a:spcBef>
              <a:spcAft>
                <a:spcPts val="0"/>
              </a:spcAft>
              <a:buClrTx/>
              <a:buSzTx/>
              <a:buFontTx/>
              <a:buNone/>
              <a:tabLst/>
              <a:defRPr/>
            </a:pPr>
            <a:r>
              <a:rPr kumimoji="0" lang="en-US" sz="1874" b="1" i="0" u="none" strike="noStrike" kern="1200" cap="none" spc="0" normalizeH="0" baseline="0" noProof="0" dirty="0">
                <a:ln>
                  <a:noFill/>
                </a:ln>
                <a:solidFill>
                  <a:prstClr val="black"/>
                </a:solidFill>
                <a:effectLst/>
                <a:uLnTx/>
                <a:uFillTx/>
                <a:latin typeface="Montserrat" panose="00000500000000000000" pitchFamily="2" charset="0"/>
                <a:ea typeface="Roboto Light" panose="020B0604020202020204" charset="0"/>
                <a:cs typeface="+mn-cs"/>
              </a:rPr>
              <a:t>Skilled Workforce</a:t>
            </a:r>
          </a:p>
          <a:p>
            <a:pPr marL="0" marR="0" lvl="0" indent="0" algn="ctr" defTabSz="535518" rtl="0" eaLnBrk="1" fontAlgn="auto" latinLnBrk="0" hangingPunct="1">
              <a:lnSpc>
                <a:spcPct val="100000"/>
              </a:lnSpc>
              <a:spcBef>
                <a:spcPts val="0"/>
              </a:spcBef>
              <a:spcAft>
                <a:spcPts val="0"/>
              </a:spcAft>
              <a:buClrTx/>
              <a:buSzTx/>
              <a:buFontTx/>
              <a:buNone/>
              <a:tabLst/>
              <a:defRPr/>
            </a:pPr>
            <a:r>
              <a:rPr kumimoji="0" lang="en-US" sz="1640" b="0" i="0" u="none" strike="noStrike" kern="1200" cap="none" spc="0" normalizeH="0" baseline="0" noProof="0" dirty="0">
                <a:ln>
                  <a:noFill/>
                </a:ln>
                <a:solidFill>
                  <a:prstClr val="black"/>
                </a:solidFill>
                <a:effectLst/>
                <a:uLnTx/>
                <a:uFillTx/>
                <a:latin typeface="Montserrat" panose="00000500000000000000" pitchFamily="2" charset="0"/>
                <a:ea typeface="Roboto Light" panose="020B0604020202020204" charset="0"/>
                <a:cs typeface="Calibri"/>
              </a:rPr>
              <a:t>Recruit and develop a diverse and highly-skilled workforce</a:t>
            </a:r>
            <a:endParaRPr kumimoji="0" lang="en-US" sz="1640" b="1" i="0" u="none" strike="noStrike" kern="1200" cap="none" spc="0" normalizeH="0" baseline="0" noProof="0" dirty="0">
              <a:ln>
                <a:noFill/>
              </a:ln>
              <a:solidFill>
                <a:prstClr val="black"/>
              </a:solidFill>
              <a:effectLst/>
              <a:uLnTx/>
              <a:uFillTx/>
              <a:latin typeface="Montserrat" panose="00000500000000000000" pitchFamily="2" charset="0"/>
              <a:ea typeface="Roboto Light" panose="020B0604020202020204" charset="0"/>
              <a:cs typeface="Calibri"/>
            </a:endParaRPr>
          </a:p>
        </p:txBody>
      </p:sp>
      <p:pic>
        <p:nvPicPr>
          <p:cNvPr id="5" name="Picture 5" descr="Bar graph with upward trend">
            <a:extLst>
              <a:ext uri="{FF2B5EF4-FFF2-40B4-BE49-F238E27FC236}">
                <a16:creationId xmlns:a16="http://schemas.microsoft.com/office/drawing/2014/main" id="{E858DF9B-D9E3-492E-BDFF-4EE8BCC3A8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50476" y="1802007"/>
            <a:ext cx="891047" cy="891047"/>
          </a:xfrm>
          <a:prstGeom prst="rect">
            <a:avLst/>
          </a:prstGeom>
        </p:spPr>
      </p:pic>
      <p:sp>
        <p:nvSpPr>
          <p:cNvPr id="7" name="Content Placeholder 6">
            <a:extLst>
              <a:ext uri="{FF2B5EF4-FFF2-40B4-BE49-F238E27FC236}">
                <a16:creationId xmlns:a16="http://schemas.microsoft.com/office/drawing/2014/main" id="{5D01A7BB-902A-F611-E35A-A1C87C073198}"/>
              </a:ext>
            </a:extLst>
          </p:cNvPr>
          <p:cNvSpPr>
            <a:spLocks noGrp="1"/>
          </p:cNvSpPr>
          <p:nvPr>
            <p:ph sz="half" idx="2"/>
          </p:nvPr>
        </p:nvSpPr>
        <p:spPr>
          <a:xfrm>
            <a:off x="4595081" y="2737954"/>
            <a:ext cx="3274595" cy="1187217"/>
          </a:xfrm>
        </p:spPr>
        <p:txBody>
          <a:bodyPr>
            <a:normAutofit/>
          </a:bodyPr>
          <a:lstStyle/>
          <a:p>
            <a:pPr marL="0" marR="0" lvl="0" indent="0" algn="ctr" defTabSz="535518" rtl="0" eaLnBrk="1" fontAlgn="auto" latinLnBrk="0" hangingPunct="1">
              <a:lnSpc>
                <a:spcPct val="100000"/>
              </a:lnSpc>
              <a:spcBef>
                <a:spcPts val="0"/>
              </a:spcBef>
              <a:spcAft>
                <a:spcPts val="0"/>
              </a:spcAft>
              <a:buClrTx/>
              <a:buSzTx/>
              <a:buFontTx/>
              <a:buNone/>
              <a:tabLst/>
              <a:defRPr/>
            </a:pPr>
            <a:r>
              <a:rPr kumimoji="0" lang="en-US" sz="1874" b="1" i="0" u="none" strike="noStrike" kern="1200" cap="none" spc="0" normalizeH="0" baseline="0" noProof="0" dirty="0">
                <a:ln>
                  <a:noFill/>
                </a:ln>
                <a:solidFill>
                  <a:prstClr val="black"/>
                </a:solidFill>
                <a:effectLst/>
                <a:uLnTx/>
                <a:uFillTx/>
                <a:latin typeface="Montserrat" panose="00000500000000000000" pitchFamily="2" charset="0"/>
                <a:ea typeface="Roboto Light" panose="020B0604020202020204" charset="0"/>
                <a:cs typeface="+mn-cs"/>
              </a:rPr>
              <a:t>Improved Productivity</a:t>
            </a:r>
          </a:p>
          <a:p>
            <a:pPr marL="0" marR="0" lvl="0" indent="0" algn="ctr" defTabSz="535518" rtl="0" eaLnBrk="1" fontAlgn="auto" latinLnBrk="0" hangingPunct="1">
              <a:lnSpc>
                <a:spcPct val="100000"/>
              </a:lnSpc>
              <a:spcBef>
                <a:spcPts val="0"/>
              </a:spcBef>
              <a:spcAft>
                <a:spcPts val="0"/>
              </a:spcAft>
              <a:buClrTx/>
              <a:buSzTx/>
              <a:buFontTx/>
              <a:buNone/>
              <a:tabLst/>
              <a:defRPr/>
            </a:pPr>
            <a:r>
              <a:rPr kumimoji="0" lang="en-US" sz="1640" b="0" i="0" u="none" strike="noStrike" kern="1200" cap="none" spc="0" normalizeH="0" baseline="0" noProof="0" dirty="0">
                <a:ln>
                  <a:noFill/>
                </a:ln>
                <a:solidFill>
                  <a:prstClr val="black"/>
                </a:solidFill>
                <a:effectLst/>
                <a:uLnTx/>
                <a:uFillTx/>
                <a:latin typeface="Montserrat" panose="00000500000000000000" pitchFamily="2" charset="0"/>
                <a:ea typeface="Roboto Light" panose="020B0604020202020204" charset="0"/>
                <a:cs typeface="Calibri"/>
              </a:rPr>
              <a:t>Improve profitability and positive impact to your bottom line</a:t>
            </a:r>
          </a:p>
          <a:p>
            <a:endParaRPr lang="en-US" dirty="0"/>
          </a:p>
        </p:txBody>
      </p:sp>
      <p:pic>
        <p:nvPicPr>
          <p:cNvPr id="6" name="Picture 6" descr="Money">
            <a:extLst>
              <a:ext uri="{FF2B5EF4-FFF2-40B4-BE49-F238E27FC236}">
                <a16:creationId xmlns:a16="http://schemas.microsoft.com/office/drawing/2014/main" id="{ADA9E0C1-637F-4CBD-906A-EF02A386FF7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60184" y="1743731"/>
            <a:ext cx="891047" cy="891047"/>
          </a:xfrm>
          <a:prstGeom prst="rect">
            <a:avLst/>
          </a:prstGeom>
        </p:spPr>
      </p:pic>
      <p:sp>
        <p:nvSpPr>
          <p:cNvPr id="15" name="TextBox 14">
            <a:extLst>
              <a:ext uri="{FF2B5EF4-FFF2-40B4-BE49-F238E27FC236}">
                <a16:creationId xmlns:a16="http://schemas.microsoft.com/office/drawing/2014/main" id="{205598FE-A12C-4697-BAFB-89066D3DA558}"/>
              </a:ext>
            </a:extLst>
          </p:cNvPr>
          <p:cNvSpPr txBox="1"/>
          <p:nvPr/>
        </p:nvSpPr>
        <p:spPr>
          <a:xfrm>
            <a:off x="8493139" y="2735008"/>
            <a:ext cx="2890239" cy="1153689"/>
          </a:xfrm>
          <a:prstGeom prst="rect">
            <a:avLst/>
          </a:prstGeom>
          <a:noFill/>
        </p:spPr>
        <p:txBody>
          <a:bodyPr rot="0" spcFirstLastPara="0" vertOverflow="overflow" horzOverflow="overflow" vert="horz" wrap="square" lIns="107101" tIns="53550" rIns="107101" bIns="53550" numCol="1" spcCol="0" rtlCol="0" fromWordArt="0" anchor="t" anchorCtr="0" forceAA="0" compatLnSpc="1">
            <a:prstTxWarp prst="textNoShape">
              <a:avLst/>
            </a:prstTxWarp>
            <a:spAutoFit/>
          </a:bodyPr>
          <a:lstStyle/>
          <a:p>
            <a:pPr marL="0" marR="0" lvl="0" indent="0" algn="ctr" defTabSz="535518" rtl="0" eaLnBrk="1" fontAlgn="auto" latinLnBrk="0" hangingPunct="1">
              <a:lnSpc>
                <a:spcPct val="100000"/>
              </a:lnSpc>
              <a:spcBef>
                <a:spcPts val="0"/>
              </a:spcBef>
              <a:spcAft>
                <a:spcPts val="0"/>
              </a:spcAft>
              <a:buClrTx/>
              <a:buSzTx/>
              <a:buFontTx/>
              <a:buNone/>
              <a:tabLst/>
              <a:defRPr/>
            </a:pPr>
            <a:r>
              <a:rPr kumimoji="0" lang="en-US" sz="1874" b="1" i="0" u="none" strike="noStrike" kern="1200" cap="none" spc="0" normalizeH="0" baseline="0" noProof="0" dirty="0">
                <a:ln>
                  <a:noFill/>
                </a:ln>
                <a:effectLst/>
                <a:uLnTx/>
                <a:uFillTx/>
                <a:latin typeface="Montserrat" panose="00000500000000000000" pitchFamily="2" charset="0"/>
                <a:ea typeface="Roboto Light" panose="020B0604020202020204" charset="0"/>
              </a:rPr>
              <a:t>Reduced Turnover</a:t>
            </a:r>
          </a:p>
          <a:p>
            <a:pPr marL="0" marR="0" lvl="0" indent="0" algn="ctr" defTabSz="535518" rtl="0" eaLnBrk="1" fontAlgn="auto" latinLnBrk="0" hangingPunct="1">
              <a:lnSpc>
                <a:spcPct val="100000"/>
              </a:lnSpc>
              <a:spcBef>
                <a:spcPts val="0"/>
              </a:spcBef>
              <a:spcAft>
                <a:spcPts val="0"/>
              </a:spcAft>
              <a:buClrTx/>
              <a:buSzTx/>
              <a:buFontTx/>
              <a:buNone/>
              <a:tabLst/>
              <a:defRPr/>
            </a:pPr>
            <a:r>
              <a:rPr kumimoji="0" lang="en-US" sz="1640" b="0" i="0" u="none" strike="noStrike" kern="1200" cap="none" spc="0" normalizeH="0" baseline="0" noProof="0" dirty="0">
                <a:ln>
                  <a:noFill/>
                </a:ln>
                <a:effectLst/>
                <a:uLnTx/>
                <a:uFillTx/>
                <a:latin typeface="Montserrat" panose="00000500000000000000" pitchFamily="2" charset="0"/>
                <a:ea typeface="Roboto Light" panose="020B0604020202020204" charset="0"/>
                <a:cs typeface="Calibri"/>
              </a:rPr>
              <a:t>Minimize cost with reduced turnover and liability</a:t>
            </a:r>
          </a:p>
        </p:txBody>
      </p:sp>
      <p:pic>
        <p:nvPicPr>
          <p:cNvPr id="8" name="Picture 8" descr="Clipboard Mixed">
            <a:extLst>
              <a:ext uri="{FF2B5EF4-FFF2-40B4-BE49-F238E27FC236}">
                <a16:creationId xmlns:a16="http://schemas.microsoft.com/office/drawing/2014/main" id="{464BD31F-606D-44E7-9500-FF7585D6815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63408" y="3845768"/>
            <a:ext cx="1003339" cy="1003339"/>
          </a:xfrm>
          <a:prstGeom prst="rect">
            <a:avLst/>
          </a:prstGeom>
        </p:spPr>
      </p:pic>
      <p:sp>
        <p:nvSpPr>
          <p:cNvPr id="21" name="Content Placeholder 20">
            <a:extLst>
              <a:ext uri="{FF2B5EF4-FFF2-40B4-BE49-F238E27FC236}">
                <a16:creationId xmlns:a16="http://schemas.microsoft.com/office/drawing/2014/main" id="{95310013-DE2D-AEB4-FB33-2A4ED4E0ABB6}"/>
              </a:ext>
            </a:extLst>
          </p:cNvPr>
          <p:cNvSpPr>
            <a:spLocks noGrp="1"/>
          </p:cNvSpPr>
          <p:nvPr>
            <p:ph sz="half" idx="16"/>
          </p:nvPr>
        </p:nvSpPr>
        <p:spPr>
          <a:xfrm>
            <a:off x="399463" y="4848672"/>
            <a:ext cx="3311750" cy="1420426"/>
          </a:xfrm>
        </p:spPr>
        <p:txBody>
          <a:bodyPr>
            <a:normAutofit/>
          </a:bodyPr>
          <a:lstStyle/>
          <a:p>
            <a:pPr marL="0" marR="0" lvl="0" indent="0" algn="ctr" defTabSz="535518" rtl="0" eaLnBrk="1" fontAlgn="auto" latinLnBrk="0" hangingPunct="1">
              <a:lnSpc>
                <a:spcPct val="100000"/>
              </a:lnSpc>
              <a:spcBef>
                <a:spcPts val="0"/>
              </a:spcBef>
              <a:spcAft>
                <a:spcPts val="0"/>
              </a:spcAft>
              <a:buClrTx/>
              <a:buSzTx/>
              <a:buFontTx/>
              <a:buNone/>
              <a:tabLst/>
              <a:defRPr/>
            </a:pPr>
            <a:r>
              <a:rPr kumimoji="0" lang="en-US" sz="1874" b="1" i="0" u="none" strike="noStrike" kern="1200" cap="none" spc="0" normalizeH="0" baseline="0" noProof="0" dirty="0">
                <a:ln>
                  <a:noFill/>
                </a:ln>
                <a:solidFill>
                  <a:prstClr val="black"/>
                </a:solidFill>
                <a:effectLst/>
                <a:uLnTx/>
                <a:uFillTx/>
                <a:latin typeface="Montserrat" panose="00000500000000000000" pitchFamily="2" charset="0"/>
                <a:ea typeface="Roboto Light" panose="020B0604020202020204" charset="0"/>
                <a:cs typeface="+mn-cs"/>
              </a:rPr>
              <a:t>Customizable Training</a:t>
            </a:r>
          </a:p>
          <a:p>
            <a:pPr marL="0" marR="0" lvl="0" indent="0" algn="ctr" defTabSz="535518" rtl="0" eaLnBrk="1" fontAlgn="auto" latinLnBrk="0" hangingPunct="1">
              <a:lnSpc>
                <a:spcPct val="100000"/>
              </a:lnSpc>
              <a:spcBef>
                <a:spcPts val="0"/>
              </a:spcBef>
              <a:spcAft>
                <a:spcPts val="0"/>
              </a:spcAft>
              <a:buClrTx/>
              <a:buSzTx/>
              <a:buFontTx/>
              <a:buNone/>
              <a:tabLst/>
              <a:defRPr/>
            </a:pPr>
            <a:r>
              <a:rPr kumimoji="0" lang="en-US" sz="1640" b="0" i="0" u="none" strike="noStrike" kern="1200" cap="none" spc="0" normalizeH="0" baseline="0" noProof="0" dirty="0">
                <a:ln>
                  <a:noFill/>
                </a:ln>
                <a:solidFill>
                  <a:prstClr val="black"/>
                </a:solidFill>
                <a:effectLst/>
                <a:uLnTx/>
                <a:uFillTx/>
                <a:latin typeface="Montserrat" panose="00000500000000000000" pitchFamily="2" charset="0"/>
                <a:ea typeface="Roboto Light" panose="020B0604020202020204" charset="0"/>
                <a:cs typeface="Calibri"/>
              </a:rPr>
              <a:t>Create flexible training options that ensure workers develop the right skills</a:t>
            </a:r>
          </a:p>
          <a:p>
            <a:endParaRPr lang="en-US" dirty="0"/>
          </a:p>
        </p:txBody>
      </p:sp>
      <p:pic>
        <p:nvPicPr>
          <p:cNvPr id="9" name="Picture 9" descr="Employee badge">
            <a:extLst>
              <a:ext uri="{FF2B5EF4-FFF2-40B4-BE49-F238E27FC236}">
                <a16:creationId xmlns:a16="http://schemas.microsoft.com/office/drawing/2014/main" id="{258A5330-CA56-4F3E-A396-45E5F3573D8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594328" y="3845768"/>
            <a:ext cx="1003339" cy="1003339"/>
          </a:xfrm>
          <a:prstGeom prst="rect">
            <a:avLst/>
          </a:prstGeom>
        </p:spPr>
      </p:pic>
      <p:sp>
        <p:nvSpPr>
          <p:cNvPr id="22" name="Content Placeholder 21">
            <a:extLst>
              <a:ext uri="{FF2B5EF4-FFF2-40B4-BE49-F238E27FC236}">
                <a16:creationId xmlns:a16="http://schemas.microsoft.com/office/drawing/2014/main" id="{121E031C-0070-63BE-CAB0-5604798613F7}"/>
              </a:ext>
            </a:extLst>
          </p:cNvPr>
          <p:cNvSpPr>
            <a:spLocks noGrp="1"/>
          </p:cNvSpPr>
          <p:nvPr>
            <p:ph sz="half" idx="17"/>
          </p:nvPr>
        </p:nvSpPr>
        <p:spPr>
          <a:xfrm>
            <a:off x="4385938" y="4849107"/>
            <a:ext cx="3420117" cy="1180386"/>
          </a:xfrm>
        </p:spPr>
        <p:txBody>
          <a:bodyPr>
            <a:normAutofit/>
          </a:bodyPr>
          <a:lstStyle/>
          <a:p>
            <a:pPr marL="0" marR="0" lvl="0" indent="0" algn="ctr" defTabSz="535518" rtl="0" eaLnBrk="1" fontAlgn="auto" latinLnBrk="0" hangingPunct="1">
              <a:lnSpc>
                <a:spcPct val="100000"/>
              </a:lnSpc>
              <a:spcBef>
                <a:spcPts val="0"/>
              </a:spcBef>
              <a:spcAft>
                <a:spcPts val="0"/>
              </a:spcAft>
              <a:buClrTx/>
              <a:buSzTx/>
              <a:buFontTx/>
              <a:buNone/>
              <a:tabLst/>
              <a:defRPr/>
            </a:pPr>
            <a:r>
              <a:rPr kumimoji="0" lang="en-US" sz="1874" b="1" i="0" u="none" strike="noStrike" kern="1200" cap="none" spc="0" normalizeH="0" baseline="0" noProof="0" dirty="0">
                <a:ln>
                  <a:noFill/>
                </a:ln>
                <a:solidFill>
                  <a:prstClr val="black"/>
                </a:solidFill>
                <a:effectLst/>
                <a:uLnTx/>
                <a:uFillTx/>
                <a:latin typeface="Montserrat" panose="00000500000000000000" pitchFamily="2" charset="0"/>
                <a:ea typeface="Roboto Light" panose="020B0604020202020204" charset="0"/>
                <a:cs typeface="+mn-cs"/>
              </a:rPr>
              <a:t>Retain Workers</a:t>
            </a:r>
            <a:endParaRPr kumimoji="0" lang="en-US" sz="1874" b="0" i="0" u="none" strike="noStrike" kern="1200" cap="none" spc="0" normalizeH="0" baseline="0" noProof="0" dirty="0">
              <a:ln>
                <a:noFill/>
              </a:ln>
              <a:solidFill>
                <a:prstClr val="black"/>
              </a:solidFill>
              <a:effectLst/>
              <a:uLnTx/>
              <a:uFillTx/>
              <a:latin typeface="Montserrat" panose="00000500000000000000" pitchFamily="2" charset="0"/>
              <a:ea typeface="Roboto Light" panose="020B0604020202020204" charset="0"/>
              <a:cs typeface="+mn-cs"/>
            </a:endParaRPr>
          </a:p>
          <a:p>
            <a:pPr marL="0" marR="0" lvl="0" indent="0" algn="ctr" defTabSz="535518" rtl="0" eaLnBrk="1" fontAlgn="auto" latinLnBrk="0" hangingPunct="1">
              <a:lnSpc>
                <a:spcPct val="100000"/>
              </a:lnSpc>
              <a:spcBef>
                <a:spcPts val="0"/>
              </a:spcBef>
              <a:spcAft>
                <a:spcPts val="0"/>
              </a:spcAft>
              <a:buClrTx/>
              <a:buSzTx/>
              <a:buFontTx/>
              <a:buNone/>
              <a:tabLst/>
              <a:defRPr/>
            </a:pPr>
            <a:r>
              <a:rPr kumimoji="0" lang="en-US" sz="1640" b="0" i="0" u="none" strike="noStrike" kern="1200" cap="none" spc="0" normalizeH="0" baseline="0" noProof="0" dirty="0">
                <a:ln>
                  <a:noFill/>
                </a:ln>
                <a:solidFill>
                  <a:prstClr val="black"/>
                </a:solidFill>
                <a:effectLst/>
                <a:uLnTx/>
                <a:uFillTx/>
                <a:latin typeface="Montserrat" panose="00000500000000000000" pitchFamily="2" charset="0"/>
                <a:ea typeface="Roboto Light" panose="020B0604020202020204" charset="0"/>
                <a:cs typeface="Calibri"/>
              </a:rPr>
              <a:t>94% of apprentices continue employment after completing an apprenticeship</a:t>
            </a:r>
          </a:p>
          <a:p>
            <a:endParaRPr lang="en-US" dirty="0"/>
          </a:p>
        </p:txBody>
      </p:sp>
      <p:pic>
        <p:nvPicPr>
          <p:cNvPr id="10" name="Picture 10" descr="Group of people reaching toward the center">
            <a:extLst>
              <a:ext uri="{FF2B5EF4-FFF2-40B4-BE49-F238E27FC236}">
                <a16:creationId xmlns:a16="http://schemas.microsoft.com/office/drawing/2014/main" id="{FAEFB11A-42FD-4B5A-B8E8-4B200394A4BD}"/>
              </a:ext>
            </a:extLst>
          </p:cNvPr>
          <p:cNvPicPr>
            <a:picLocks noChangeAspect="1"/>
          </p:cNvPicPr>
          <p:nvPr/>
        </p:nvPicPr>
        <p:blipFill>
          <a:blip r:embed="rId14">
            <a:duotone>
              <a:schemeClr val="accent4">
                <a:shade val="45000"/>
                <a:satMod val="135000"/>
              </a:schemeClr>
              <a:prstClr val="white"/>
            </a:duotone>
          </a:blip>
          <a:stretch>
            <a:fillRect/>
          </a:stretch>
        </p:blipFill>
        <p:spPr>
          <a:xfrm>
            <a:off x="9525288" y="3988927"/>
            <a:ext cx="825943" cy="860180"/>
          </a:xfrm>
          <a:prstGeom prst="rect">
            <a:avLst/>
          </a:prstGeom>
          <a:solidFill>
            <a:srgbClr val="FAAB1C"/>
          </a:solidFill>
          <a:ln>
            <a:noFill/>
          </a:ln>
        </p:spPr>
      </p:pic>
      <p:sp>
        <p:nvSpPr>
          <p:cNvPr id="26" name="Content Placeholder 25">
            <a:extLst>
              <a:ext uri="{FF2B5EF4-FFF2-40B4-BE49-F238E27FC236}">
                <a16:creationId xmlns:a16="http://schemas.microsoft.com/office/drawing/2014/main" id="{0DEBB42B-2CE2-221A-B7CE-02E6317CA799}"/>
              </a:ext>
            </a:extLst>
          </p:cNvPr>
          <p:cNvSpPr>
            <a:spLocks noGrp="1"/>
          </p:cNvSpPr>
          <p:nvPr>
            <p:ph sz="half" idx="21"/>
          </p:nvPr>
        </p:nvSpPr>
        <p:spPr>
          <a:xfrm>
            <a:off x="8537856" y="4848672"/>
            <a:ext cx="2800804" cy="967451"/>
          </a:xfrm>
        </p:spPr>
        <p:txBody>
          <a:bodyPr>
            <a:normAutofit/>
          </a:bodyPr>
          <a:lstStyle/>
          <a:p>
            <a:pPr marL="0" marR="0" lvl="0" indent="0" algn="ctr" defTabSz="535518" rtl="0" eaLnBrk="1" fontAlgn="auto" latinLnBrk="0" hangingPunct="1">
              <a:lnSpc>
                <a:spcPct val="100000"/>
              </a:lnSpc>
              <a:spcBef>
                <a:spcPts val="0"/>
              </a:spcBef>
              <a:spcAft>
                <a:spcPts val="0"/>
              </a:spcAft>
              <a:buClrTx/>
              <a:buSzTx/>
              <a:buFontTx/>
              <a:buNone/>
              <a:tabLst/>
              <a:defRPr/>
            </a:pPr>
            <a:r>
              <a:rPr kumimoji="0" lang="en-US" sz="1874" b="1" i="0" u="none" strike="noStrike" kern="1200" cap="none" spc="0" normalizeH="0" baseline="0" noProof="0" dirty="0">
                <a:ln>
                  <a:noFill/>
                </a:ln>
                <a:solidFill>
                  <a:prstClr val="black"/>
                </a:solidFill>
                <a:effectLst/>
                <a:uLnTx/>
                <a:uFillTx/>
                <a:latin typeface="Montserrat" panose="00000500000000000000" pitchFamily="2" charset="0"/>
                <a:ea typeface="Roboto Light" panose="020B0604020202020204" charset="0"/>
                <a:cs typeface="+mn-cs"/>
              </a:rPr>
              <a:t>Diversity</a:t>
            </a:r>
          </a:p>
          <a:p>
            <a:pPr marL="0" marR="0" lvl="0" indent="0" algn="ctr" defTabSz="535518" rtl="0" eaLnBrk="1" fontAlgn="auto" latinLnBrk="0" hangingPunct="1">
              <a:lnSpc>
                <a:spcPct val="100000"/>
              </a:lnSpc>
              <a:spcBef>
                <a:spcPts val="0"/>
              </a:spcBef>
              <a:spcAft>
                <a:spcPts val="0"/>
              </a:spcAft>
              <a:buClrTx/>
              <a:buSzTx/>
              <a:buFontTx/>
              <a:buNone/>
              <a:tabLst/>
              <a:defRPr/>
            </a:pPr>
            <a:r>
              <a:rPr kumimoji="0" lang="en-US" sz="1640" b="0" i="0" u="none" strike="noStrike" kern="1200" cap="none" spc="0" normalizeH="0" baseline="0" noProof="0" dirty="0">
                <a:ln>
                  <a:noFill/>
                </a:ln>
                <a:solidFill>
                  <a:prstClr val="black"/>
                </a:solidFill>
                <a:effectLst/>
                <a:uLnTx/>
                <a:uFillTx/>
                <a:latin typeface="Montserrat" panose="00000500000000000000" pitchFamily="2" charset="0"/>
                <a:ea typeface="Roboto Light" panose="020B0604020202020204" charset="0"/>
                <a:cs typeface="Calibri"/>
              </a:rPr>
              <a:t>Foster a diverse and inclusive culture</a:t>
            </a:r>
          </a:p>
          <a:p>
            <a:endParaRPr lang="en-US" dirty="0"/>
          </a:p>
        </p:txBody>
      </p:sp>
      <p:sp>
        <p:nvSpPr>
          <p:cNvPr id="12" name="Slide Number Placeholder 5">
            <a:extLst>
              <a:ext uri="{FF2B5EF4-FFF2-40B4-BE49-F238E27FC236}">
                <a16:creationId xmlns:a16="http://schemas.microsoft.com/office/drawing/2014/main" id="{2BE3A243-0BB1-58CE-2591-29B29716099A}"/>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custDataLst>
      <p:tags r:id="rId1"/>
    </p:custDataLst>
    <p:extLst>
      <p:ext uri="{BB962C8B-B14F-4D97-AF65-F5344CB8AC3E}">
        <p14:creationId xmlns:p14="http://schemas.microsoft.com/office/powerpoint/2010/main" val="292039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5CC961-2EDF-6CFB-D99E-9DC4169940DE}"/>
              </a:ext>
            </a:extLst>
          </p:cNvPr>
          <p:cNvSpPr>
            <a:spLocks noGrp="1"/>
          </p:cNvSpPr>
          <p:nvPr>
            <p:ph type="title"/>
          </p:nvPr>
        </p:nvSpPr>
        <p:spPr/>
        <p:txBody>
          <a:bodyPr/>
          <a:lstStyle/>
          <a:p>
            <a:r>
              <a:rPr lang="en-US" dirty="0"/>
              <a:t>RA and WIOA Business Services</a:t>
            </a:r>
          </a:p>
        </p:txBody>
      </p:sp>
      <p:sp>
        <p:nvSpPr>
          <p:cNvPr id="5" name="Content Placeholder 4">
            <a:extLst>
              <a:ext uri="{FF2B5EF4-FFF2-40B4-BE49-F238E27FC236}">
                <a16:creationId xmlns:a16="http://schemas.microsoft.com/office/drawing/2014/main" id="{CE0AE7A6-9EBF-F4D3-871D-C545D170C465}"/>
              </a:ext>
            </a:extLst>
          </p:cNvPr>
          <p:cNvSpPr>
            <a:spLocks noGrp="1"/>
          </p:cNvSpPr>
          <p:nvPr>
            <p:ph idx="1"/>
          </p:nvPr>
        </p:nvSpPr>
        <p:spPr>
          <a:xfrm>
            <a:off x="978877" y="2264916"/>
            <a:ext cx="2479432" cy="2645287"/>
          </a:xfrm>
          <a:ln w="76200">
            <a:solidFill>
              <a:srgbClr val="009296"/>
            </a:solidFill>
          </a:ln>
        </p:spPr>
        <p:txBody>
          <a:bodyPr>
            <a:normAutofit/>
          </a:bodyPr>
          <a:lstStyle/>
          <a:p>
            <a:pPr marL="0" indent="0" algn="ctr">
              <a:buNone/>
            </a:pPr>
            <a:r>
              <a:rPr lang="en-US" sz="2300" i="1" baseline="0" dirty="0">
                <a:solidFill>
                  <a:schemeClr val="tx1"/>
                </a:solidFill>
              </a:rPr>
              <a:t>Apprenticeship is an important option for business partners receiving WIOA services.</a:t>
            </a:r>
          </a:p>
        </p:txBody>
      </p:sp>
      <p:sp>
        <p:nvSpPr>
          <p:cNvPr id="7" name="Text Placeholder 6">
            <a:extLst>
              <a:ext uri="{FF2B5EF4-FFF2-40B4-BE49-F238E27FC236}">
                <a16:creationId xmlns:a16="http://schemas.microsoft.com/office/drawing/2014/main" id="{082A6CE8-CA91-425C-3EF9-D4674B54DFDF}"/>
              </a:ext>
            </a:extLst>
          </p:cNvPr>
          <p:cNvSpPr>
            <a:spLocks noGrp="1"/>
          </p:cNvSpPr>
          <p:nvPr>
            <p:ph type="body" sz="quarter" idx="14"/>
          </p:nvPr>
        </p:nvSpPr>
        <p:spPr>
          <a:xfrm>
            <a:off x="3888332" y="1836038"/>
            <a:ext cx="7825155" cy="4546322"/>
          </a:xfrm>
        </p:spPr>
        <p:txBody>
          <a:bodyPr>
            <a:normAutofit lnSpcReduction="10000"/>
          </a:bodyPr>
          <a:lstStyle/>
          <a:p>
            <a:r>
              <a:rPr lang="en-US" dirty="0">
                <a:solidFill>
                  <a:schemeClr val="tx1"/>
                </a:solidFill>
              </a:rPr>
              <a:t>BSRs are ideally situated to help companies understand all their options, including Registered Apprenticeship</a:t>
            </a:r>
          </a:p>
          <a:p>
            <a:r>
              <a:rPr lang="en-US" dirty="0">
                <a:solidFill>
                  <a:schemeClr val="tx1"/>
                </a:solidFill>
              </a:rPr>
              <a:t>Companies partnering on WIOA services will likely be interested in apprenticeship as an important option</a:t>
            </a:r>
          </a:p>
          <a:p>
            <a:r>
              <a:rPr lang="en-US" dirty="0">
                <a:solidFill>
                  <a:schemeClr val="tx1"/>
                </a:solidFill>
              </a:rPr>
              <a:t>Employer partners are looking to minimize the number of different contacts, meetings, and reports </a:t>
            </a:r>
          </a:p>
          <a:p>
            <a:r>
              <a:rPr lang="en-US" dirty="0">
                <a:solidFill>
                  <a:schemeClr val="tx1"/>
                </a:solidFill>
              </a:rPr>
              <a:t>Workforce and apprenticeship systems can benefit each other</a:t>
            </a:r>
          </a:p>
          <a:p>
            <a:endParaRPr lang="en-US" dirty="0"/>
          </a:p>
          <a:p>
            <a:endParaRPr lang="en-US" dirty="0"/>
          </a:p>
        </p:txBody>
      </p:sp>
      <p:sp>
        <p:nvSpPr>
          <p:cNvPr id="9" name="Slide Number Placeholder 5">
            <a:extLst>
              <a:ext uri="{FF2B5EF4-FFF2-40B4-BE49-F238E27FC236}">
                <a16:creationId xmlns:a16="http://schemas.microsoft.com/office/drawing/2014/main" id="{73EA6BB8-E79A-7075-7A34-7E761ACD9A32}"/>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171157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47F9D1-1631-EA7E-97E4-9413EE158F5D}"/>
              </a:ext>
            </a:extLst>
          </p:cNvPr>
          <p:cNvSpPr>
            <a:spLocks noGrp="1"/>
          </p:cNvSpPr>
          <p:nvPr>
            <p:ph type="title"/>
          </p:nvPr>
        </p:nvSpPr>
        <p:spPr>
          <a:xfrm>
            <a:off x="838200" y="531377"/>
            <a:ext cx="10515600" cy="1325563"/>
          </a:xfrm>
        </p:spPr>
        <p:txBody>
          <a:bodyPr>
            <a:normAutofit/>
          </a:bodyPr>
          <a:lstStyle/>
          <a:p>
            <a:r>
              <a:rPr lang="en-US" dirty="0"/>
              <a:t>Recent RA System Initiatives  and Funding Opportunities</a:t>
            </a:r>
          </a:p>
        </p:txBody>
      </p:sp>
      <p:sp>
        <p:nvSpPr>
          <p:cNvPr id="2" name="Content Placeholder 1">
            <a:extLst>
              <a:ext uri="{FF2B5EF4-FFF2-40B4-BE49-F238E27FC236}">
                <a16:creationId xmlns:a16="http://schemas.microsoft.com/office/drawing/2014/main" id="{D5D3D73A-CEBF-557C-C612-CE674A277CC3}"/>
              </a:ext>
            </a:extLst>
          </p:cNvPr>
          <p:cNvSpPr>
            <a:spLocks noGrp="1"/>
          </p:cNvSpPr>
          <p:nvPr>
            <p:ph sz="half" idx="1"/>
          </p:nvPr>
        </p:nvSpPr>
        <p:spPr>
          <a:xfrm>
            <a:off x="651164" y="1978025"/>
            <a:ext cx="7384284" cy="4076411"/>
          </a:xfrm>
        </p:spPr>
        <p:txBody>
          <a:bodyPr>
            <a:normAutofit fontScale="77500" lnSpcReduction="20000"/>
          </a:bodyPr>
          <a:lstStyle/>
          <a:p>
            <a:pPr>
              <a:lnSpc>
                <a:spcPct val="120000"/>
              </a:lnSpc>
              <a:spcBef>
                <a:spcPts val="600"/>
              </a:spcBef>
            </a:pPr>
            <a:r>
              <a:rPr lang="en-US" b="0" i="0" u="none">
                <a:solidFill>
                  <a:schemeClr val="tx1"/>
                </a:solidFill>
              </a:rPr>
              <a:t>Executive Order: Scaling and Expanding the Use of Registered Apprenticeships in Industries and the Federal Government and Promoting Labor-Management Forums</a:t>
            </a:r>
          </a:p>
          <a:p>
            <a:pPr>
              <a:lnSpc>
                <a:spcPct val="120000"/>
              </a:lnSpc>
              <a:spcBef>
                <a:spcPts val="600"/>
              </a:spcBef>
            </a:pPr>
            <a:r>
              <a:rPr lang="en-US" b="0" i="0" u="none">
                <a:solidFill>
                  <a:schemeClr val="tx1"/>
                </a:solidFill>
              </a:rPr>
              <a:t>TEN 23-23: Quality Pre-Apprenticeship Programs</a:t>
            </a:r>
          </a:p>
          <a:p>
            <a:pPr>
              <a:lnSpc>
                <a:spcPct val="120000"/>
              </a:lnSpc>
              <a:spcBef>
                <a:spcPts val="600"/>
              </a:spcBef>
            </a:pPr>
            <a:r>
              <a:rPr lang="en-US" b="0" i="0" u="none">
                <a:solidFill>
                  <a:schemeClr val="tx1"/>
                </a:solidFill>
              </a:rPr>
              <a:t>Notice of proposed rulemaking to enhance the National Apprenticeship System</a:t>
            </a:r>
          </a:p>
          <a:p>
            <a:pPr>
              <a:lnSpc>
                <a:spcPct val="120000"/>
              </a:lnSpc>
              <a:spcBef>
                <a:spcPts val="600"/>
              </a:spcBef>
            </a:pPr>
            <a:r>
              <a:rPr lang="en-US">
                <a:solidFill>
                  <a:schemeClr val="tx1"/>
                </a:solidFill>
              </a:rPr>
              <a:t>Building Pathways to Infrastructure Jobs grant</a:t>
            </a:r>
          </a:p>
          <a:p>
            <a:pPr>
              <a:lnSpc>
                <a:spcPct val="120000"/>
              </a:lnSpc>
              <a:spcBef>
                <a:spcPts val="600"/>
              </a:spcBef>
            </a:pPr>
            <a:r>
              <a:rPr lang="en-US" b="0">
                <a:solidFill>
                  <a:schemeClr val="tx1"/>
                </a:solidFill>
              </a:rPr>
              <a:t>Apprenticeship Building America</a:t>
            </a:r>
          </a:p>
          <a:p>
            <a:pPr>
              <a:lnSpc>
                <a:spcPct val="120000"/>
              </a:lnSpc>
              <a:spcBef>
                <a:spcPts val="600"/>
              </a:spcBef>
            </a:pPr>
            <a:r>
              <a:rPr lang="en-US">
                <a:solidFill>
                  <a:schemeClr val="tx1"/>
                </a:solidFill>
              </a:rPr>
              <a:t>State Apprenticeship Expansion grants</a:t>
            </a:r>
            <a:endParaRPr lang="en-US" b="0">
              <a:solidFill>
                <a:schemeClr val="tx1"/>
              </a:solidFill>
            </a:endParaRPr>
          </a:p>
        </p:txBody>
      </p:sp>
      <p:sp>
        <p:nvSpPr>
          <p:cNvPr id="9" name="Slide Number Placeholder 5">
            <a:extLst>
              <a:ext uri="{FF2B5EF4-FFF2-40B4-BE49-F238E27FC236}">
                <a16:creationId xmlns:a16="http://schemas.microsoft.com/office/drawing/2014/main" id="{10B7F7CA-F5DB-91F2-DBBA-A961903386D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pic>
        <p:nvPicPr>
          <p:cNvPr id="17" name="Picture 16" descr="Engineers with digital tablet and projected plans">
            <a:extLst>
              <a:ext uri="{FF2B5EF4-FFF2-40B4-BE49-F238E27FC236}">
                <a16:creationId xmlns:a16="http://schemas.microsoft.com/office/drawing/2014/main" id="{E4552464-1987-DFBF-CFE5-F192FEF69BEB}"/>
              </a:ext>
            </a:extLst>
          </p:cNvPr>
          <p:cNvPicPr>
            <a:picLocks noChangeAspect="1"/>
          </p:cNvPicPr>
          <p:nvPr/>
        </p:nvPicPr>
        <p:blipFill>
          <a:blip r:embed="rId2"/>
          <a:stretch>
            <a:fillRect/>
          </a:stretch>
        </p:blipFill>
        <p:spPr>
          <a:xfrm>
            <a:off x="8251112" y="2586625"/>
            <a:ext cx="3940888" cy="2630466"/>
          </a:xfrm>
          <a:prstGeom prst="rect">
            <a:avLst/>
          </a:prstGeom>
          <a:ln>
            <a:noFill/>
          </a:ln>
          <a:effectLst>
            <a:softEdge rad="112500"/>
          </a:effectLst>
        </p:spPr>
      </p:pic>
    </p:spTree>
    <p:extLst>
      <p:ext uri="{BB962C8B-B14F-4D97-AF65-F5344CB8AC3E}">
        <p14:creationId xmlns:p14="http://schemas.microsoft.com/office/powerpoint/2010/main" val="3339154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47F9D1-1631-EA7E-97E4-9413EE158F5D}"/>
              </a:ext>
            </a:extLst>
          </p:cNvPr>
          <p:cNvSpPr>
            <a:spLocks noGrp="1"/>
          </p:cNvSpPr>
          <p:nvPr>
            <p:ph type="title"/>
          </p:nvPr>
        </p:nvSpPr>
        <p:spPr/>
        <p:txBody>
          <a:bodyPr>
            <a:normAutofit/>
          </a:bodyPr>
          <a:lstStyle/>
          <a:p>
            <a:r>
              <a:rPr lang="en-US" dirty="0"/>
              <a:t>Partners and Resources</a:t>
            </a:r>
          </a:p>
        </p:txBody>
      </p:sp>
      <p:sp>
        <p:nvSpPr>
          <p:cNvPr id="2" name="Content Placeholder 1">
            <a:extLst>
              <a:ext uri="{FF2B5EF4-FFF2-40B4-BE49-F238E27FC236}">
                <a16:creationId xmlns:a16="http://schemas.microsoft.com/office/drawing/2014/main" id="{D5D3D73A-CEBF-557C-C612-CE674A277CC3}"/>
              </a:ext>
            </a:extLst>
          </p:cNvPr>
          <p:cNvSpPr>
            <a:spLocks noGrp="1"/>
          </p:cNvSpPr>
          <p:nvPr>
            <p:ph idx="1"/>
          </p:nvPr>
        </p:nvSpPr>
        <p:spPr>
          <a:xfrm>
            <a:off x="746759" y="2264916"/>
            <a:ext cx="6065521" cy="2867561"/>
          </a:xfrm>
        </p:spPr>
        <p:txBody>
          <a:bodyPr>
            <a:normAutofit fontScale="92500"/>
          </a:bodyPr>
          <a:lstStyle/>
          <a:p>
            <a:pPr lvl="0"/>
            <a:r>
              <a:rPr lang="en-US" b="0">
                <a:solidFill>
                  <a:schemeClr val="tx1"/>
                </a:solidFill>
              </a:rPr>
              <a:t>Industry Intermediaries for Registered Apprenticeship</a:t>
            </a:r>
          </a:p>
          <a:p>
            <a:pPr lvl="0"/>
            <a:r>
              <a:rPr lang="en-US">
                <a:solidFill>
                  <a:schemeClr val="tx1"/>
                </a:solidFill>
              </a:rPr>
              <a:t>Apprenticeship Ambassadors</a:t>
            </a:r>
          </a:p>
          <a:p>
            <a:pPr lvl="0"/>
            <a:r>
              <a:rPr lang="en-US" b="0">
                <a:solidFill>
                  <a:schemeClr val="tx1"/>
                </a:solidFill>
              </a:rPr>
              <a:t>Apprenticeship Trailblazers</a:t>
            </a:r>
          </a:p>
          <a:p>
            <a:pPr lvl="0"/>
            <a:r>
              <a:rPr lang="en-US">
                <a:solidFill>
                  <a:schemeClr val="tx1"/>
                </a:solidFill>
              </a:rPr>
              <a:t>Youth Apprenticeship Week</a:t>
            </a:r>
          </a:p>
          <a:p>
            <a:pPr lvl="0"/>
            <a:r>
              <a:rPr lang="en-US" b="0">
                <a:solidFill>
                  <a:schemeClr val="tx1"/>
                </a:solidFill>
              </a:rPr>
              <a:t>Advanced Manufacturing Sprint</a:t>
            </a:r>
          </a:p>
          <a:p>
            <a:endParaRPr lang="en-US"/>
          </a:p>
        </p:txBody>
      </p:sp>
      <p:pic>
        <p:nvPicPr>
          <p:cNvPr id="5" name="Picture 4" descr="Apprenticeship Ambassador logo">
            <a:extLst>
              <a:ext uri="{FF2B5EF4-FFF2-40B4-BE49-F238E27FC236}">
                <a16:creationId xmlns:a16="http://schemas.microsoft.com/office/drawing/2014/main" id="{C7256205-1A3D-AF6E-978C-596B31ACFA50}"/>
              </a:ext>
            </a:extLst>
          </p:cNvPr>
          <p:cNvPicPr>
            <a:picLocks noChangeAspect="1"/>
          </p:cNvPicPr>
          <p:nvPr/>
        </p:nvPicPr>
        <p:blipFill>
          <a:blip r:embed="rId2"/>
          <a:stretch>
            <a:fillRect/>
          </a:stretch>
        </p:blipFill>
        <p:spPr>
          <a:xfrm>
            <a:off x="7770086" y="2160020"/>
            <a:ext cx="2819545" cy="800141"/>
          </a:xfrm>
          <a:prstGeom prst="rect">
            <a:avLst/>
          </a:prstGeom>
        </p:spPr>
      </p:pic>
      <p:pic>
        <p:nvPicPr>
          <p:cNvPr id="8" name="Picture 7" descr="Apprentice Trailblazer logo">
            <a:extLst>
              <a:ext uri="{FF2B5EF4-FFF2-40B4-BE49-F238E27FC236}">
                <a16:creationId xmlns:a16="http://schemas.microsoft.com/office/drawing/2014/main" id="{4255026B-4EBE-8864-B031-9B0956241C5C}"/>
              </a:ext>
            </a:extLst>
          </p:cNvPr>
          <p:cNvPicPr>
            <a:picLocks noChangeAspect="1"/>
          </p:cNvPicPr>
          <p:nvPr/>
        </p:nvPicPr>
        <p:blipFill>
          <a:blip r:embed="rId3"/>
          <a:stretch>
            <a:fillRect/>
          </a:stretch>
        </p:blipFill>
        <p:spPr>
          <a:xfrm>
            <a:off x="6701717" y="3159155"/>
            <a:ext cx="2286117" cy="1816193"/>
          </a:xfrm>
          <a:prstGeom prst="rect">
            <a:avLst/>
          </a:prstGeom>
        </p:spPr>
      </p:pic>
      <p:pic>
        <p:nvPicPr>
          <p:cNvPr id="10" name="Picture 9" descr="Youth Apprenticeship Week logo">
            <a:extLst>
              <a:ext uri="{FF2B5EF4-FFF2-40B4-BE49-F238E27FC236}">
                <a16:creationId xmlns:a16="http://schemas.microsoft.com/office/drawing/2014/main" id="{E9EBE2E5-13AA-37CE-9933-B629D73BB4D2}"/>
              </a:ext>
            </a:extLst>
          </p:cNvPr>
          <p:cNvPicPr>
            <a:picLocks noChangeAspect="1"/>
          </p:cNvPicPr>
          <p:nvPr/>
        </p:nvPicPr>
        <p:blipFill>
          <a:blip r:embed="rId4"/>
          <a:stretch>
            <a:fillRect/>
          </a:stretch>
        </p:blipFill>
        <p:spPr>
          <a:xfrm>
            <a:off x="8776855" y="3159155"/>
            <a:ext cx="2895749" cy="1809843"/>
          </a:xfrm>
          <a:prstGeom prst="rect">
            <a:avLst/>
          </a:prstGeom>
        </p:spPr>
      </p:pic>
      <p:sp>
        <p:nvSpPr>
          <p:cNvPr id="6" name="Slide Number Placeholder 5">
            <a:extLst>
              <a:ext uri="{FF2B5EF4-FFF2-40B4-BE49-F238E27FC236}">
                <a16:creationId xmlns:a16="http://schemas.microsoft.com/office/drawing/2014/main" id="{90F77128-EBF2-C1D9-A12C-96469EA4684F}"/>
              </a:ext>
            </a:extLst>
          </p:cNvPr>
          <p:cNvSpPr>
            <a:spLocks noGrp="1"/>
          </p:cNvSpPr>
          <p:nvPr>
            <p:ph type="sldNum" sz="quarter" idx="12"/>
          </p:nvPr>
        </p:nvSpPr>
        <p:spPr>
          <a:xfrm>
            <a:off x="8776855" y="6458039"/>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92138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FC56A256-08B0-D7AE-310A-61A02FBF4D8F}"/>
              </a:ext>
            </a:extLst>
          </p:cNvPr>
          <p:cNvSpPr>
            <a:spLocks noGrp="1"/>
          </p:cNvSpPr>
          <p:nvPr>
            <p:ph type="title"/>
          </p:nvPr>
        </p:nvSpPr>
        <p:spPr>
          <a:xfrm>
            <a:off x="838200" y="375635"/>
            <a:ext cx="10515600" cy="1325563"/>
          </a:xfrm>
        </p:spPr>
        <p:txBody>
          <a:bodyPr>
            <a:normAutofit/>
          </a:bodyPr>
          <a:lstStyle/>
          <a:p>
            <a:r>
              <a:rPr lang="en-US" dirty="0"/>
              <a:t>Apprenticeship Funding</a:t>
            </a:r>
          </a:p>
        </p:txBody>
      </p:sp>
      <p:sp>
        <p:nvSpPr>
          <p:cNvPr id="15" name="Text Placeholder 14">
            <a:extLst>
              <a:ext uri="{FF2B5EF4-FFF2-40B4-BE49-F238E27FC236}">
                <a16:creationId xmlns:a16="http://schemas.microsoft.com/office/drawing/2014/main" id="{CBD07E7B-7855-E5AC-168A-B25C19FEB05D}"/>
              </a:ext>
            </a:extLst>
          </p:cNvPr>
          <p:cNvSpPr>
            <a:spLocks noGrp="1"/>
          </p:cNvSpPr>
          <p:nvPr>
            <p:ph sz="half" idx="15"/>
          </p:nvPr>
        </p:nvSpPr>
        <p:spPr>
          <a:xfrm>
            <a:off x="838200" y="1526715"/>
            <a:ext cx="5181600" cy="541036"/>
          </a:xfrm>
          <a:solidFill>
            <a:schemeClr val="accent1"/>
          </a:solidFill>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ACCESSING RESOURCES</a:t>
            </a:r>
          </a:p>
          <a:p>
            <a:pPr marL="0" indent="0">
              <a:buNone/>
            </a:pPr>
            <a:endParaRPr lang="en-US" dirty="0"/>
          </a:p>
        </p:txBody>
      </p:sp>
      <p:sp>
        <p:nvSpPr>
          <p:cNvPr id="2" name="Content Placeholder 1">
            <a:extLst>
              <a:ext uri="{FF2B5EF4-FFF2-40B4-BE49-F238E27FC236}">
                <a16:creationId xmlns:a16="http://schemas.microsoft.com/office/drawing/2014/main" id="{3F9F811F-C339-5411-62A9-963E3F5D73B7}"/>
              </a:ext>
            </a:extLst>
          </p:cNvPr>
          <p:cNvSpPr>
            <a:spLocks noGrp="1"/>
          </p:cNvSpPr>
          <p:nvPr>
            <p:ph sz="half" idx="1"/>
          </p:nvPr>
        </p:nvSpPr>
        <p:spPr>
          <a:xfrm>
            <a:off x="838200" y="2186858"/>
            <a:ext cx="10598440" cy="793088"/>
          </a:xfrm>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6375"/>
                </a:solidFill>
                <a:effectLst/>
                <a:uLnTx/>
                <a:uFillTx/>
                <a:latin typeface="Arial"/>
                <a:ea typeface="+mn-ea"/>
                <a:cs typeface="Arial"/>
              </a:rPr>
              <a:t>Registered Apprenticeship Industry Intermediaries</a:t>
            </a:r>
            <a:r>
              <a:rPr kumimoji="0" lang="en-US" sz="1600" b="0" i="0" u="none" strike="noStrike" kern="1200" cap="none" spc="0" normalizeH="0" baseline="0" noProof="0" dirty="0">
                <a:ln>
                  <a:noFill/>
                </a:ln>
                <a:solidFill>
                  <a:srgbClr val="016375"/>
                </a:solidFill>
                <a:effectLst/>
                <a:uLnTx/>
                <a:uFillTx/>
                <a:latin typeface="Arial"/>
                <a:ea typeface="+mn-ea"/>
                <a:cs typeface="Arial"/>
              </a:rPr>
              <a:t>: </a:t>
            </a:r>
            <a:r>
              <a:rPr kumimoji="0" lang="en-US" sz="1600" b="0" i="0" u="none" strike="noStrike" kern="1200" cap="none" spc="0" normalizeH="0" baseline="0" noProof="0" dirty="0">
                <a:ln>
                  <a:noFill/>
                </a:ln>
                <a:solidFill>
                  <a:srgbClr val="5E5E5E"/>
                </a:solidFill>
                <a:effectLst/>
                <a:uLnTx/>
                <a:uFillTx/>
                <a:latin typeface="Arial"/>
                <a:ea typeface="+mn-ea"/>
                <a:cs typeface="Arial"/>
              </a:rPr>
              <a:t>Through a partnership with DOL, these </a:t>
            </a:r>
            <a:r>
              <a:rPr kumimoji="0" lang="en-US" sz="1600" b="1" i="0" u="none" strike="noStrike" kern="1200" cap="none" spc="0" normalizeH="0" baseline="0" noProof="0" dirty="0">
                <a:ln>
                  <a:noFill/>
                </a:ln>
                <a:solidFill>
                  <a:srgbClr val="016375"/>
                </a:solidFill>
                <a:effectLst/>
                <a:uLnTx/>
                <a:uFillTx/>
                <a:latin typeface="Arial"/>
                <a:ea typeface="+mn-ea"/>
                <a:cs typeface="Arial"/>
              </a:rPr>
              <a:t>20 industry intermediaries </a:t>
            </a:r>
            <a:r>
              <a:rPr kumimoji="0" lang="en-US" sz="1600" b="0" i="0" u="none" strike="noStrike" kern="1200" cap="none" spc="0" normalizeH="0" baseline="0" noProof="0" dirty="0">
                <a:ln>
                  <a:noFill/>
                </a:ln>
                <a:solidFill>
                  <a:srgbClr val="5E5E5E"/>
                </a:solidFill>
                <a:effectLst/>
                <a:uLnTx/>
                <a:uFillTx/>
                <a:latin typeface="Arial"/>
                <a:ea typeface="+mn-ea"/>
                <a:cs typeface="Arial"/>
              </a:rPr>
              <a:t>offer expertise to help employers and labor organizations successfully launch, promote, and expand RA programs in growing industries.</a:t>
            </a:r>
          </a:p>
        </p:txBody>
      </p:sp>
      <p:pic>
        <p:nvPicPr>
          <p:cNvPr id="1226" name="Picture 1225" descr="H-CAP, Healthcare">
            <a:extLst>
              <a:ext uri="{FF2B5EF4-FFF2-40B4-BE49-F238E27FC236}">
                <a16:creationId xmlns:a16="http://schemas.microsoft.com/office/drawing/2014/main" id="{D89482F7-42A5-DEA9-96C9-2AF57833D013}"/>
              </a:ext>
            </a:extLst>
          </p:cNvPr>
          <p:cNvPicPr>
            <a:picLocks noChangeAspect="1"/>
          </p:cNvPicPr>
          <p:nvPr/>
        </p:nvPicPr>
        <p:blipFill>
          <a:blip r:embed="rId4"/>
          <a:stretch>
            <a:fillRect/>
          </a:stretch>
        </p:blipFill>
        <p:spPr>
          <a:xfrm>
            <a:off x="417104" y="3067293"/>
            <a:ext cx="1901457" cy="804461"/>
          </a:xfrm>
          <a:prstGeom prst="rect">
            <a:avLst/>
          </a:prstGeom>
        </p:spPr>
      </p:pic>
      <p:pic>
        <p:nvPicPr>
          <p:cNvPr id="1215" name="Picture 1214" descr="Net America logo, Healthcare and Healthcare Information Technology">
            <a:extLst>
              <a:ext uri="{FF2B5EF4-FFF2-40B4-BE49-F238E27FC236}">
                <a16:creationId xmlns:a16="http://schemas.microsoft.com/office/drawing/2014/main" id="{645142EB-4206-3A64-FBF8-F248A2ED2FFF}"/>
              </a:ext>
            </a:extLst>
          </p:cNvPr>
          <p:cNvPicPr>
            <a:picLocks noChangeAspect="1"/>
          </p:cNvPicPr>
          <p:nvPr/>
        </p:nvPicPr>
        <p:blipFill>
          <a:blip r:embed="rId5"/>
          <a:stretch>
            <a:fillRect/>
          </a:stretch>
        </p:blipFill>
        <p:spPr>
          <a:xfrm>
            <a:off x="2231222" y="3089462"/>
            <a:ext cx="1901457" cy="937285"/>
          </a:xfrm>
          <a:prstGeom prst="rect">
            <a:avLst/>
          </a:prstGeom>
        </p:spPr>
      </p:pic>
      <p:pic>
        <p:nvPicPr>
          <p:cNvPr id="1216" name="Picture 1215" descr="Equus Workforce Solutions, Healthcare, Public Service, and Healthcare Information Technology">
            <a:extLst>
              <a:ext uri="{FF2B5EF4-FFF2-40B4-BE49-F238E27FC236}">
                <a16:creationId xmlns:a16="http://schemas.microsoft.com/office/drawing/2014/main" id="{D5318DBC-BC30-24D5-92C2-9BDD3B593F53}"/>
              </a:ext>
            </a:extLst>
          </p:cNvPr>
          <p:cNvPicPr>
            <a:picLocks noChangeAspect="1"/>
          </p:cNvPicPr>
          <p:nvPr/>
        </p:nvPicPr>
        <p:blipFill>
          <a:blip r:embed="rId6"/>
          <a:stretch>
            <a:fillRect/>
          </a:stretch>
        </p:blipFill>
        <p:spPr>
          <a:xfrm>
            <a:off x="4216966" y="3052300"/>
            <a:ext cx="1978366" cy="1120091"/>
          </a:xfrm>
          <a:prstGeom prst="rect">
            <a:avLst/>
          </a:prstGeom>
        </p:spPr>
      </p:pic>
      <p:pic>
        <p:nvPicPr>
          <p:cNvPr id="1227" name="Picture 1226" descr="District 1199C Training and Upgrading Fund, Care Economy">
            <a:extLst>
              <a:ext uri="{FF2B5EF4-FFF2-40B4-BE49-F238E27FC236}">
                <a16:creationId xmlns:a16="http://schemas.microsoft.com/office/drawing/2014/main" id="{26F23C42-0240-BAE6-5591-54C35549F4F8}"/>
              </a:ext>
            </a:extLst>
          </p:cNvPr>
          <p:cNvPicPr>
            <a:picLocks noChangeAspect="1"/>
          </p:cNvPicPr>
          <p:nvPr/>
        </p:nvPicPr>
        <p:blipFill>
          <a:blip r:embed="rId7"/>
          <a:stretch>
            <a:fillRect/>
          </a:stretch>
        </p:blipFill>
        <p:spPr>
          <a:xfrm>
            <a:off x="435163" y="4078365"/>
            <a:ext cx="1901457" cy="925760"/>
          </a:xfrm>
          <a:prstGeom prst="rect">
            <a:avLst/>
          </a:prstGeom>
        </p:spPr>
      </p:pic>
      <p:pic>
        <p:nvPicPr>
          <p:cNvPr id="1221" name="Picture 1220" descr="Supply Chain Automation Workforce Hub, Supply Chain Automation">
            <a:extLst>
              <a:ext uri="{FF2B5EF4-FFF2-40B4-BE49-F238E27FC236}">
                <a16:creationId xmlns:a16="http://schemas.microsoft.com/office/drawing/2014/main" id="{6034E8CC-43F8-DA8B-D655-AE3CE0E175CA}"/>
              </a:ext>
            </a:extLst>
          </p:cNvPr>
          <p:cNvPicPr>
            <a:picLocks noChangeAspect="1"/>
          </p:cNvPicPr>
          <p:nvPr/>
        </p:nvPicPr>
        <p:blipFill>
          <a:blip r:embed="rId8"/>
          <a:stretch>
            <a:fillRect/>
          </a:stretch>
        </p:blipFill>
        <p:spPr>
          <a:xfrm>
            <a:off x="2199248" y="4130176"/>
            <a:ext cx="1901457" cy="819859"/>
          </a:xfrm>
          <a:prstGeom prst="rect">
            <a:avLst/>
          </a:prstGeom>
        </p:spPr>
      </p:pic>
      <p:pic>
        <p:nvPicPr>
          <p:cNvPr id="1214" name="Picture 1213" descr="Safal Partners, Cybersecurity">
            <a:extLst>
              <a:ext uri="{FF2B5EF4-FFF2-40B4-BE49-F238E27FC236}">
                <a16:creationId xmlns:a16="http://schemas.microsoft.com/office/drawing/2014/main" id="{E43EF11C-17DA-4592-EC63-1D4AA775D4C0}"/>
              </a:ext>
            </a:extLst>
          </p:cNvPr>
          <p:cNvPicPr>
            <a:picLocks noChangeAspect="1"/>
          </p:cNvPicPr>
          <p:nvPr/>
        </p:nvPicPr>
        <p:blipFill>
          <a:blip r:embed="rId9"/>
          <a:stretch>
            <a:fillRect/>
          </a:stretch>
        </p:blipFill>
        <p:spPr>
          <a:xfrm>
            <a:off x="4319064" y="4084189"/>
            <a:ext cx="1901457" cy="919936"/>
          </a:xfrm>
          <a:prstGeom prst="rect">
            <a:avLst/>
          </a:prstGeom>
        </p:spPr>
      </p:pic>
      <p:grpSp>
        <p:nvGrpSpPr>
          <p:cNvPr id="27" name="Group 26" descr="IREC, Clean Energy">
            <a:extLst>
              <a:ext uri="{FF2B5EF4-FFF2-40B4-BE49-F238E27FC236}">
                <a16:creationId xmlns:a16="http://schemas.microsoft.com/office/drawing/2014/main" id="{44FA413D-C577-C3B5-03B2-C72C6FCAA131}"/>
              </a:ext>
            </a:extLst>
          </p:cNvPr>
          <p:cNvGrpSpPr/>
          <p:nvPr/>
        </p:nvGrpSpPr>
        <p:grpSpPr>
          <a:xfrm>
            <a:off x="521708" y="5083632"/>
            <a:ext cx="1728369" cy="865829"/>
            <a:chOff x="243250" y="5710631"/>
            <a:chExt cx="1728369" cy="865829"/>
          </a:xfrm>
        </p:grpSpPr>
        <p:pic>
          <p:nvPicPr>
            <p:cNvPr id="3" name="Picture 2" descr="A black and red logo&#10;&#10;Description automatically generated">
              <a:extLst>
                <a:ext uri="{FF2B5EF4-FFF2-40B4-BE49-F238E27FC236}">
                  <a16:creationId xmlns:a16="http://schemas.microsoft.com/office/drawing/2014/main" id="{9B206010-33EA-5F85-5E99-B62615AD38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1490" y="5710631"/>
              <a:ext cx="1556076" cy="597422"/>
            </a:xfrm>
            <a:prstGeom prst="rect">
              <a:avLst/>
            </a:prstGeom>
          </p:spPr>
        </p:pic>
        <p:sp>
          <p:nvSpPr>
            <p:cNvPr id="19" name="TextBox 18">
              <a:extLst>
                <a:ext uri="{FF2B5EF4-FFF2-40B4-BE49-F238E27FC236}">
                  <a16:creationId xmlns:a16="http://schemas.microsoft.com/office/drawing/2014/main" id="{4D435C5F-95B5-9CBA-AC37-B9BDE3D4FB5D}"/>
                </a:ext>
              </a:extLst>
            </p:cNvPr>
            <p:cNvSpPr txBox="1"/>
            <p:nvPr/>
          </p:nvSpPr>
          <p:spPr bwMode="auto">
            <a:xfrm>
              <a:off x="243250" y="6308053"/>
              <a:ext cx="1728369" cy="268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defTabSz="913607" eaLnBrk="0" fontAlgn="base" hangingPunct="0">
                <a:lnSpc>
                  <a:spcPct val="120000"/>
                </a:lnSpc>
                <a:spcBef>
                  <a:spcPct val="0"/>
                </a:spcBef>
                <a:spcAft>
                  <a:spcPct val="0"/>
                </a:spcAft>
              </a:pPr>
              <a:r>
                <a:rPr lang="en-US" sz="1050" b="1">
                  <a:solidFill>
                    <a:srgbClr val="0070C0"/>
                  </a:solidFill>
                  <a:latin typeface="Arial" panose="020B0604020202020204" pitchFamily="34" charset="0"/>
                  <a:cs typeface="Arial" panose="020B0604020202020204" pitchFamily="34" charset="0"/>
                </a:rPr>
                <a:t>Clean Energy</a:t>
              </a:r>
            </a:p>
          </p:txBody>
        </p:sp>
      </p:grpSp>
      <p:pic>
        <p:nvPicPr>
          <p:cNvPr id="1223" name="Picture 1222" descr="National Restaurant Association, Hospitality">
            <a:extLst>
              <a:ext uri="{FF2B5EF4-FFF2-40B4-BE49-F238E27FC236}">
                <a16:creationId xmlns:a16="http://schemas.microsoft.com/office/drawing/2014/main" id="{97F2B15F-FFF3-022B-9F73-D6004F85B163}"/>
              </a:ext>
            </a:extLst>
          </p:cNvPr>
          <p:cNvPicPr>
            <a:picLocks noChangeAspect="1"/>
          </p:cNvPicPr>
          <p:nvPr/>
        </p:nvPicPr>
        <p:blipFill>
          <a:blip r:embed="rId11"/>
          <a:stretch>
            <a:fillRect/>
          </a:stretch>
        </p:blipFill>
        <p:spPr>
          <a:xfrm>
            <a:off x="2096024" y="4950323"/>
            <a:ext cx="1901457" cy="977672"/>
          </a:xfrm>
          <a:prstGeom prst="rect">
            <a:avLst/>
          </a:prstGeom>
        </p:spPr>
      </p:pic>
      <p:pic>
        <p:nvPicPr>
          <p:cNvPr id="1220" name="Picture 1219" descr="JFF, Advanced Manufacturing">
            <a:extLst>
              <a:ext uri="{FF2B5EF4-FFF2-40B4-BE49-F238E27FC236}">
                <a16:creationId xmlns:a16="http://schemas.microsoft.com/office/drawing/2014/main" id="{49F5DC54-ED89-98BF-DA0D-1C8538996917}"/>
              </a:ext>
            </a:extLst>
          </p:cNvPr>
          <p:cNvPicPr>
            <a:picLocks noChangeAspect="1"/>
          </p:cNvPicPr>
          <p:nvPr/>
        </p:nvPicPr>
        <p:blipFill>
          <a:blip r:embed="rId12"/>
          <a:stretch>
            <a:fillRect/>
          </a:stretch>
        </p:blipFill>
        <p:spPr>
          <a:xfrm>
            <a:off x="3839099" y="5009116"/>
            <a:ext cx="1561736" cy="820307"/>
          </a:xfrm>
          <a:prstGeom prst="rect">
            <a:avLst/>
          </a:prstGeom>
        </p:spPr>
      </p:pic>
      <p:grpSp>
        <p:nvGrpSpPr>
          <p:cNvPr id="24" name="Group 23" descr="WRMA, Early Childhood Education">
            <a:extLst>
              <a:ext uri="{FF2B5EF4-FFF2-40B4-BE49-F238E27FC236}">
                <a16:creationId xmlns:a16="http://schemas.microsoft.com/office/drawing/2014/main" id="{09CED32F-4436-0F6C-45B7-9B39C8430558}"/>
              </a:ext>
            </a:extLst>
          </p:cNvPr>
          <p:cNvGrpSpPr/>
          <p:nvPr/>
        </p:nvGrpSpPr>
        <p:grpSpPr>
          <a:xfrm>
            <a:off x="3442148" y="5841096"/>
            <a:ext cx="1596502" cy="958857"/>
            <a:chOff x="6349171" y="5622749"/>
            <a:chExt cx="1728369" cy="1137361"/>
          </a:xfrm>
        </p:grpSpPr>
        <p:pic>
          <p:nvPicPr>
            <p:cNvPr id="18" name="Picture 17">
              <a:extLst>
                <a:ext uri="{FF2B5EF4-FFF2-40B4-BE49-F238E27FC236}">
                  <a16:creationId xmlns:a16="http://schemas.microsoft.com/office/drawing/2014/main" id="{E91F81AE-0642-AF84-0B93-17706E9A07F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481168" y="5622749"/>
              <a:ext cx="1499057" cy="624606"/>
            </a:xfrm>
            <a:prstGeom prst="rect">
              <a:avLst/>
            </a:prstGeom>
          </p:spPr>
        </p:pic>
        <p:sp>
          <p:nvSpPr>
            <p:cNvPr id="23" name="TextBox 22">
              <a:extLst>
                <a:ext uri="{FF2B5EF4-FFF2-40B4-BE49-F238E27FC236}">
                  <a16:creationId xmlns:a16="http://schemas.microsoft.com/office/drawing/2014/main" id="{FC1E2211-2221-56E0-6652-FECD7207A91C}"/>
                </a:ext>
              </a:extLst>
            </p:cNvPr>
            <p:cNvSpPr txBox="1"/>
            <p:nvPr/>
          </p:nvSpPr>
          <p:spPr bwMode="auto">
            <a:xfrm>
              <a:off x="6349171" y="6297804"/>
              <a:ext cx="1728369" cy="462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defTabSz="913607" eaLnBrk="0" fontAlgn="base" hangingPunct="0">
                <a:lnSpc>
                  <a:spcPct val="120000"/>
                </a:lnSpc>
                <a:spcBef>
                  <a:spcPct val="0"/>
                </a:spcBef>
                <a:spcAft>
                  <a:spcPct val="0"/>
                </a:spcAft>
              </a:pPr>
              <a:r>
                <a:rPr lang="en-US" sz="1050" b="1">
                  <a:solidFill>
                    <a:srgbClr val="0070C0"/>
                  </a:solidFill>
                  <a:latin typeface="Arial" panose="020B0604020202020204" pitchFamily="34" charset="0"/>
                  <a:cs typeface="Arial" panose="020B0604020202020204" pitchFamily="34" charset="0"/>
                </a:rPr>
                <a:t>Early Childhood Education</a:t>
              </a:r>
            </a:p>
          </p:txBody>
        </p:sp>
      </p:grpSp>
      <p:grpSp>
        <p:nvGrpSpPr>
          <p:cNvPr id="26" name="Group 25" descr="ECEPTS, Early Childhood Education">
            <a:extLst>
              <a:ext uri="{FF2B5EF4-FFF2-40B4-BE49-F238E27FC236}">
                <a16:creationId xmlns:a16="http://schemas.microsoft.com/office/drawing/2014/main" id="{5422313F-0AAC-BB29-E4E1-786D1D7530E0}"/>
              </a:ext>
            </a:extLst>
          </p:cNvPr>
          <p:cNvGrpSpPr/>
          <p:nvPr/>
        </p:nvGrpSpPr>
        <p:grpSpPr>
          <a:xfrm>
            <a:off x="5370082" y="5029447"/>
            <a:ext cx="1728369" cy="1198051"/>
            <a:chOff x="2031912" y="5572308"/>
            <a:chExt cx="1728369" cy="1198051"/>
          </a:xfrm>
        </p:grpSpPr>
        <p:pic>
          <p:nvPicPr>
            <p:cNvPr id="14" name="Picture 13" descr="A logo for a school&#10;&#10;Description automatically generated">
              <a:extLst>
                <a:ext uri="{FF2B5EF4-FFF2-40B4-BE49-F238E27FC236}">
                  <a16:creationId xmlns:a16="http://schemas.microsoft.com/office/drawing/2014/main" id="{6756AFE8-6CDE-60DA-CB0E-667F362DA13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63056" y="5572308"/>
              <a:ext cx="1266080" cy="783466"/>
            </a:xfrm>
            <a:prstGeom prst="rect">
              <a:avLst/>
            </a:prstGeom>
          </p:spPr>
        </p:pic>
        <p:sp>
          <p:nvSpPr>
            <p:cNvPr id="20" name="TextBox 19">
              <a:extLst>
                <a:ext uri="{FF2B5EF4-FFF2-40B4-BE49-F238E27FC236}">
                  <a16:creationId xmlns:a16="http://schemas.microsoft.com/office/drawing/2014/main" id="{F3977916-9831-CD90-2B41-FCC028959D05}"/>
                </a:ext>
              </a:extLst>
            </p:cNvPr>
            <p:cNvSpPr txBox="1"/>
            <p:nvPr/>
          </p:nvSpPr>
          <p:spPr bwMode="auto">
            <a:xfrm>
              <a:off x="2031912" y="6308053"/>
              <a:ext cx="1728369" cy="462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defTabSz="913607" eaLnBrk="0" fontAlgn="base" hangingPunct="0">
                <a:lnSpc>
                  <a:spcPct val="120000"/>
                </a:lnSpc>
                <a:spcBef>
                  <a:spcPct val="0"/>
                </a:spcBef>
                <a:spcAft>
                  <a:spcPct val="0"/>
                </a:spcAft>
              </a:pPr>
              <a:r>
                <a:rPr lang="en-US" sz="1050" b="1">
                  <a:solidFill>
                    <a:srgbClr val="0070C0"/>
                  </a:solidFill>
                  <a:latin typeface="Arial" panose="020B0604020202020204" pitchFamily="34" charset="0"/>
                  <a:cs typeface="Arial" panose="020B0604020202020204" pitchFamily="34" charset="0"/>
                </a:rPr>
                <a:t>Early Childhood Education</a:t>
              </a:r>
            </a:p>
          </p:txBody>
        </p:sp>
      </p:grpSp>
      <p:sp>
        <p:nvSpPr>
          <p:cNvPr id="4" name="Picture Placeholder 3">
            <a:extLst>
              <a:ext uri="{FF2B5EF4-FFF2-40B4-BE49-F238E27FC236}">
                <a16:creationId xmlns:a16="http://schemas.microsoft.com/office/drawing/2014/main" id="{3201B6C4-3CBF-9FBB-BC08-B656CB7EDE65}"/>
              </a:ext>
            </a:extLst>
          </p:cNvPr>
          <p:cNvSpPr>
            <a:spLocks noGrp="1"/>
          </p:cNvSpPr>
          <p:nvPr>
            <p:ph sz="half" idx="2"/>
          </p:nvPr>
        </p:nvSpPr>
        <p:spPr>
          <a:xfrm>
            <a:off x="7159635" y="1501210"/>
            <a:ext cx="3990474" cy="727380"/>
          </a:xfrm>
          <a:noFill/>
        </p:spPr>
        <p:txBody>
          <a:bodyPr/>
          <a:lstStyle/>
          <a:p>
            <a:pPr marL="0" marR="0" lvl="0" indent="0" algn="l" defTabSz="913607" rtl="0" eaLnBrk="0" fontAlgn="base" latinLnBrk="0" hangingPunct="0">
              <a:lnSpc>
                <a:spcPct val="120000"/>
              </a:lnSpc>
              <a:spcBef>
                <a:spcPct val="0"/>
              </a:spcBef>
              <a:spcAft>
                <a:spcPct val="0"/>
              </a:spcAft>
              <a:buClrTx/>
              <a:buSzTx/>
              <a:buFontTx/>
              <a:buNone/>
              <a:tabLst/>
              <a:defRPr/>
            </a:pPr>
            <a:r>
              <a:rPr kumimoji="0" lang="en-US" sz="1400"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rPr>
              <a:t>For more information, check out the </a:t>
            </a:r>
            <a:r>
              <a:rPr kumimoji="0" lang="en-US" sz="1400" b="0" i="1"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hlinkClick r:id="rId15">
                  <a:extLst>
                    <a:ext uri="{A12FA001-AC4F-418D-AE19-62706E023703}">
                      <ahyp:hlinkClr xmlns:ahyp="http://schemas.microsoft.com/office/drawing/2018/hyperlinkcolor" val="tx"/>
                    </a:ext>
                  </a:extLst>
                </a:hlinkClick>
              </a:rPr>
              <a:t>Industry Intermediary fact sheet on Apprenticeship.gov</a:t>
            </a:r>
            <a:endParaRPr kumimoji="0" lang="en-US" sz="1400" b="0" i="1"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endParaRPr>
          </a:p>
          <a:p>
            <a:pPr marL="0" indent="0">
              <a:buNone/>
            </a:pPr>
            <a:endParaRPr lang="en-US" dirty="0"/>
          </a:p>
        </p:txBody>
      </p:sp>
      <p:grpSp>
        <p:nvGrpSpPr>
          <p:cNvPr id="11" name="Group 10">
            <a:extLst>
              <a:ext uri="{FF2B5EF4-FFF2-40B4-BE49-F238E27FC236}">
                <a16:creationId xmlns:a16="http://schemas.microsoft.com/office/drawing/2014/main" id="{7B21AC4E-D8BC-FA91-02FE-64778C74938E}"/>
              </a:ext>
              <a:ext uri="{C183D7F6-B498-43B3-948B-1728B52AA6E4}">
                <adec:decorative xmlns:adec="http://schemas.microsoft.com/office/drawing/2017/decorative" val="1"/>
              </a:ext>
            </a:extLst>
          </p:cNvPr>
          <p:cNvGrpSpPr/>
          <p:nvPr/>
        </p:nvGrpSpPr>
        <p:grpSpPr>
          <a:xfrm rot="548682">
            <a:off x="10822838" y="1291473"/>
            <a:ext cx="694940" cy="725666"/>
            <a:chOff x="5362142" y="3458976"/>
            <a:chExt cx="833055" cy="833055"/>
          </a:xfrm>
        </p:grpSpPr>
        <p:sp>
          <p:nvSpPr>
            <p:cNvPr id="12" name="Oval 11">
              <a:extLst>
                <a:ext uri="{FF2B5EF4-FFF2-40B4-BE49-F238E27FC236}">
                  <a16:creationId xmlns:a16="http://schemas.microsoft.com/office/drawing/2014/main" id="{0195D790-CC75-0452-AD8D-57F4C755B2A4}"/>
                </a:ext>
              </a:extLst>
            </p:cNvPr>
            <p:cNvSpPr/>
            <p:nvPr/>
          </p:nvSpPr>
          <p:spPr>
            <a:xfrm>
              <a:off x="5362142" y="3458976"/>
              <a:ext cx="833055" cy="83305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defRPr/>
              </a:pPr>
              <a:endParaRPr lang="en-US" sz="1799">
                <a:solidFill>
                  <a:srgbClr val="FFFFFF"/>
                </a:solidFill>
                <a:latin typeface="Arial" panose="020B0604020202020204"/>
              </a:endParaRPr>
            </a:p>
          </p:txBody>
        </p:sp>
        <p:sp>
          <p:nvSpPr>
            <p:cNvPr id="13" name="Shape 2399">
              <a:extLst>
                <a:ext uri="{FF2B5EF4-FFF2-40B4-BE49-F238E27FC236}">
                  <a16:creationId xmlns:a16="http://schemas.microsoft.com/office/drawing/2014/main" id="{F8113625-FFFD-0939-F873-FB12BD9D38D4}"/>
                </a:ext>
              </a:extLst>
            </p:cNvPr>
            <p:cNvSpPr/>
            <p:nvPr/>
          </p:nvSpPr>
          <p:spPr>
            <a:xfrm>
              <a:off x="5501828" y="3598682"/>
              <a:ext cx="553683" cy="55364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874" y="5396"/>
                  </a:moveTo>
                  <a:cubicBezTo>
                    <a:pt x="11493" y="5396"/>
                    <a:pt x="11166" y="5519"/>
                    <a:pt x="10894" y="5766"/>
                  </a:cubicBezTo>
                  <a:cubicBezTo>
                    <a:pt x="10621" y="6013"/>
                    <a:pt x="10484" y="6310"/>
                    <a:pt x="10484" y="6658"/>
                  </a:cubicBezTo>
                  <a:cubicBezTo>
                    <a:pt x="10484" y="7005"/>
                    <a:pt x="10621" y="7301"/>
                    <a:pt x="10894" y="7545"/>
                  </a:cubicBezTo>
                  <a:cubicBezTo>
                    <a:pt x="11166" y="7790"/>
                    <a:pt x="11493" y="7912"/>
                    <a:pt x="11874" y="7912"/>
                  </a:cubicBezTo>
                  <a:cubicBezTo>
                    <a:pt x="12255" y="7912"/>
                    <a:pt x="12581" y="7790"/>
                    <a:pt x="12852" y="7545"/>
                  </a:cubicBezTo>
                  <a:cubicBezTo>
                    <a:pt x="13122" y="7301"/>
                    <a:pt x="13257" y="7005"/>
                    <a:pt x="13257" y="6658"/>
                  </a:cubicBezTo>
                  <a:cubicBezTo>
                    <a:pt x="13257" y="6310"/>
                    <a:pt x="13122" y="6013"/>
                    <a:pt x="12852" y="5766"/>
                  </a:cubicBezTo>
                  <a:cubicBezTo>
                    <a:pt x="12581" y="5519"/>
                    <a:pt x="12255" y="5396"/>
                    <a:pt x="11874" y="5396"/>
                  </a:cubicBezTo>
                  <a:moveTo>
                    <a:pt x="12242" y="15228"/>
                  </a:moveTo>
                  <a:cubicBezTo>
                    <a:pt x="11942" y="15228"/>
                    <a:pt x="11730" y="15180"/>
                    <a:pt x="11608" y="15083"/>
                  </a:cubicBezTo>
                  <a:cubicBezTo>
                    <a:pt x="11486" y="14987"/>
                    <a:pt x="11425" y="14807"/>
                    <a:pt x="11425" y="14542"/>
                  </a:cubicBezTo>
                  <a:cubicBezTo>
                    <a:pt x="11425" y="14436"/>
                    <a:pt x="11444" y="14281"/>
                    <a:pt x="11482" y="14076"/>
                  </a:cubicBezTo>
                  <a:cubicBezTo>
                    <a:pt x="11519" y="13870"/>
                    <a:pt x="11562" y="13687"/>
                    <a:pt x="11609" y="13527"/>
                  </a:cubicBezTo>
                  <a:lnTo>
                    <a:pt x="12189" y="11532"/>
                  </a:lnTo>
                  <a:cubicBezTo>
                    <a:pt x="12246" y="11349"/>
                    <a:pt x="12284" y="11148"/>
                    <a:pt x="12306" y="10929"/>
                  </a:cubicBezTo>
                  <a:cubicBezTo>
                    <a:pt x="12327" y="10709"/>
                    <a:pt x="12337" y="10557"/>
                    <a:pt x="12337" y="10469"/>
                  </a:cubicBezTo>
                  <a:cubicBezTo>
                    <a:pt x="12337" y="10049"/>
                    <a:pt x="12185" y="9707"/>
                    <a:pt x="11882" y="9444"/>
                  </a:cubicBezTo>
                  <a:cubicBezTo>
                    <a:pt x="11578" y="9182"/>
                    <a:pt x="11146" y="9050"/>
                    <a:pt x="10586" y="9050"/>
                  </a:cubicBezTo>
                  <a:cubicBezTo>
                    <a:pt x="10275" y="9050"/>
                    <a:pt x="9945" y="9104"/>
                    <a:pt x="9597" y="9211"/>
                  </a:cubicBezTo>
                  <a:cubicBezTo>
                    <a:pt x="9248" y="9319"/>
                    <a:pt x="8884" y="9448"/>
                    <a:pt x="8502" y="9599"/>
                  </a:cubicBezTo>
                  <a:lnTo>
                    <a:pt x="8347" y="10216"/>
                  </a:lnTo>
                  <a:cubicBezTo>
                    <a:pt x="8460" y="10175"/>
                    <a:pt x="8595" y="10131"/>
                    <a:pt x="8753" y="10085"/>
                  </a:cubicBezTo>
                  <a:cubicBezTo>
                    <a:pt x="8911" y="10040"/>
                    <a:pt x="9066" y="10017"/>
                    <a:pt x="9217" y="10017"/>
                  </a:cubicBezTo>
                  <a:cubicBezTo>
                    <a:pt x="9524" y="10017"/>
                    <a:pt x="9731" y="10068"/>
                    <a:pt x="9839" y="10168"/>
                  </a:cubicBezTo>
                  <a:cubicBezTo>
                    <a:pt x="9948" y="10269"/>
                    <a:pt x="10002" y="10447"/>
                    <a:pt x="10002" y="10703"/>
                  </a:cubicBezTo>
                  <a:cubicBezTo>
                    <a:pt x="10002" y="10844"/>
                    <a:pt x="9985" y="11001"/>
                    <a:pt x="9949" y="11172"/>
                  </a:cubicBezTo>
                  <a:cubicBezTo>
                    <a:pt x="9914" y="11343"/>
                    <a:pt x="9870" y="11526"/>
                    <a:pt x="9818" y="11717"/>
                  </a:cubicBezTo>
                  <a:lnTo>
                    <a:pt x="9235" y="13719"/>
                  </a:lnTo>
                  <a:cubicBezTo>
                    <a:pt x="9184" y="13929"/>
                    <a:pt x="9146" y="14118"/>
                    <a:pt x="9123" y="14285"/>
                  </a:cubicBezTo>
                  <a:cubicBezTo>
                    <a:pt x="9100" y="14451"/>
                    <a:pt x="9088" y="14615"/>
                    <a:pt x="9088" y="14775"/>
                  </a:cubicBezTo>
                  <a:cubicBezTo>
                    <a:pt x="9088" y="15186"/>
                    <a:pt x="9244" y="15526"/>
                    <a:pt x="9556" y="15793"/>
                  </a:cubicBezTo>
                  <a:cubicBezTo>
                    <a:pt x="9869" y="16060"/>
                    <a:pt x="10308" y="16194"/>
                    <a:pt x="10872" y="16194"/>
                  </a:cubicBezTo>
                  <a:cubicBezTo>
                    <a:pt x="11239" y="16194"/>
                    <a:pt x="11561" y="16147"/>
                    <a:pt x="11839" y="16053"/>
                  </a:cubicBezTo>
                  <a:cubicBezTo>
                    <a:pt x="12117" y="15960"/>
                    <a:pt x="12488" y="15824"/>
                    <a:pt x="12954" y="15645"/>
                  </a:cubicBezTo>
                  <a:lnTo>
                    <a:pt x="13109" y="15028"/>
                  </a:lnTo>
                  <a:cubicBezTo>
                    <a:pt x="13029" y="15065"/>
                    <a:pt x="12900" y="15107"/>
                    <a:pt x="12721" y="15155"/>
                  </a:cubicBezTo>
                  <a:cubicBezTo>
                    <a:pt x="12543" y="15204"/>
                    <a:pt x="12383" y="15228"/>
                    <a:pt x="12242" y="15228"/>
                  </a:cubicBezTo>
                </a:path>
              </a:pathLst>
            </a:custGeom>
            <a:solidFill>
              <a:schemeClr val="bg1"/>
            </a:solidFill>
            <a:ln w="12700">
              <a:miter lim="400000"/>
            </a:ln>
          </p:spPr>
          <p:txBody>
            <a:bodyPr lIns="19044" tIns="19044" rIns="19044" bIns="19044" anchor="ctr"/>
            <a:lstStyle/>
            <a:p>
              <a:pPr algn="ctr" defTabSz="228505" eaLnBrk="0" fontAlgn="base" hangingPunct="0">
                <a:spcBef>
                  <a:spcPct val="0"/>
                </a:spcBef>
                <a:spcAft>
                  <a:spcPct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63">
                <a:solidFill>
                  <a:srgbClr val="FFFFFF"/>
                </a:solidFill>
                <a:effectLst>
                  <a:outerShdw blurRad="38100" dist="12700" dir="5400000" rotWithShape="0">
                    <a:srgbClr val="000000">
                      <a:alpha val="50000"/>
                    </a:srgbClr>
                  </a:outerShdw>
                </a:effectLst>
                <a:latin typeface="Arial"/>
                <a:ea typeface="Arial"/>
                <a:cs typeface="Arial"/>
                <a:sym typeface="Gill Sans"/>
              </a:endParaRPr>
            </a:p>
          </p:txBody>
        </p:sp>
      </p:grpSp>
      <p:pic>
        <p:nvPicPr>
          <p:cNvPr id="1218" name="Picture 1217" descr="AIR, Information Technology">
            <a:extLst>
              <a:ext uri="{FF2B5EF4-FFF2-40B4-BE49-F238E27FC236}">
                <a16:creationId xmlns:a16="http://schemas.microsoft.com/office/drawing/2014/main" id="{EE6361CF-239D-B28E-26E9-FCE0763CAE6E}"/>
              </a:ext>
            </a:extLst>
          </p:cNvPr>
          <p:cNvPicPr>
            <a:picLocks noChangeAspect="1"/>
          </p:cNvPicPr>
          <p:nvPr/>
        </p:nvPicPr>
        <p:blipFill>
          <a:blip r:embed="rId16"/>
          <a:stretch>
            <a:fillRect/>
          </a:stretch>
        </p:blipFill>
        <p:spPr>
          <a:xfrm>
            <a:off x="6056342" y="3053788"/>
            <a:ext cx="1901457" cy="779791"/>
          </a:xfrm>
          <a:prstGeom prst="rect">
            <a:avLst/>
          </a:prstGeom>
        </p:spPr>
      </p:pic>
      <p:pic>
        <p:nvPicPr>
          <p:cNvPr id="1217" name="Picture 1216" descr="Appteon, Information Technology">
            <a:extLst>
              <a:ext uri="{FF2B5EF4-FFF2-40B4-BE49-F238E27FC236}">
                <a16:creationId xmlns:a16="http://schemas.microsoft.com/office/drawing/2014/main" id="{E8BDDD4B-B05A-8A28-015F-49ED57722C4B}"/>
              </a:ext>
            </a:extLst>
          </p:cNvPr>
          <p:cNvPicPr>
            <a:picLocks noChangeAspect="1"/>
          </p:cNvPicPr>
          <p:nvPr/>
        </p:nvPicPr>
        <p:blipFill>
          <a:blip r:embed="rId17"/>
          <a:stretch>
            <a:fillRect/>
          </a:stretch>
        </p:blipFill>
        <p:spPr>
          <a:xfrm>
            <a:off x="7852947" y="3133770"/>
            <a:ext cx="1901457" cy="676074"/>
          </a:xfrm>
          <a:prstGeom prst="rect">
            <a:avLst/>
          </a:prstGeom>
        </p:spPr>
      </p:pic>
      <p:pic>
        <p:nvPicPr>
          <p:cNvPr id="17" name="Picture 16" descr="WTIA, Information Technology">
            <a:extLst>
              <a:ext uri="{FF2B5EF4-FFF2-40B4-BE49-F238E27FC236}">
                <a16:creationId xmlns:a16="http://schemas.microsoft.com/office/drawing/2014/main" id="{0524B5A3-E776-2136-5615-30DAF1A17AE4}"/>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10074184" y="3053350"/>
            <a:ext cx="1295860" cy="461139"/>
          </a:xfrm>
          <a:prstGeom prst="rect">
            <a:avLst/>
          </a:prstGeom>
        </p:spPr>
      </p:pic>
      <p:sp>
        <p:nvSpPr>
          <p:cNvPr id="22" name="TextBox 21">
            <a:extLst>
              <a:ext uri="{FF2B5EF4-FFF2-40B4-BE49-F238E27FC236}">
                <a16:creationId xmlns:a16="http://schemas.microsoft.com/office/drawing/2014/main" id="{039AEC0D-2A1F-91C9-CC63-84A436694974}"/>
              </a:ext>
            </a:extLst>
          </p:cNvPr>
          <p:cNvSpPr txBox="1"/>
          <p:nvPr/>
        </p:nvSpPr>
        <p:spPr bwMode="auto">
          <a:xfrm>
            <a:off x="9905404" y="3514489"/>
            <a:ext cx="1728369" cy="268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defTabSz="913607" eaLnBrk="0" fontAlgn="base" hangingPunct="0">
              <a:lnSpc>
                <a:spcPct val="120000"/>
              </a:lnSpc>
              <a:spcBef>
                <a:spcPct val="0"/>
              </a:spcBef>
              <a:spcAft>
                <a:spcPct val="0"/>
              </a:spcAft>
            </a:pPr>
            <a:r>
              <a:rPr lang="en-US" sz="1050" b="1">
                <a:solidFill>
                  <a:srgbClr val="0070C0"/>
                </a:solidFill>
                <a:latin typeface="Arial" panose="020B0604020202020204" pitchFamily="34" charset="0"/>
                <a:cs typeface="Arial" panose="020B0604020202020204" pitchFamily="34" charset="0"/>
              </a:rPr>
              <a:t>Information Technology</a:t>
            </a:r>
          </a:p>
        </p:txBody>
      </p:sp>
      <p:pic>
        <p:nvPicPr>
          <p:cNvPr id="1213" name="Picture 1212" descr="FASTPORT, Transportation, Distribution, and Logistics">
            <a:extLst>
              <a:ext uri="{FF2B5EF4-FFF2-40B4-BE49-F238E27FC236}">
                <a16:creationId xmlns:a16="http://schemas.microsoft.com/office/drawing/2014/main" id="{B8677373-C58D-7F12-4821-51C78F3C9057}"/>
              </a:ext>
            </a:extLst>
          </p:cNvPr>
          <p:cNvPicPr>
            <a:picLocks noChangeAspect="1"/>
          </p:cNvPicPr>
          <p:nvPr/>
        </p:nvPicPr>
        <p:blipFill>
          <a:blip r:embed="rId19"/>
          <a:stretch>
            <a:fillRect/>
          </a:stretch>
        </p:blipFill>
        <p:spPr>
          <a:xfrm>
            <a:off x="6168702" y="4155257"/>
            <a:ext cx="1901457" cy="895029"/>
          </a:xfrm>
          <a:prstGeom prst="rect">
            <a:avLst/>
          </a:prstGeom>
        </p:spPr>
      </p:pic>
      <p:pic>
        <p:nvPicPr>
          <p:cNvPr id="1212" name="Picture 1211" descr="NIIT, Supply Chain (Nanotechnology and Semiconductors)">
            <a:extLst>
              <a:ext uri="{FF2B5EF4-FFF2-40B4-BE49-F238E27FC236}">
                <a16:creationId xmlns:a16="http://schemas.microsoft.com/office/drawing/2014/main" id="{999BF833-B807-C6CD-E096-F547AA3FE483}"/>
              </a:ext>
            </a:extLst>
          </p:cNvPr>
          <p:cNvPicPr>
            <a:picLocks noChangeAspect="1"/>
          </p:cNvPicPr>
          <p:nvPr/>
        </p:nvPicPr>
        <p:blipFill>
          <a:blip r:embed="rId20"/>
          <a:stretch>
            <a:fillRect/>
          </a:stretch>
        </p:blipFill>
        <p:spPr>
          <a:xfrm>
            <a:off x="7984606" y="3907889"/>
            <a:ext cx="1638138" cy="1117515"/>
          </a:xfrm>
          <a:prstGeom prst="rect">
            <a:avLst/>
          </a:prstGeom>
        </p:spPr>
      </p:pic>
      <p:pic>
        <p:nvPicPr>
          <p:cNvPr id="7" name="Picture 6" descr="Virginia Association Manufacturers, Supply Chain (Advanced Manufacturing)">
            <a:extLst>
              <a:ext uri="{FF2B5EF4-FFF2-40B4-BE49-F238E27FC236}">
                <a16:creationId xmlns:a16="http://schemas.microsoft.com/office/drawing/2014/main" id="{C51A07E0-BE34-0A88-C9AF-F55ADC9A3E90}"/>
              </a:ext>
            </a:extLst>
          </p:cNvPr>
          <p:cNvPicPr>
            <a:picLocks noChangeAspect="1"/>
          </p:cNvPicPr>
          <p:nvPr/>
        </p:nvPicPr>
        <p:blipFill>
          <a:blip r:embed="rId21"/>
          <a:stretch>
            <a:fillRect/>
          </a:stretch>
        </p:blipFill>
        <p:spPr>
          <a:xfrm>
            <a:off x="9815429" y="3812045"/>
            <a:ext cx="1901457" cy="1197071"/>
          </a:xfrm>
          <a:prstGeom prst="rect">
            <a:avLst/>
          </a:prstGeom>
        </p:spPr>
      </p:pic>
      <p:grpSp>
        <p:nvGrpSpPr>
          <p:cNvPr id="25" name="Group 24" descr="RTI International, Education">
            <a:extLst>
              <a:ext uri="{FF2B5EF4-FFF2-40B4-BE49-F238E27FC236}">
                <a16:creationId xmlns:a16="http://schemas.microsoft.com/office/drawing/2014/main" id="{8E22D830-30FA-0E67-BB97-8624EA112C33}"/>
              </a:ext>
            </a:extLst>
          </p:cNvPr>
          <p:cNvGrpSpPr/>
          <p:nvPr/>
        </p:nvGrpSpPr>
        <p:grpSpPr>
          <a:xfrm>
            <a:off x="6771405" y="5098241"/>
            <a:ext cx="1728369" cy="956176"/>
            <a:chOff x="4140967" y="5613654"/>
            <a:chExt cx="1728369" cy="956176"/>
          </a:xfrm>
        </p:grpSpPr>
        <p:pic>
          <p:nvPicPr>
            <p:cNvPr id="16" name="Picture 15" descr="A blue and white logo&#10;&#10;Description automatically generated">
              <a:extLst>
                <a:ext uri="{FF2B5EF4-FFF2-40B4-BE49-F238E27FC236}">
                  <a16:creationId xmlns:a16="http://schemas.microsoft.com/office/drawing/2014/main" id="{5ADC57F5-8F0B-6BE5-CA08-E10D9F3473F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411798" y="5613654"/>
              <a:ext cx="1295860" cy="684150"/>
            </a:xfrm>
            <a:prstGeom prst="rect">
              <a:avLst/>
            </a:prstGeom>
          </p:spPr>
        </p:pic>
        <p:sp>
          <p:nvSpPr>
            <p:cNvPr id="21" name="TextBox 20">
              <a:extLst>
                <a:ext uri="{FF2B5EF4-FFF2-40B4-BE49-F238E27FC236}">
                  <a16:creationId xmlns:a16="http://schemas.microsoft.com/office/drawing/2014/main" id="{4119A896-39C3-172D-5C43-B4EAB55F3A86}"/>
                </a:ext>
              </a:extLst>
            </p:cNvPr>
            <p:cNvSpPr txBox="1"/>
            <p:nvPr/>
          </p:nvSpPr>
          <p:spPr bwMode="auto">
            <a:xfrm>
              <a:off x="4140967" y="6301423"/>
              <a:ext cx="1728369" cy="268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defTabSz="913607" eaLnBrk="0" fontAlgn="base" hangingPunct="0">
                <a:lnSpc>
                  <a:spcPct val="120000"/>
                </a:lnSpc>
                <a:spcBef>
                  <a:spcPct val="0"/>
                </a:spcBef>
                <a:spcAft>
                  <a:spcPct val="0"/>
                </a:spcAft>
              </a:pPr>
              <a:r>
                <a:rPr lang="en-US" sz="1050" b="1">
                  <a:solidFill>
                    <a:srgbClr val="0070C0"/>
                  </a:solidFill>
                  <a:latin typeface="Arial" panose="020B0604020202020204" pitchFamily="34" charset="0"/>
                  <a:cs typeface="Arial" panose="020B0604020202020204" pitchFamily="34" charset="0"/>
                </a:rPr>
                <a:t>Education</a:t>
              </a:r>
            </a:p>
          </p:txBody>
        </p:sp>
      </p:grpSp>
      <p:pic>
        <p:nvPicPr>
          <p:cNvPr id="1222" name="Picture 1221" descr="NABTU, Construction">
            <a:extLst>
              <a:ext uri="{FF2B5EF4-FFF2-40B4-BE49-F238E27FC236}">
                <a16:creationId xmlns:a16="http://schemas.microsoft.com/office/drawing/2014/main" id="{5C7B909F-37D4-AEAD-4B65-9A8C369FB782}"/>
              </a:ext>
            </a:extLst>
          </p:cNvPr>
          <p:cNvPicPr>
            <a:picLocks noChangeAspect="1"/>
          </p:cNvPicPr>
          <p:nvPr/>
        </p:nvPicPr>
        <p:blipFill>
          <a:blip r:embed="rId23"/>
          <a:stretch>
            <a:fillRect/>
          </a:stretch>
        </p:blipFill>
        <p:spPr>
          <a:xfrm>
            <a:off x="8204144" y="5139728"/>
            <a:ext cx="1901457" cy="856617"/>
          </a:xfrm>
          <a:prstGeom prst="rect">
            <a:avLst/>
          </a:prstGeom>
        </p:spPr>
      </p:pic>
      <p:pic>
        <p:nvPicPr>
          <p:cNvPr id="1225" name="Picture 1224" descr="Wireless Infrastructure Association, Telecommunications">
            <a:extLst>
              <a:ext uri="{FF2B5EF4-FFF2-40B4-BE49-F238E27FC236}">
                <a16:creationId xmlns:a16="http://schemas.microsoft.com/office/drawing/2014/main" id="{D26EB36F-96FE-5F62-E75D-7F802F5C7E1F}"/>
              </a:ext>
            </a:extLst>
          </p:cNvPr>
          <p:cNvPicPr>
            <a:picLocks noChangeAspect="1"/>
          </p:cNvPicPr>
          <p:nvPr/>
        </p:nvPicPr>
        <p:blipFill>
          <a:blip r:embed="rId24"/>
          <a:stretch>
            <a:fillRect/>
          </a:stretch>
        </p:blipFill>
        <p:spPr>
          <a:xfrm>
            <a:off x="9870344" y="5271861"/>
            <a:ext cx="1901457" cy="765971"/>
          </a:xfrm>
          <a:prstGeom prst="rect">
            <a:avLst/>
          </a:prstGeom>
        </p:spPr>
      </p:pic>
      <p:pic>
        <p:nvPicPr>
          <p:cNvPr id="28" name="Picture 27">
            <a:extLst>
              <a:ext uri="{FF2B5EF4-FFF2-40B4-BE49-F238E27FC236}">
                <a16:creationId xmlns:a16="http://schemas.microsoft.com/office/drawing/2014/main" id="{FED0218A-E3FC-817E-6093-D069ABED8E4B}"/>
              </a:ext>
              <a:ext uri="{C183D7F6-B498-43B3-948B-1728B52AA6E4}">
                <adec:decorative xmlns:adec="http://schemas.microsoft.com/office/drawing/2017/decorative" val="1"/>
              </a:ext>
            </a:extLst>
          </p:cNvPr>
          <p:cNvPicPr>
            <a:picLocks noChangeAspect="1"/>
          </p:cNvPicPr>
          <p:nvPr/>
        </p:nvPicPr>
        <p:blipFill>
          <a:blip r:embed="rId25">
            <a:extLst>
              <a:ext uri="{28A0092B-C50C-407E-A947-70E740481C1C}">
                <a14:useLocalDpi xmlns:a14="http://schemas.microsoft.com/office/drawing/2010/main" val="0"/>
              </a:ext>
            </a:extLst>
          </a:blip>
          <a:srcRect/>
          <a:stretch/>
        </p:blipFill>
        <p:spPr>
          <a:xfrm>
            <a:off x="6990330" y="6513221"/>
            <a:ext cx="1865599" cy="258812"/>
          </a:xfrm>
          <a:prstGeom prst="rect">
            <a:avLst/>
          </a:prstGeom>
        </p:spPr>
      </p:pic>
      <p:sp>
        <p:nvSpPr>
          <p:cNvPr id="29" name="Slide Number Placeholder 5">
            <a:extLst>
              <a:ext uri="{FF2B5EF4-FFF2-40B4-BE49-F238E27FC236}">
                <a16:creationId xmlns:a16="http://schemas.microsoft.com/office/drawing/2014/main" id="{2687ADFE-0931-5165-28E6-7574BC6119CB}"/>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custDataLst>
      <p:tags r:id="rId1"/>
    </p:custDataLst>
    <p:extLst>
      <p:ext uri="{BB962C8B-B14F-4D97-AF65-F5344CB8AC3E}">
        <p14:creationId xmlns:p14="http://schemas.microsoft.com/office/powerpoint/2010/main" val="1038198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FE04-D8EE-4B50-10ED-68BF3B5A072A}"/>
              </a:ext>
            </a:extLst>
          </p:cNvPr>
          <p:cNvSpPr>
            <a:spLocks noGrp="1"/>
          </p:cNvSpPr>
          <p:nvPr>
            <p:ph type="title"/>
          </p:nvPr>
        </p:nvSpPr>
        <p:spPr/>
        <p:txBody>
          <a:bodyPr/>
          <a:lstStyle/>
          <a:p>
            <a:r>
              <a:rPr lang="en-US" dirty="0"/>
              <a:t>Center of Excellence Overview</a:t>
            </a:r>
          </a:p>
        </p:txBody>
      </p:sp>
      <p:sp>
        <p:nvSpPr>
          <p:cNvPr id="3" name="Content Placeholder 2">
            <a:extLst>
              <a:ext uri="{FF2B5EF4-FFF2-40B4-BE49-F238E27FC236}">
                <a16:creationId xmlns:a16="http://schemas.microsoft.com/office/drawing/2014/main" id="{2843FABF-0197-E13F-DF65-8F4DD4B5066A}"/>
              </a:ext>
            </a:extLst>
          </p:cNvPr>
          <p:cNvSpPr>
            <a:spLocks noGrp="1"/>
          </p:cNvSpPr>
          <p:nvPr>
            <p:ph sz="half" idx="1"/>
          </p:nvPr>
        </p:nvSpPr>
        <p:spPr>
          <a:xfrm>
            <a:off x="838200" y="1825624"/>
            <a:ext cx="7414260" cy="4456891"/>
          </a:xfrm>
        </p:spPr>
        <p:txBody>
          <a:bodyPr vert="horz" lIns="91440" tIns="45720" rIns="91440" bIns="45720" rtlCol="0" anchor="t">
            <a:normAutofit fontScale="62500" lnSpcReduction="20000"/>
          </a:bodyPr>
          <a:lstStyle/>
          <a:p>
            <a:pPr>
              <a:lnSpc>
                <a:spcPct val="110000"/>
              </a:lnSpc>
            </a:pPr>
            <a:r>
              <a:rPr lang="en-US" sz="4000" dirty="0">
                <a:solidFill>
                  <a:schemeClr val="tx1"/>
                </a:solidFill>
                <a:latin typeface="Montserrat Medium"/>
                <a:ea typeface="+mn-lt"/>
                <a:cs typeface="Segoe UI"/>
              </a:rPr>
              <a:t>U.S. DOL initiative to increase systems alignment across apprenticeship, education, and workforce</a:t>
            </a:r>
          </a:p>
          <a:p>
            <a:pPr>
              <a:lnSpc>
                <a:spcPct val="110000"/>
              </a:lnSpc>
            </a:pPr>
            <a:r>
              <a:rPr lang="en-US" sz="4000" dirty="0">
                <a:solidFill>
                  <a:schemeClr val="tx1"/>
                </a:solidFill>
                <a:latin typeface="Montserrat Medium"/>
                <a:ea typeface="+mn-lt"/>
                <a:cs typeface="Segoe UI"/>
              </a:rPr>
              <a:t>Led by Safal Partners</a:t>
            </a:r>
            <a:r>
              <a:rPr lang="en-US" sz="2400" dirty="0">
                <a:solidFill>
                  <a:schemeClr val="tx1"/>
                </a:solidFill>
              </a:rPr>
              <a:t>; </a:t>
            </a:r>
            <a:r>
              <a:rPr lang="en-US" sz="3600" dirty="0">
                <a:solidFill>
                  <a:schemeClr val="tx1"/>
                </a:solidFill>
                <a:latin typeface="Montserrat Medium"/>
                <a:ea typeface="+mn-lt"/>
                <a:cs typeface="Segoe UI"/>
              </a:rPr>
              <a:t>5 national partners</a:t>
            </a:r>
            <a:endParaRPr lang="en-US" dirty="0">
              <a:solidFill>
                <a:schemeClr val="tx1"/>
              </a:solidFill>
              <a:ea typeface="+mn-lt"/>
              <a:cs typeface="Segoe UI"/>
            </a:endParaRPr>
          </a:p>
          <a:p>
            <a:pPr>
              <a:lnSpc>
                <a:spcPct val="110000"/>
              </a:lnSpc>
            </a:pPr>
            <a:r>
              <a:rPr lang="en-US" sz="4000" dirty="0">
                <a:solidFill>
                  <a:schemeClr val="tx1"/>
                </a:solidFill>
                <a:latin typeface="Montserrat Medium"/>
                <a:ea typeface="+mn-lt"/>
                <a:cs typeface="Segoe UI"/>
              </a:rPr>
              <a:t>We provide </a:t>
            </a:r>
            <a:r>
              <a:rPr lang="en-US" sz="4000" u="sng" dirty="0">
                <a:solidFill>
                  <a:schemeClr val="tx1"/>
                </a:solidFill>
                <a:latin typeface="Montserrat Medium"/>
                <a:ea typeface="+mn-lt"/>
                <a:cs typeface="Segoe UI"/>
              </a:rPr>
              <a:t>no-cost</a:t>
            </a:r>
            <a:r>
              <a:rPr lang="en-US" sz="4000" dirty="0">
                <a:solidFill>
                  <a:schemeClr val="tx1"/>
                </a:solidFill>
                <a:latin typeface="Montserrat Medium"/>
                <a:ea typeface="+mn-lt"/>
                <a:cs typeface="Segoe UI"/>
              </a:rPr>
              <a:t> TA including:</a:t>
            </a:r>
          </a:p>
          <a:p>
            <a:pPr lvl="1">
              <a:lnSpc>
                <a:spcPct val="110000"/>
              </a:lnSpc>
            </a:pPr>
            <a:r>
              <a:rPr lang="en-US" sz="3600" dirty="0">
                <a:solidFill>
                  <a:schemeClr val="tx1"/>
                </a:solidFill>
                <a:latin typeface="Montserrat Medium"/>
                <a:ea typeface="+mn-lt"/>
                <a:cs typeface="Segoe UI"/>
              </a:rPr>
              <a:t>Monthly webinars</a:t>
            </a:r>
          </a:p>
          <a:p>
            <a:pPr lvl="1">
              <a:lnSpc>
                <a:spcPct val="110000"/>
              </a:lnSpc>
            </a:pPr>
            <a:r>
              <a:rPr lang="en-US" sz="3600" dirty="0">
                <a:solidFill>
                  <a:schemeClr val="tx1"/>
                </a:solidFill>
                <a:latin typeface="Montserrat Medium"/>
                <a:ea typeface="+mn-lt"/>
                <a:cs typeface="Segoe UI"/>
              </a:rPr>
              <a:t>Quarterly virtual office hours</a:t>
            </a:r>
          </a:p>
          <a:p>
            <a:pPr lvl="1">
              <a:lnSpc>
                <a:spcPct val="110000"/>
              </a:lnSpc>
            </a:pPr>
            <a:r>
              <a:rPr lang="en-US" sz="3600" dirty="0">
                <a:solidFill>
                  <a:schemeClr val="tx1"/>
                </a:solidFill>
                <a:latin typeface="Montserrat Medium"/>
                <a:ea typeface="+mn-lt"/>
                <a:cs typeface="Segoe UI"/>
              </a:rPr>
              <a:t>Individual TA/coaching sessions</a:t>
            </a:r>
            <a:endParaRPr lang="en-US" dirty="0">
              <a:solidFill>
                <a:schemeClr val="tx1"/>
              </a:solidFill>
              <a:ea typeface="+mn-lt"/>
              <a:cs typeface="Segoe UI"/>
            </a:endParaRPr>
          </a:p>
          <a:p>
            <a:pPr lvl="1">
              <a:lnSpc>
                <a:spcPct val="110000"/>
              </a:lnSpc>
            </a:pPr>
            <a:r>
              <a:rPr lang="en-US" sz="3600" dirty="0">
                <a:solidFill>
                  <a:schemeClr val="tx1"/>
                </a:solidFill>
                <a:latin typeface="Montserrat Medium"/>
                <a:ea typeface="+mn-lt"/>
                <a:cs typeface="Segoe UI"/>
              </a:rPr>
              <a:t>Online resources (desk aids, guides, frameworks, etc.)</a:t>
            </a:r>
            <a:br>
              <a:rPr lang="en-US" sz="3600" dirty="0">
                <a:latin typeface="Montserrat Medium" panose="00000600000000000000" pitchFamily="2" charset="0"/>
                <a:ea typeface="+mn-lt"/>
                <a:cs typeface="Segoe UI" panose="020B0502040204020203" pitchFamily="34" charset="0"/>
              </a:rPr>
            </a:br>
            <a:endParaRPr lang="en-US" dirty="0"/>
          </a:p>
        </p:txBody>
      </p:sp>
      <p:sp>
        <p:nvSpPr>
          <p:cNvPr id="4" name="Content Placeholder 3">
            <a:extLst>
              <a:ext uri="{FF2B5EF4-FFF2-40B4-BE49-F238E27FC236}">
                <a16:creationId xmlns:a16="http://schemas.microsoft.com/office/drawing/2014/main" id="{F276E798-44A3-4CAF-9EBC-1649EF5E6786}"/>
              </a:ext>
            </a:extLst>
          </p:cNvPr>
          <p:cNvSpPr>
            <a:spLocks noGrp="1"/>
          </p:cNvSpPr>
          <p:nvPr>
            <p:ph sz="half" idx="2"/>
          </p:nvPr>
        </p:nvSpPr>
        <p:spPr>
          <a:xfrm>
            <a:off x="5339068" y="5961549"/>
            <a:ext cx="3917022" cy="315912"/>
          </a:xfrm>
        </p:spPr>
        <p:txBody>
          <a:bodyPr>
            <a:normAutofit fontScale="62500" lnSpcReduction="20000"/>
          </a:bodyPr>
          <a:lstStyle/>
          <a:p>
            <a:pPr marL="0" indent="0">
              <a:buNone/>
            </a:pPr>
            <a:r>
              <a:rPr lang="en-US" sz="2800">
                <a:solidFill>
                  <a:srgbClr val="0563C1"/>
                </a:solidFill>
                <a:hlinkClick r:id="rId3">
                  <a:extLst>
                    <a:ext uri="{A12FA001-AC4F-418D-AE19-62706E023703}">
                      <ahyp:hlinkClr xmlns:ahyp="http://schemas.microsoft.com/office/drawing/2018/hyperlinkcolor" val="tx"/>
                    </a:ext>
                  </a:extLst>
                </a:hlinkClick>
              </a:rPr>
              <a:t>Visit our website, request T</a:t>
            </a:r>
            <a:r>
              <a:rPr lang="en-US" sz="2800">
                <a:solidFill>
                  <a:schemeClr val="accent1"/>
                </a:solidFill>
                <a:hlinkClick r:id="rId3">
                  <a:extLst>
                    <a:ext uri="{A12FA001-AC4F-418D-AE19-62706E023703}">
                      <ahyp:hlinkClr xmlns:ahyp="http://schemas.microsoft.com/office/drawing/2018/hyperlinkcolor" val="tx"/>
                    </a:ext>
                  </a:extLst>
                </a:hlinkClick>
              </a:rPr>
              <a:t>A</a:t>
            </a:r>
            <a:endParaRPr lang="en-US" sz="2800">
              <a:solidFill>
                <a:schemeClr val="accent1"/>
              </a:solidFill>
            </a:endParaRPr>
          </a:p>
          <a:p>
            <a:pPr marL="0" indent="0">
              <a:buNone/>
            </a:pPr>
            <a:endParaRPr lang="en-US"/>
          </a:p>
        </p:txBody>
      </p:sp>
      <p:pic>
        <p:nvPicPr>
          <p:cNvPr id="5" name="Picture 3" descr="U.S. Department of Labor logo">
            <a:extLst>
              <a:ext uri="{FF2B5EF4-FFF2-40B4-BE49-F238E27FC236}">
                <a16:creationId xmlns:a16="http://schemas.microsoft.com/office/drawing/2014/main" id="{D09C23DC-03A7-FDB9-310E-96D69B71B9BE}"/>
              </a:ext>
            </a:extLst>
          </p:cNvPr>
          <p:cNvPicPr>
            <a:picLocks noChangeAspect="1"/>
          </p:cNvPicPr>
          <p:nvPr/>
        </p:nvPicPr>
        <p:blipFill>
          <a:blip r:embed="rId4"/>
          <a:stretch>
            <a:fillRect/>
          </a:stretch>
        </p:blipFill>
        <p:spPr>
          <a:xfrm>
            <a:off x="10007346" y="575484"/>
            <a:ext cx="1563476" cy="1566053"/>
          </a:xfrm>
          <a:prstGeom prst="rect">
            <a:avLst/>
          </a:prstGeom>
        </p:spPr>
      </p:pic>
      <p:pic>
        <p:nvPicPr>
          <p:cNvPr id="8" name="Picture 7" descr="Center Partner logos: National Association of Workforce Development Professionals, Coalition on Adult Basic Education, National Disability Institute, Wireless Infrastructure Association, FASTPORT">
            <a:extLst>
              <a:ext uri="{FF2B5EF4-FFF2-40B4-BE49-F238E27FC236}">
                <a16:creationId xmlns:a16="http://schemas.microsoft.com/office/drawing/2014/main" id="{5BE37307-D472-5BF7-AC8B-4DFE01164EC8}"/>
              </a:ext>
            </a:extLst>
          </p:cNvPr>
          <p:cNvPicPr>
            <a:picLocks noChangeAspect="1"/>
          </p:cNvPicPr>
          <p:nvPr/>
        </p:nvPicPr>
        <p:blipFill>
          <a:blip r:embed="rId5"/>
          <a:stretch>
            <a:fillRect/>
          </a:stretch>
        </p:blipFill>
        <p:spPr>
          <a:xfrm>
            <a:off x="8252460" y="2276473"/>
            <a:ext cx="3099645" cy="2227979"/>
          </a:xfrm>
          <a:prstGeom prst="rect">
            <a:avLst/>
          </a:prstGeom>
        </p:spPr>
      </p:pic>
      <p:pic>
        <p:nvPicPr>
          <p:cNvPr id="1026" name="Picture 2" descr="QR code for Center of Excellence Website">
            <a:extLst>
              <a:ext uri="{FF2B5EF4-FFF2-40B4-BE49-F238E27FC236}">
                <a16:creationId xmlns:a16="http://schemas.microsoft.com/office/drawing/2014/main" id="{5D133F86-14F2-6F17-B48B-90D3CFEEAB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9406" y="4587859"/>
            <a:ext cx="1739116" cy="168858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A0592B7C-6528-3B97-73FC-C2C3E714A9BE}"/>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201589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6D013B6-A467-0C9F-DCB9-3FC6BF58DE00}"/>
              </a:ext>
            </a:extLst>
          </p:cNvPr>
          <p:cNvSpPr>
            <a:spLocks noGrp="1"/>
          </p:cNvSpPr>
          <p:nvPr>
            <p:ph type="title"/>
          </p:nvPr>
        </p:nvSpPr>
        <p:spPr>
          <a:xfrm>
            <a:off x="662939" y="304574"/>
            <a:ext cx="11003277" cy="1325563"/>
          </a:xfrm>
        </p:spPr>
        <p:txBody>
          <a:bodyPr>
            <a:normAutofit/>
          </a:bodyPr>
          <a:lstStyle/>
          <a:p>
            <a:r>
              <a:rPr lang="en-US" dirty="0"/>
              <a:t>Apprenticeship Ambassador Initiative</a:t>
            </a:r>
          </a:p>
        </p:txBody>
      </p:sp>
      <p:pic>
        <p:nvPicPr>
          <p:cNvPr id="7" name="Picture 6" descr="Jill Biden talking about the Apprenticeship Ambassador Initiative">
            <a:extLst>
              <a:ext uri="{FF2B5EF4-FFF2-40B4-BE49-F238E27FC236}">
                <a16:creationId xmlns:a16="http://schemas.microsoft.com/office/drawing/2014/main" id="{A83F4724-B856-D39E-FEBC-D84C3DD5C172}"/>
              </a:ext>
            </a:extLst>
          </p:cNvPr>
          <p:cNvPicPr>
            <a:picLocks noChangeAspect="1"/>
          </p:cNvPicPr>
          <p:nvPr/>
        </p:nvPicPr>
        <p:blipFill>
          <a:blip r:embed="rId3"/>
          <a:stretch>
            <a:fillRect/>
          </a:stretch>
        </p:blipFill>
        <p:spPr>
          <a:xfrm>
            <a:off x="219084" y="1314224"/>
            <a:ext cx="3759540" cy="2637290"/>
          </a:xfrm>
          <a:prstGeom prst="rect">
            <a:avLst/>
          </a:prstGeom>
          <a:effectLst>
            <a:innerShdw blurRad="63500" dist="50800" dir="16200000">
              <a:prstClr val="black">
                <a:alpha val="50000"/>
              </a:prstClr>
            </a:innerShdw>
          </a:effectLst>
        </p:spPr>
      </p:pic>
      <p:pic>
        <p:nvPicPr>
          <p:cNvPr id="14" name="Picture 13">
            <a:extLst>
              <a:ext uri="{FF2B5EF4-FFF2-40B4-BE49-F238E27FC236}">
                <a16:creationId xmlns:a16="http://schemas.microsoft.com/office/drawing/2014/main" id="{98C24F52-E720-6635-CDA2-47194052C75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521961" y="3051433"/>
            <a:ext cx="3876780" cy="2793252"/>
          </a:xfrm>
          <a:prstGeom prst="rect">
            <a:avLst/>
          </a:prstGeom>
        </p:spPr>
      </p:pic>
      <p:cxnSp>
        <p:nvCxnSpPr>
          <p:cNvPr id="11" name="Straight Connector 10">
            <a:extLst>
              <a:ext uri="{FF2B5EF4-FFF2-40B4-BE49-F238E27FC236}">
                <a16:creationId xmlns:a16="http://schemas.microsoft.com/office/drawing/2014/main" id="{9769A50D-8B68-84A1-BBB4-E5755ED2DA8E}"/>
              </a:ext>
              <a:ext uri="{C183D7F6-B498-43B3-948B-1728B52AA6E4}">
                <adec:decorative xmlns:adec="http://schemas.microsoft.com/office/drawing/2017/decorative" val="1"/>
              </a:ext>
            </a:extLst>
          </p:cNvPr>
          <p:cNvCxnSpPr>
            <a:cxnSpLocks/>
          </p:cNvCxnSpPr>
          <p:nvPr/>
        </p:nvCxnSpPr>
        <p:spPr>
          <a:xfrm>
            <a:off x="6525111" y="1738767"/>
            <a:ext cx="0" cy="410591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 name="Freeform 81">
            <a:extLst>
              <a:ext uri="{FF2B5EF4-FFF2-40B4-BE49-F238E27FC236}">
                <a16:creationId xmlns:a16="http://schemas.microsoft.com/office/drawing/2014/main" id="{39310FAF-00E4-CC91-E899-1FEF00789F59}"/>
              </a:ext>
              <a:ext uri="{C183D7F6-B498-43B3-948B-1728B52AA6E4}">
                <adec:decorative xmlns:adec="http://schemas.microsoft.com/office/drawing/2017/decorative" val="1"/>
              </a:ext>
            </a:extLst>
          </p:cNvPr>
          <p:cNvSpPr>
            <a:spLocks noChangeAspect="1" noEditPoints="1"/>
          </p:cNvSpPr>
          <p:nvPr/>
        </p:nvSpPr>
        <p:spPr bwMode="auto">
          <a:xfrm>
            <a:off x="6813859" y="1897221"/>
            <a:ext cx="568235" cy="627018"/>
          </a:xfrm>
          <a:custGeom>
            <a:avLst/>
            <a:gdLst>
              <a:gd name="T0" fmla="*/ 4320 w 6526"/>
              <a:gd name="T1" fmla="*/ 948 h 7200"/>
              <a:gd name="T2" fmla="*/ 2275 w 6526"/>
              <a:gd name="T3" fmla="*/ 724 h 7200"/>
              <a:gd name="T4" fmla="*/ 3298 w 6526"/>
              <a:gd name="T5" fmla="*/ 0 h 7200"/>
              <a:gd name="T6" fmla="*/ 3406 w 6526"/>
              <a:gd name="T7" fmla="*/ 2086 h 7200"/>
              <a:gd name="T8" fmla="*/ 3189 w 6526"/>
              <a:gd name="T9" fmla="*/ 1299 h 7200"/>
              <a:gd name="T10" fmla="*/ 3298 w 6526"/>
              <a:gd name="T11" fmla="*/ 1091 h 7200"/>
              <a:gd name="T12" fmla="*/ 1410 w 6526"/>
              <a:gd name="T13" fmla="*/ 1447 h 7200"/>
              <a:gd name="T14" fmla="*/ 1410 w 6526"/>
              <a:gd name="T15" fmla="*/ 1447 h 7200"/>
              <a:gd name="T16" fmla="*/ 1709 w 6526"/>
              <a:gd name="T17" fmla="*/ 1049 h 7200"/>
              <a:gd name="T18" fmla="*/ 4545 w 6526"/>
              <a:gd name="T19" fmla="*/ 2785 h 7200"/>
              <a:gd name="T20" fmla="*/ 5234 w 6526"/>
              <a:gd name="T21" fmla="*/ 2350 h 7200"/>
              <a:gd name="T22" fmla="*/ 6481 w 6526"/>
              <a:gd name="T23" fmla="*/ 2296 h 7200"/>
              <a:gd name="T24" fmla="*/ 5343 w 6526"/>
              <a:gd name="T25" fmla="*/ 2552 h 7200"/>
              <a:gd name="T26" fmla="*/ 5470 w 6526"/>
              <a:gd name="T27" fmla="*/ 2346 h 7200"/>
              <a:gd name="T28" fmla="*/ 6271 w 6526"/>
              <a:gd name="T29" fmla="*/ 2240 h 7200"/>
              <a:gd name="T30" fmla="*/ 5470 w 6526"/>
              <a:gd name="T31" fmla="*/ 2346 h 7200"/>
              <a:gd name="T32" fmla="*/ 4661 w 6526"/>
              <a:gd name="T33" fmla="*/ 1049 h 7200"/>
              <a:gd name="T34" fmla="*/ 5185 w 6526"/>
              <a:gd name="T35" fmla="*/ 1222 h 7200"/>
              <a:gd name="T36" fmla="*/ 6200 w 6526"/>
              <a:gd name="T37" fmla="*/ 2983 h 7200"/>
              <a:gd name="T38" fmla="*/ 6355 w 6526"/>
              <a:gd name="T39" fmla="*/ 3600 h 7200"/>
              <a:gd name="T40" fmla="*/ 6355 w 6526"/>
              <a:gd name="T41" fmla="*/ 3600 h 7200"/>
              <a:gd name="T42" fmla="*/ 6088 w 6526"/>
              <a:gd name="T43" fmla="*/ 4105 h 7200"/>
              <a:gd name="T44" fmla="*/ 3930 w 6526"/>
              <a:gd name="T45" fmla="*/ 4738 h 7200"/>
              <a:gd name="T46" fmla="*/ 1996 w 6526"/>
              <a:gd name="T47" fmla="*/ 3600 h 7200"/>
              <a:gd name="T48" fmla="*/ 3297 w 6526"/>
              <a:gd name="T49" fmla="*/ 4202 h 7200"/>
              <a:gd name="T50" fmla="*/ 3297 w 6526"/>
              <a:gd name="T51" fmla="*/ 3905 h 7200"/>
              <a:gd name="T52" fmla="*/ 3297 w 6526"/>
              <a:gd name="T53" fmla="*/ 3905 h 7200"/>
              <a:gd name="T54" fmla="*/ 2577 w 6526"/>
              <a:gd name="T55" fmla="*/ 4409 h 7200"/>
              <a:gd name="T56" fmla="*/ 3871 w 6526"/>
              <a:gd name="T57" fmla="*/ 3416 h 7200"/>
              <a:gd name="T58" fmla="*/ 115 w 6526"/>
              <a:gd name="T59" fmla="*/ 2296 h 7200"/>
              <a:gd name="T60" fmla="*/ 1361 w 6526"/>
              <a:gd name="T61" fmla="*/ 2350 h 7200"/>
              <a:gd name="T62" fmla="*/ 2050 w 6526"/>
              <a:gd name="T63" fmla="*/ 2785 h 7200"/>
              <a:gd name="T64" fmla="*/ 1253 w 6526"/>
              <a:gd name="T65" fmla="*/ 2552 h 7200"/>
              <a:gd name="T66" fmla="*/ 115 w 6526"/>
              <a:gd name="T67" fmla="*/ 2296 h 7200"/>
              <a:gd name="T68" fmla="*/ 1125 w 6526"/>
              <a:gd name="T69" fmla="*/ 2346 h 7200"/>
              <a:gd name="T70" fmla="*/ 368 w 6526"/>
              <a:gd name="T71" fmla="*/ 1909 h 7200"/>
              <a:gd name="T72" fmla="*/ 3298 w 6526"/>
              <a:gd name="T73" fmla="*/ 7200 h 7200"/>
              <a:gd name="T74" fmla="*/ 3189 w 6526"/>
              <a:gd name="T75" fmla="*/ 5114 h 7200"/>
              <a:gd name="T76" fmla="*/ 3406 w 6526"/>
              <a:gd name="T77" fmla="*/ 5894 h 7200"/>
              <a:gd name="T78" fmla="*/ 3735 w 6526"/>
              <a:gd name="T79" fmla="*/ 6546 h 7200"/>
              <a:gd name="T80" fmla="*/ 3607 w 6526"/>
              <a:gd name="T81" fmla="*/ 6855 h 7200"/>
              <a:gd name="T82" fmla="*/ 4774 w 6526"/>
              <a:gd name="T83" fmla="*/ 6263 h 7200"/>
              <a:gd name="T84" fmla="*/ 5073 w 6526"/>
              <a:gd name="T85" fmla="*/ 5865 h 7200"/>
              <a:gd name="T86" fmla="*/ 2276 w 6526"/>
              <a:gd name="T87" fmla="*/ 6252 h 7200"/>
              <a:gd name="T88" fmla="*/ 2276 w 6526"/>
              <a:gd name="T89" fmla="*/ 6252 h 7200"/>
              <a:gd name="T90" fmla="*/ 5522 w 6526"/>
              <a:gd name="T91" fmla="*/ 5640 h 7200"/>
              <a:gd name="T92" fmla="*/ 4555 w 6526"/>
              <a:gd name="T93" fmla="*/ 4451 h 7200"/>
              <a:gd name="T94" fmla="*/ 5339 w 6526"/>
              <a:gd name="T95" fmla="*/ 4653 h 7200"/>
              <a:gd name="T96" fmla="*/ 6176 w 6526"/>
              <a:gd name="T97" fmla="*/ 4507 h 7200"/>
              <a:gd name="T98" fmla="*/ 5849 w 6526"/>
              <a:gd name="T99" fmla="*/ 4636 h 7200"/>
              <a:gd name="T100" fmla="*/ 6227 w 6526"/>
              <a:gd name="T101" fmla="*/ 5292 h 7200"/>
              <a:gd name="T102" fmla="*/ 4320 w 6526"/>
              <a:gd name="T103" fmla="*/ 6476 h 7200"/>
              <a:gd name="T104" fmla="*/ 353 w 6526"/>
              <a:gd name="T105" fmla="*/ 3488 h 7200"/>
              <a:gd name="T106" fmla="*/ 403 w 6526"/>
              <a:gd name="T107" fmla="*/ 2983 h 7200"/>
              <a:gd name="T108" fmla="*/ 403 w 6526"/>
              <a:gd name="T109" fmla="*/ 2983 h 7200"/>
              <a:gd name="T110" fmla="*/ 2041 w 6526"/>
              <a:gd name="T111" fmla="*/ 4451 h 7200"/>
              <a:gd name="T112" fmla="*/ 180 w 6526"/>
              <a:gd name="T113" fmla="*/ 5400 h 7200"/>
              <a:gd name="T114" fmla="*/ 1250 w 6526"/>
              <a:gd name="T115" fmla="*/ 4657 h 7200"/>
              <a:gd name="T116" fmla="*/ 528 w 6526"/>
              <a:gd name="T117" fmla="*/ 4695 h 7200"/>
              <a:gd name="T118" fmla="*/ 1125 w 6526"/>
              <a:gd name="T119" fmla="*/ 4855 h 7200"/>
              <a:gd name="T120" fmla="*/ 284 w 6526"/>
              <a:gd name="T121" fmla="*/ 4105 h 7200"/>
              <a:gd name="T122" fmla="*/ 1411 w 6526"/>
              <a:gd name="T123" fmla="*/ 5978 h 7200"/>
              <a:gd name="T124" fmla="*/ 1710 w 6526"/>
              <a:gd name="T125" fmla="*/ 6152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26" h="7200">
                <a:moveTo>
                  <a:pt x="4208" y="836"/>
                </a:moveTo>
                <a:cubicBezTo>
                  <a:pt x="4208" y="774"/>
                  <a:pt x="4258" y="724"/>
                  <a:pt x="4320" y="724"/>
                </a:cubicBezTo>
                <a:cubicBezTo>
                  <a:pt x="4382" y="724"/>
                  <a:pt x="4432" y="774"/>
                  <a:pt x="4432" y="836"/>
                </a:cubicBezTo>
                <a:cubicBezTo>
                  <a:pt x="4432" y="898"/>
                  <a:pt x="4382" y="948"/>
                  <a:pt x="4320" y="948"/>
                </a:cubicBezTo>
                <a:cubicBezTo>
                  <a:pt x="4258" y="948"/>
                  <a:pt x="4208" y="898"/>
                  <a:pt x="4208" y="836"/>
                </a:cubicBezTo>
                <a:close/>
                <a:moveTo>
                  <a:pt x="2275" y="948"/>
                </a:moveTo>
                <a:cubicBezTo>
                  <a:pt x="2337" y="948"/>
                  <a:pt x="2387" y="898"/>
                  <a:pt x="2387" y="836"/>
                </a:cubicBezTo>
                <a:cubicBezTo>
                  <a:pt x="2387" y="774"/>
                  <a:pt x="2337" y="724"/>
                  <a:pt x="2275" y="724"/>
                </a:cubicBezTo>
                <a:cubicBezTo>
                  <a:pt x="2213" y="724"/>
                  <a:pt x="2163" y="774"/>
                  <a:pt x="2163" y="836"/>
                </a:cubicBezTo>
                <a:cubicBezTo>
                  <a:pt x="2163" y="898"/>
                  <a:pt x="2213" y="948"/>
                  <a:pt x="2275" y="948"/>
                </a:cubicBezTo>
                <a:close/>
                <a:moveTo>
                  <a:pt x="2658" y="791"/>
                </a:moveTo>
                <a:cubicBezTo>
                  <a:pt x="2572" y="371"/>
                  <a:pt x="2892" y="0"/>
                  <a:pt x="3298" y="0"/>
                </a:cubicBezTo>
                <a:cubicBezTo>
                  <a:pt x="3703" y="0"/>
                  <a:pt x="4024" y="371"/>
                  <a:pt x="3938" y="791"/>
                </a:cubicBezTo>
                <a:cubicBezTo>
                  <a:pt x="3884" y="1053"/>
                  <a:pt x="3671" y="1252"/>
                  <a:pt x="3408" y="1299"/>
                </a:cubicBezTo>
                <a:cubicBezTo>
                  <a:pt x="3406" y="1299"/>
                  <a:pt x="3406" y="1299"/>
                  <a:pt x="3406" y="1299"/>
                </a:cubicBezTo>
                <a:cubicBezTo>
                  <a:pt x="3406" y="2086"/>
                  <a:pt x="3406" y="2086"/>
                  <a:pt x="3406" y="2086"/>
                </a:cubicBezTo>
                <a:cubicBezTo>
                  <a:pt x="3406" y="2101"/>
                  <a:pt x="3394" y="2112"/>
                  <a:pt x="3380" y="2112"/>
                </a:cubicBezTo>
                <a:cubicBezTo>
                  <a:pt x="3215" y="2112"/>
                  <a:pt x="3215" y="2112"/>
                  <a:pt x="3215" y="2112"/>
                </a:cubicBezTo>
                <a:cubicBezTo>
                  <a:pt x="3201" y="2112"/>
                  <a:pt x="3189" y="2101"/>
                  <a:pt x="3189" y="2086"/>
                </a:cubicBezTo>
                <a:cubicBezTo>
                  <a:pt x="3189" y="1299"/>
                  <a:pt x="3189" y="1299"/>
                  <a:pt x="3189" y="1299"/>
                </a:cubicBezTo>
                <a:cubicBezTo>
                  <a:pt x="3187" y="1299"/>
                  <a:pt x="3187" y="1299"/>
                  <a:pt x="3187" y="1299"/>
                </a:cubicBezTo>
                <a:cubicBezTo>
                  <a:pt x="2924" y="1252"/>
                  <a:pt x="2711" y="1053"/>
                  <a:pt x="2658" y="791"/>
                </a:cubicBezTo>
                <a:close/>
                <a:moveTo>
                  <a:pt x="2861" y="654"/>
                </a:moveTo>
                <a:cubicBezTo>
                  <a:pt x="2861" y="895"/>
                  <a:pt x="3057" y="1091"/>
                  <a:pt x="3298" y="1091"/>
                </a:cubicBezTo>
                <a:cubicBezTo>
                  <a:pt x="3539" y="1091"/>
                  <a:pt x="3735" y="895"/>
                  <a:pt x="3735" y="654"/>
                </a:cubicBezTo>
                <a:cubicBezTo>
                  <a:pt x="3735" y="413"/>
                  <a:pt x="3539" y="217"/>
                  <a:pt x="3298" y="217"/>
                </a:cubicBezTo>
                <a:cubicBezTo>
                  <a:pt x="3057" y="217"/>
                  <a:pt x="2861" y="413"/>
                  <a:pt x="2861" y="654"/>
                </a:cubicBezTo>
                <a:close/>
                <a:moveTo>
                  <a:pt x="1410" y="1447"/>
                </a:moveTo>
                <a:cubicBezTo>
                  <a:pt x="1472" y="1447"/>
                  <a:pt x="1522" y="1396"/>
                  <a:pt x="1522" y="1335"/>
                </a:cubicBezTo>
                <a:cubicBezTo>
                  <a:pt x="1522" y="1273"/>
                  <a:pt x="1472" y="1223"/>
                  <a:pt x="1410" y="1223"/>
                </a:cubicBezTo>
                <a:cubicBezTo>
                  <a:pt x="1348" y="1223"/>
                  <a:pt x="1298" y="1273"/>
                  <a:pt x="1298" y="1335"/>
                </a:cubicBezTo>
                <a:cubicBezTo>
                  <a:pt x="1298" y="1396"/>
                  <a:pt x="1348" y="1447"/>
                  <a:pt x="1410" y="1447"/>
                </a:cubicBezTo>
                <a:close/>
                <a:moveTo>
                  <a:pt x="1822" y="1161"/>
                </a:moveTo>
                <a:cubicBezTo>
                  <a:pt x="1883" y="1161"/>
                  <a:pt x="1934" y="1111"/>
                  <a:pt x="1934" y="1049"/>
                </a:cubicBezTo>
                <a:cubicBezTo>
                  <a:pt x="1934" y="987"/>
                  <a:pt x="1883" y="937"/>
                  <a:pt x="1822" y="937"/>
                </a:cubicBezTo>
                <a:cubicBezTo>
                  <a:pt x="1760" y="937"/>
                  <a:pt x="1709" y="987"/>
                  <a:pt x="1709" y="1049"/>
                </a:cubicBezTo>
                <a:cubicBezTo>
                  <a:pt x="1709" y="1111"/>
                  <a:pt x="1760" y="1161"/>
                  <a:pt x="1822" y="1161"/>
                </a:cubicBezTo>
                <a:close/>
                <a:moveTo>
                  <a:pt x="4663" y="2937"/>
                </a:moveTo>
                <a:cubicBezTo>
                  <a:pt x="4651" y="2944"/>
                  <a:pt x="4635" y="2940"/>
                  <a:pt x="4627" y="2928"/>
                </a:cubicBezTo>
                <a:cubicBezTo>
                  <a:pt x="4545" y="2785"/>
                  <a:pt x="4545" y="2785"/>
                  <a:pt x="4545" y="2785"/>
                </a:cubicBezTo>
                <a:cubicBezTo>
                  <a:pt x="4538" y="2773"/>
                  <a:pt x="4542" y="2757"/>
                  <a:pt x="4555" y="2749"/>
                </a:cubicBezTo>
                <a:cubicBezTo>
                  <a:pt x="5230" y="2359"/>
                  <a:pt x="5230" y="2359"/>
                  <a:pt x="5230" y="2359"/>
                </a:cubicBezTo>
                <a:cubicBezTo>
                  <a:pt x="5227" y="2354"/>
                  <a:pt x="5227" y="2354"/>
                  <a:pt x="5227" y="2354"/>
                </a:cubicBezTo>
                <a:cubicBezTo>
                  <a:pt x="5234" y="2350"/>
                  <a:pt x="5234" y="2350"/>
                  <a:pt x="5234" y="2350"/>
                </a:cubicBezTo>
                <a:cubicBezTo>
                  <a:pt x="5126" y="2052"/>
                  <a:pt x="5247" y="1720"/>
                  <a:pt x="5522" y="1561"/>
                </a:cubicBezTo>
                <a:cubicBezTo>
                  <a:pt x="5621" y="1503"/>
                  <a:pt x="5734" y="1473"/>
                  <a:pt x="5849" y="1473"/>
                </a:cubicBezTo>
                <a:cubicBezTo>
                  <a:pt x="6082" y="1473"/>
                  <a:pt x="6299" y="1598"/>
                  <a:pt x="6415" y="1800"/>
                </a:cubicBezTo>
                <a:cubicBezTo>
                  <a:pt x="6503" y="1952"/>
                  <a:pt x="6526" y="2128"/>
                  <a:pt x="6481" y="2296"/>
                </a:cubicBezTo>
                <a:cubicBezTo>
                  <a:pt x="6436" y="2465"/>
                  <a:pt x="6327" y="2606"/>
                  <a:pt x="6176" y="2694"/>
                </a:cubicBezTo>
                <a:cubicBezTo>
                  <a:pt x="6077" y="2751"/>
                  <a:pt x="5964" y="2781"/>
                  <a:pt x="5849" y="2781"/>
                </a:cubicBezTo>
                <a:cubicBezTo>
                  <a:pt x="5656" y="2781"/>
                  <a:pt x="5473" y="2696"/>
                  <a:pt x="5348" y="2547"/>
                </a:cubicBezTo>
                <a:cubicBezTo>
                  <a:pt x="5343" y="2552"/>
                  <a:pt x="5343" y="2552"/>
                  <a:pt x="5343" y="2552"/>
                </a:cubicBezTo>
                <a:cubicBezTo>
                  <a:pt x="5342" y="2552"/>
                  <a:pt x="5342" y="2552"/>
                  <a:pt x="5342" y="2552"/>
                </a:cubicBezTo>
                <a:cubicBezTo>
                  <a:pt x="5339" y="2547"/>
                  <a:pt x="5339" y="2547"/>
                  <a:pt x="5339" y="2547"/>
                </a:cubicBezTo>
                <a:lnTo>
                  <a:pt x="4663" y="2937"/>
                </a:lnTo>
                <a:close/>
                <a:moveTo>
                  <a:pt x="5470" y="2346"/>
                </a:moveTo>
                <a:cubicBezTo>
                  <a:pt x="5548" y="2481"/>
                  <a:pt x="5694" y="2564"/>
                  <a:pt x="5849" y="2564"/>
                </a:cubicBezTo>
                <a:cubicBezTo>
                  <a:pt x="5926" y="2564"/>
                  <a:pt x="6001" y="2544"/>
                  <a:pt x="6067" y="2506"/>
                </a:cubicBezTo>
                <a:cubicBezTo>
                  <a:pt x="6169" y="2447"/>
                  <a:pt x="6241" y="2353"/>
                  <a:pt x="6271" y="2240"/>
                </a:cubicBezTo>
                <a:cubicBezTo>
                  <a:pt x="6271" y="2240"/>
                  <a:pt x="6271" y="2240"/>
                  <a:pt x="6271" y="2240"/>
                </a:cubicBezTo>
                <a:cubicBezTo>
                  <a:pt x="6301" y="2128"/>
                  <a:pt x="6286" y="2010"/>
                  <a:pt x="6227" y="1909"/>
                </a:cubicBezTo>
                <a:cubicBezTo>
                  <a:pt x="6150" y="1774"/>
                  <a:pt x="6004" y="1690"/>
                  <a:pt x="5849" y="1690"/>
                </a:cubicBezTo>
                <a:cubicBezTo>
                  <a:pt x="5772" y="1690"/>
                  <a:pt x="5697" y="1710"/>
                  <a:pt x="5630" y="1749"/>
                </a:cubicBezTo>
                <a:cubicBezTo>
                  <a:pt x="5422" y="1869"/>
                  <a:pt x="5350" y="2137"/>
                  <a:pt x="5470" y="2346"/>
                </a:cubicBezTo>
                <a:close/>
                <a:moveTo>
                  <a:pt x="4773" y="1161"/>
                </a:moveTo>
                <a:cubicBezTo>
                  <a:pt x="4835" y="1161"/>
                  <a:pt x="4886" y="1110"/>
                  <a:pt x="4886" y="1049"/>
                </a:cubicBezTo>
                <a:cubicBezTo>
                  <a:pt x="4886" y="987"/>
                  <a:pt x="4835" y="936"/>
                  <a:pt x="4773" y="936"/>
                </a:cubicBezTo>
                <a:cubicBezTo>
                  <a:pt x="4712" y="936"/>
                  <a:pt x="4661" y="987"/>
                  <a:pt x="4661" y="1049"/>
                </a:cubicBezTo>
                <a:cubicBezTo>
                  <a:pt x="4661" y="1110"/>
                  <a:pt x="4712" y="1161"/>
                  <a:pt x="4773" y="1161"/>
                </a:cubicBezTo>
                <a:close/>
                <a:moveTo>
                  <a:pt x="5185" y="1446"/>
                </a:moveTo>
                <a:cubicBezTo>
                  <a:pt x="5247" y="1446"/>
                  <a:pt x="5297" y="1396"/>
                  <a:pt x="5297" y="1334"/>
                </a:cubicBezTo>
                <a:cubicBezTo>
                  <a:pt x="5297" y="1273"/>
                  <a:pt x="5247" y="1222"/>
                  <a:pt x="5185" y="1222"/>
                </a:cubicBezTo>
                <a:cubicBezTo>
                  <a:pt x="5123" y="1222"/>
                  <a:pt x="5073" y="1273"/>
                  <a:pt x="5073" y="1334"/>
                </a:cubicBezTo>
                <a:cubicBezTo>
                  <a:pt x="5073" y="1396"/>
                  <a:pt x="5123" y="1446"/>
                  <a:pt x="5185" y="1446"/>
                </a:cubicBezTo>
                <a:close/>
                <a:moveTo>
                  <a:pt x="6312" y="3095"/>
                </a:moveTo>
                <a:cubicBezTo>
                  <a:pt x="6312" y="3033"/>
                  <a:pt x="6261" y="2983"/>
                  <a:pt x="6200" y="2983"/>
                </a:cubicBezTo>
                <a:cubicBezTo>
                  <a:pt x="6138" y="2983"/>
                  <a:pt x="6088" y="3033"/>
                  <a:pt x="6088" y="3095"/>
                </a:cubicBezTo>
                <a:cubicBezTo>
                  <a:pt x="6088" y="3157"/>
                  <a:pt x="6138" y="3207"/>
                  <a:pt x="6200" y="3207"/>
                </a:cubicBezTo>
                <a:cubicBezTo>
                  <a:pt x="6261" y="3207"/>
                  <a:pt x="6312" y="3157"/>
                  <a:pt x="6312" y="3095"/>
                </a:cubicBezTo>
                <a:close/>
                <a:moveTo>
                  <a:pt x="6355" y="3600"/>
                </a:moveTo>
                <a:cubicBezTo>
                  <a:pt x="6355" y="3538"/>
                  <a:pt x="6304" y="3488"/>
                  <a:pt x="6242" y="3488"/>
                </a:cubicBezTo>
                <a:cubicBezTo>
                  <a:pt x="6181" y="3488"/>
                  <a:pt x="6130" y="3538"/>
                  <a:pt x="6130" y="3600"/>
                </a:cubicBezTo>
                <a:cubicBezTo>
                  <a:pt x="6130" y="3662"/>
                  <a:pt x="6181" y="3712"/>
                  <a:pt x="6242" y="3712"/>
                </a:cubicBezTo>
                <a:cubicBezTo>
                  <a:pt x="6304" y="3712"/>
                  <a:pt x="6355" y="3662"/>
                  <a:pt x="6355" y="3600"/>
                </a:cubicBezTo>
                <a:close/>
                <a:moveTo>
                  <a:pt x="6200" y="4217"/>
                </a:moveTo>
                <a:cubicBezTo>
                  <a:pt x="6261" y="4217"/>
                  <a:pt x="6312" y="4167"/>
                  <a:pt x="6312" y="4105"/>
                </a:cubicBezTo>
                <a:cubicBezTo>
                  <a:pt x="6312" y="4043"/>
                  <a:pt x="6261" y="3993"/>
                  <a:pt x="6200" y="3993"/>
                </a:cubicBezTo>
                <a:cubicBezTo>
                  <a:pt x="6138" y="3993"/>
                  <a:pt x="6088" y="4043"/>
                  <a:pt x="6088" y="4105"/>
                </a:cubicBezTo>
                <a:cubicBezTo>
                  <a:pt x="6088" y="4167"/>
                  <a:pt x="6138" y="4217"/>
                  <a:pt x="6200" y="4217"/>
                </a:cubicBezTo>
                <a:close/>
                <a:moveTo>
                  <a:pt x="4599" y="3600"/>
                </a:moveTo>
                <a:cubicBezTo>
                  <a:pt x="4599" y="4010"/>
                  <a:pt x="4412" y="4387"/>
                  <a:pt x="4086" y="4636"/>
                </a:cubicBezTo>
                <a:cubicBezTo>
                  <a:pt x="4036" y="4674"/>
                  <a:pt x="3984" y="4708"/>
                  <a:pt x="3930" y="4738"/>
                </a:cubicBezTo>
                <a:cubicBezTo>
                  <a:pt x="3738" y="4845"/>
                  <a:pt x="3519" y="4902"/>
                  <a:pt x="3298" y="4902"/>
                </a:cubicBezTo>
                <a:cubicBezTo>
                  <a:pt x="3076" y="4902"/>
                  <a:pt x="2857" y="4845"/>
                  <a:pt x="2665" y="4738"/>
                </a:cubicBezTo>
                <a:cubicBezTo>
                  <a:pt x="2611" y="4708"/>
                  <a:pt x="2559" y="4674"/>
                  <a:pt x="2509" y="4636"/>
                </a:cubicBezTo>
                <a:cubicBezTo>
                  <a:pt x="2183" y="4387"/>
                  <a:pt x="1996" y="4010"/>
                  <a:pt x="1996" y="3600"/>
                </a:cubicBezTo>
                <a:cubicBezTo>
                  <a:pt x="1996" y="2882"/>
                  <a:pt x="2580" y="2299"/>
                  <a:pt x="3298" y="2299"/>
                </a:cubicBezTo>
                <a:cubicBezTo>
                  <a:pt x="4015" y="2299"/>
                  <a:pt x="4599" y="2882"/>
                  <a:pt x="4599" y="3600"/>
                </a:cubicBezTo>
                <a:close/>
                <a:moveTo>
                  <a:pt x="3841" y="4538"/>
                </a:moveTo>
                <a:cubicBezTo>
                  <a:pt x="3739" y="4335"/>
                  <a:pt x="3529" y="4202"/>
                  <a:pt x="3297" y="4202"/>
                </a:cubicBezTo>
                <a:cubicBezTo>
                  <a:pt x="3066" y="4202"/>
                  <a:pt x="2856" y="4335"/>
                  <a:pt x="2755" y="4538"/>
                </a:cubicBezTo>
                <a:cubicBezTo>
                  <a:pt x="2914" y="4631"/>
                  <a:pt x="3100" y="4685"/>
                  <a:pt x="3298" y="4685"/>
                </a:cubicBezTo>
                <a:cubicBezTo>
                  <a:pt x="3495" y="4685"/>
                  <a:pt x="3681" y="4631"/>
                  <a:pt x="3841" y="4538"/>
                </a:cubicBezTo>
                <a:close/>
                <a:moveTo>
                  <a:pt x="3297" y="3905"/>
                </a:moveTo>
                <a:cubicBezTo>
                  <a:pt x="3501" y="3905"/>
                  <a:pt x="3666" y="3740"/>
                  <a:pt x="3666" y="3537"/>
                </a:cubicBezTo>
                <a:cubicBezTo>
                  <a:pt x="3666" y="3333"/>
                  <a:pt x="3501" y="3168"/>
                  <a:pt x="3297" y="3168"/>
                </a:cubicBezTo>
                <a:cubicBezTo>
                  <a:pt x="3094" y="3168"/>
                  <a:pt x="2929" y="3334"/>
                  <a:pt x="2929" y="3537"/>
                </a:cubicBezTo>
                <a:cubicBezTo>
                  <a:pt x="2929" y="3740"/>
                  <a:pt x="3094" y="3905"/>
                  <a:pt x="3297" y="3905"/>
                </a:cubicBezTo>
                <a:close/>
                <a:moveTo>
                  <a:pt x="4382" y="3600"/>
                </a:moveTo>
                <a:cubicBezTo>
                  <a:pt x="4382" y="3002"/>
                  <a:pt x="3896" y="2516"/>
                  <a:pt x="3298" y="2516"/>
                </a:cubicBezTo>
                <a:cubicBezTo>
                  <a:pt x="2700" y="2516"/>
                  <a:pt x="2213" y="3002"/>
                  <a:pt x="2213" y="3600"/>
                </a:cubicBezTo>
                <a:cubicBezTo>
                  <a:pt x="2213" y="3922"/>
                  <a:pt x="2354" y="4211"/>
                  <a:pt x="2577" y="4409"/>
                </a:cubicBezTo>
                <a:cubicBezTo>
                  <a:pt x="2671" y="4241"/>
                  <a:pt x="2820" y="4111"/>
                  <a:pt x="3000" y="4041"/>
                </a:cubicBezTo>
                <a:cubicBezTo>
                  <a:pt x="2787" y="3915"/>
                  <a:pt x="2672" y="3663"/>
                  <a:pt x="2724" y="3416"/>
                </a:cubicBezTo>
                <a:cubicBezTo>
                  <a:pt x="2781" y="3146"/>
                  <a:pt x="3022" y="2950"/>
                  <a:pt x="3297" y="2950"/>
                </a:cubicBezTo>
                <a:cubicBezTo>
                  <a:pt x="3573" y="2950"/>
                  <a:pt x="3815" y="3146"/>
                  <a:pt x="3871" y="3416"/>
                </a:cubicBezTo>
                <a:cubicBezTo>
                  <a:pt x="3923" y="3663"/>
                  <a:pt x="3808" y="3915"/>
                  <a:pt x="3595" y="4041"/>
                </a:cubicBezTo>
                <a:cubicBezTo>
                  <a:pt x="3776" y="4111"/>
                  <a:pt x="3925" y="4241"/>
                  <a:pt x="4018" y="4410"/>
                </a:cubicBezTo>
                <a:cubicBezTo>
                  <a:pt x="4241" y="4211"/>
                  <a:pt x="4382" y="3922"/>
                  <a:pt x="4382" y="3600"/>
                </a:cubicBezTo>
                <a:close/>
                <a:moveTo>
                  <a:pt x="115" y="2296"/>
                </a:moveTo>
                <a:cubicBezTo>
                  <a:pt x="69" y="2128"/>
                  <a:pt x="93" y="1951"/>
                  <a:pt x="180" y="1800"/>
                </a:cubicBezTo>
                <a:cubicBezTo>
                  <a:pt x="297" y="1598"/>
                  <a:pt x="514" y="1473"/>
                  <a:pt x="747" y="1473"/>
                </a:cubicBezTo>
                <a:cubicBezTo>
                  <a:pt x="861" y="1473"/>
                  <a:pt x="974" y="1503"/>
                  <a:pt x="1074" y="1561"/>
                </a:cubicBezTo>
                <a:cubicBezTo>
                  <a:pt x="1349" y="1720"/>
                  <a:pt x="1470" y="2052"/>
                  <a:pt x="1361" y="2350"/>
                </a:cubicBezTo>
                <a:cubicBezTo>
                  <a:pt x="1368" y="2354"/>
                  <a:pt x="1368" y="2354"/>
                  <a:pt x="1368" y="2354"/>
                </a:cubicBezTo>
                <a:cubicBezTo>
                  <a:pt x="1365" y="2359"/>
                  <a:pt x="1365" y="2359"/>
                  <a:pt x="1365" y="2359"/>
                </a:cubicBezTo>
                <a:cubicBezTo>
                  <a:pt x="2040" y="2749"/>
                  <a:pt x="2040" y="2749"/>
                  <a:pt x="2040" y="2749"/>
                </a:cubicBezTo>
                <a:cubicBezTo>
                  <a:pt x="2053" y="2756"/>
                  <a:pt x="2057" y="2772"/>
                  <a:pt x="2050" y="2785"/>
                </a:cubicBezTo>
                <a:cubicBezTo>
                  <a:pt x="1968" y="2927"/>
                  <a:pt x="1968" y="2927"/>
                  <a:pt x="1968" y="2927"/>
                </a:cubicBezTo>
                <a:cubicBezTo>
                  <a:pt x="1960" y="2940"/>
                  <a:pt x="1944" y="2944"/>
                  <a:pt x="1932" y="2937"/>
                </a:cubicBezTo>
                <a:cubicBezTo>
                  <a:pt x="1256" y="2547"/>
                  <a:pt x="1256" y="2547"/>
                  <a:pt x="1256" y="2547"/>
                </a:cubicBezTo>
                <a:cubicBezTo>
                  <a:pt x="1253" y="2552"/>
                  <a:pt x="1253" y="2552"/>
                  <a:pt x="1253" y="2552"/>
                </a:cubicBezTo>
                <a:cubicBezTo>
                  <a:pt x="1247" y="2547"/>
                  <a:pt x="1247" y="2547"/>
                  <a:pt x="1247" y="2547"/>
                </a:cubicBezTo>
                <a:cubicBezTo>
                  <a:pt x="1122" y="2696"/>
                  <a:pt x="939" y="2781"/>
                  <a:pt x="746" y="2781"/>
                </a:cubicBezTo>
                <a:cubicBezTo>
                  <a:pt x="632" y="2781"/>
                  <a:pt x="519" y="2751"/>
                  <a:pt x="419" y="2694"/>
                </a:cubicBezTo>
                <a:cubicBezTo>
                  <a:pt x="268" y="2606"/>
                  <a:pt x="160" y="2465"/>
                  <a:pt x="115" y="2296"/>
                </a:cubicBezTo>
                <a:close/>
                <a:moveTo>
                  <a:pt x="324" y="2240"/>
                </a:moveTo>
                <a:cubicBezTo>
                  <a:pt x="354" y="2353"/>
                  <a:pt x="427" y="2447"/>
                  <a:pt x="528" y="2506"/>
                </a:cubicBezTo>
                <a:cubicBezTo>
                  <a:pt x="594" y="2544"/>
                  <a:pt x="670" y="2564"/>
                  <a:pt x="746" y="2564"/>
                </a:cubicBezTo>
                <a:cubicBezTo>
                  <a:pt x="902" y="2564"/>
                  <a:pt x="1047" y="2481"/>
                  <a:pt x="1125" y="2346"/>
                </a:cubicBezTo>
                <a:cubicBezTo>
                  <a:pt x="1125" y="2346"/>
                  <a:pt x="1125" y="2346"/>
                  <a:pt x="1125" y="2346"/>
                </a:cubicBezTo>
                <a:cubicBezTo>
                  <a:pt x="1245" y="2137"/>
                  <a:pt x="1174" y="1869"/>
                  <a:pt x="965" y="1749"/>
                </a:cubicBezTo>
                <a:cubicBezTo>
                  <a:pt x="898" y="1710"/>
                  <a:pt x="823" y="1690"/>
                  <a:pt x="747" y="1690"/>
                </a:cubicBezTo>
                <a:cubicBezTo>
                  <a:pt x="591" y="1690"/>
                  <a:pt x="446" y="1774"/>
                  <a:pt x="368" y="1909"/>
                </a:cubicBezTo>
                <a:cubicBezTo>
                  <a:pt x="310" y="2010"/>
                  <a:pt x="294" y="2127"/>
                  <a:pt x="324" y="2240"/>
                </a:cubicBezTo>
                <a:close/>
                <a:moveTo>
                  <a:pt x="3952" y="6546"/>
                </a:moveTo>
                <a:cubicBezTo>
                  <a:pt x="3952" y="6721"/>
                  <a:pt x="3884" y="6885"/>
                  <a:pt x="3760" y="7009"/>
                </a:cubicBezTo>
                <a:cubicBezTo>
                  <a:pt x="3637" y="7132"/>
                  <a:pt x="3472" y="7200"/>
                  <a:pt x="3298" y="7200"/>
                </a:cubicBezTo>
                <a:cubicBezTo>
                  <a:pt x="2892" y="7200"/>
                  <a:pt x="2572" y="6829"/>
                  <a:pt x="2658" y="6409"/>
                </a:cubicBezTo>
                <a:cubicBezTo>
                  <a:pt x="2711" y="6148"/>
                  <a:pt x="2924" y="5949"/>
                  <a:pt x="3187" y="5902"/>
                </a:cubicBezTo>
                <a:cubicBezTo>
                  <a:pt x="3189" y="5901"/>
                  <a:pt x="3189" y="5901"/>
                  <a:pt x="3189" y="5901"/>
                </a:cubicBezTo>
                <a:cubicBezTo>
                  <a:pt x="3189" y="5114"/>
                  <a:pt x="3189" y="5114"/>
                  <a:pt x="3189" y="5114"/>
                </a:cubicBezTo>
                <a:cubicBezTo>
                  <a:pt x="3189" y="5100"/>
                  <a:pt x="3201" y="5088"/>
                  <a:pt x="3215" y="5088"/>
                </a:cubicBezTo>
                <a:cubicBezTo>
                  <a:pt x="3380" y="5088"/>
                  <a:pt x="3380" y="5088"/>
                  <a:pt x="3380" y="5088"/>
                </a:cubicBezTo>
                <a:cubicBezTo>
                  <a:pt x="3394" y="5088"/>
                  <a:pt x="3406" y="5100"/>
                  <a:pt x="3406" y="5114"/>
                </a:cubicBezTo>
                <a:cubicBezTo>
                  <a:pt x="3406" y="5894"/>
                  <a:pt x="3406" y="5894"/>
                  <a:pt x="3406" y="5894"/>
                </a:cubicBezTo>
                <a:cubicBezTo>
                  <a:pt x="3412" y="5894"/>
                  <a:pt x="3412" y="5894"/>
                  <a:pt x="3412" y="5894"/>
                </a:cubicBezTo>
                <a:cubicBezTo>
                  <a:pt x="3412" y="5902"/>
                  <a:pt x="3412" y="5902"/>
                  <a:pt x="3412" y="5902"/>
                </a:cubicBezTo>
                <a:cubicBezTo>
                  <a:pt x="3725" y="5957"/>
                  <a:pt x="3952" y="6228"/>
                  <a:pt x="3952" y="6546"/>
                </a:cubicBezTo>
                <a:close/>
                <a:moveTo>
                  <a:pt x="3735" y="6546"/>
                </a:moveTo>
                <a:cubicBezTo>
                  <a:pt x="3735" y="6305"/>
                  <a:pt x="3539" y="6109"/>
                  <a:pt x="3298" y="6109"/>
                </a:cubicBezTo>
                <a:cubicBezTo>
                  <a:pt x="3057" y="6109"/>
                  <a:pt x="2861" y="6305"/>
                  <a:pt x="2861" y="6546"/>
                </a:cubicBezTo>
                <a:cubicBezTo>
                  <a:pt x="2861" y="6787"/>
                  <a:pt x="3057" y="6983"/>
                  <a:pt x="3298" y="6983"/>
                </a:cubicBezTo>
                <a:cubicBezTo>
                  <a:pt x="3414" y="6983"/>
                  <a:pt x="3524" y="6938"/>
                  <a:pt x="3607" y="6855"/>
                </a:cubicBezTo>
                <a:cubicBezTo>
                  <a:pt x="3689" y="6773"/>
                  <a:pt x="3735" y="6663"/>
                  <a:pt x="3735" y="6546"/>
                </a:cubicBezTo>
                <a:close/>
                <a:moveTo>
                  <a:pt x="4774" y="6039"/>
                </a:moveTo>
                <a:cubicBezTo>
                  <a:pt x="4712" y="6039"/>
                  <a:pt x="4662" y="6090"/>
                  <a:pt x="4662" y="6151"/>
                </a:cubicBezTo>
                <a:cubicBezTo>
                  <a:pt x="4662" y="6213"/>
                  <a:pt x="4712" y="6263"/>
                  <a:pt x="4774" y="6263"/>
                </a:cubicBezTo>
                <a:cubicBezTo>
                  <a:pt x="4836" y="6263"/>
                  <a:pt x="4886" y="6213"/>
                  <a:pt x="4886" y="6151"/>
                </a:cubicBezTo>
                <a:cubicBezTo>
                  <a:pt x="4886" y="6090"/>
                  <a:pt x="4836" y="6039"/>
                  <a:pt x="4774" y="6039"/>
                </a:cubicBezTo>
                <a:close/>
                <a:moveTo>
                  <a:pt x="5185" y="5753"/>
                </a:moveTo>
                <a:cubicBezTo>
                  <a:pt x="5123" y="5753"/>
                  <a:pt x="5073" y="5804"/>
                  <a:pt x="5073" y="5865"/>
                </a:cubicBezTo>
                <a:cubicBezTo>
                  <a:pt x="5073" y="5927"/>
                  <a:pt x="5123" y="5978"/>
                  <a:pt x="5185" y="5978"/>
                </a:cubicBezTo>
                <a:cubicBezTo>
                  <a:pt x="5247" y="5978"/>
                  <a:pt x="5297" y="5927"/>
                  <a:pt x="5297" y="5865"/>
                </a:cubicBezTo>
                <a:cubicBezTo>
                  <a:pt x="5297" y="5804"/>
                  <a:pt x="5247" y="5753"/>
                  <a:pt x="5185" y="5753"/>
                </a:cubicBezTo>
                <a:close/>
                <a:moveTo>
                  <a:pt x="2276" y="6252"/>
                </a:moveTo>
                <a:cubicBezTo>
                  <a:pt x="2214" y="6252"/>
                  <a:pt x="2164" y="6302"/>
                  <a:pt x="2164" y="6364"/>
                </a:cubicBezTo>
                <a:cubicBezTo>
                  <a:pt x="2164" y="6426"/>
                  <a:pt x="2214" y="6476"/>
                  <a:pt x="2276" y="6476"/>
                </a:cubicBezTo>
                <a:cubicBezTo>
                  <a:pt x="2338" y="6476"/>
                  <a:pt x="2388" y="6426"/>
                  <a:pt x="2388" y="6364"/>
                </a:cubicBezTo>
                <a:cubicBezTo>
                  <a:pt x="2388" y="6302"/>
                  <a:pt x="2338" y="6252"/>
                  <a:pt x="2276" y="6252"/>
                </a:cubicBezTo>
                <a:close/>
                <a:moveTo>
                  <a:pt x="6481" y="4904"/>
                </a:moveTo>
                <a:cubicBezTo>
                  <a:pt x="6526" y="5073"/>
                  <a:pt x="6503" y="5249"/>
                  <a:pt x="6415" y="5400"/>
                </a:cubicBezTo>
                <a:cubicBezTo>
                  <a:pt x="6299" y="5602"/>
                  <a:pt x="6082" y="5727"/>
                  <a:pt x="5848" y="5727"/>
                </a:cubicBezTo>
                <a:cubicBezTo>
                  <a:pt x="5734" y="5727"/>
                  <a:pt x="5621" y="5697"/>
                  <a:pt x="5522" y="5640"/>
                </a:cubicBezTo>
                <a:cubicBezTo>
                  <a:pt x="5247" y="5481"/>
                  <a:pt x="5126" y="5149"/>
                  <a:pt x="5234" y="4850"/>
                </a:cubicBezTo>
                <a:cubicBezTo>
                  <a:pt x="5227" y="4847"/>
                  <a:pt x="5227" y="4847"/>
                  <a:pt x="5227" y="4847"/>
                </a:cubicBezTo>
                <a:cubicBezTo>
                  <a:pt x="5230" y="4841"/>
                  <a:pt x="5230" y="4841"/>
                  <a:pt x="5230" y="4841"/>
                </a:cubicBezTo>
                <a:cubicBezTo>
                  <a:pt x="4555" y="4451"/>
                  <a:pt x="4555" y="4451"/>
                  <a:pt x="4555" y="4451"/>
                </a:cubicBezTo>
                <a:cubicBezTo>
                  <a:pt x="4542" y="4444"/>
                  <a:pt x="4538" y="4428"/>
                  <a:pt x="4545" y="4415"/>
                </a:cubicBezTo>
                <a:cubicBezTo>
                  <a:pt x="4627" y="4272"/>
                  <a:pt x="4627" y="4272"/>
                  <a:pt x="4627" y="4272"/>
                </a:cubicBezTo>
                <a:cubicBezTo>
                  <a:pt x="4635" y="4260"/>
                  <a:pt x="4651" y="4256"/>
                  <a:pt x="4663" y="4263"/>
                </a:cubicBezTo>
                <a:cubicBezTo>
                  <a:pt x="5339" y="4653"/>
                  <a:pt x="5339" y="4653"/>
                  <a:pt x="5339" y="4653"/>
                </a:cubicBezTo>
                <a:cubicBezTo>
                  <a:pt x="5345" y="4657"/>
                  <a:pt x="5345" y="4657"/>
                  <a:pt x="5345" y="4657"/>
                </a:cubicBezTo>
                <a:cubicBezTo>
                  <a:pt x="5349" y="4652"/>
                  <a:pt x="5349" y="4652"/>
                  <a:pt x="5349" y="4652"/>
                </a:cubicBezTo>
                <a:cubicBezTo>
                  <a:pt x="5474" y="4504"/>
                  <a:pt x="5657" y="4419"/>
                  <a:pt x="5849" y="4419"/>
                </a:cubicBezTo>
                <a:cubicBezTo>
                  <a:pt x="5964" y="4419"/>
                  <a:pt x="6076" y="4449"/>
                  <a:pt x="6176" y="4507"/>
                </a:cubicBezTo>
                <a:cubicBezTo>
                  <a:pt x="6327" y="4594"/>
                  <a:pt x="6435" y="4735"/>
                  <a:pt x="6481" y="4904"/>
                </a:cubicBezTo>
                <a:close/>
                <a:moveTo>
                  <a:pt x="6271" y="4960"/>
                </a:moveTo>
                <a:cubicBezTo>
                  <a:pt x="6241" y="4847"/>
                  <a:pt x="6169" y="4753"/>
                  <a:pt x="6067" y="4695"/>
                </a:cubicBezTo>
                <a:cubicBezTo>
                  <a:pt x="6001" y="4656"/>
                  <a:pt x="5926" y="4636"/>
                  <a:pt x="5849" y="4636"/>
                </a:cubicBezTo>
                <a:cubicBezTo>
                  <a:pt x="5694" y="4636"/>
                  <a:pt x="5548" y="4720"/>
                  <a:pt x="5470" y="4855"/>
                </a:cubicBezTo>
                <a:cubicBezTo>
                  <a:pt x="5350" y="5063"/>
                  <a:pt x="5422" y="5331"/>
                  <a:pt x="5630" y="5452"/>
                </a:cubicBezTo>
                <a:cubicBezTo>
                  <a:pt x="5697" y="5490"/>
                  <a:pt x="5772" y="5510"/>
                  <a:pt x="5849" y="5510"/>
                </a:cubicBezTo>
                <a:cubicBezTo>
                  <a:pt x="6004" y="5510"/>
                  <a:pt x="6150" y="5427"/>
                  <a:pt x="6227" y="5292"/>
                </a:cubicBezTo>
                <a:cubicBezTo>
                  <a:pt x="6286" y="5191"/>
                  <a:pt x="6301" y="5073"/>
                  <a:pt x="6271" y="4960"/>
                </a:cubicBezTo>
                <a:close/>
                <a:moveTo>
                  <a:pt x="4320" y="6252"/>
                </a:moveTo>
                <a:cubicBezTo>
                  <a:pt x="4258" y="6252"/>
                  <a:pt x="4208" y="6302"/>
                  <a:pt x="4208" y="6364"/>
                </a:cubicBezTo>
                <a:cubicBezTo>
                  <a:pt x="4208" y="6426"/>
                  <a:pt x="4258" y="6476"/>
                  <a:pt x="4320" y="6476"/>
                </a:cubicBezTo>
                <a:cubicBezTo>
                  <a:pt x="4382" y="6476"/>
                  <a:pt x="4432" y="6426"/>
                  <a:pt x="4432" y="6364"/>
                </a:cubicBezTo>
                <a:cubicBezTo>
                  <a:pt x="4432" y="6302"/>
                  <a:pt x="4382" y="6252"/>
                  <a:pt x="4320" y="6252"/>
                </a:cubicBezTo>
                <a:close/>
                <a:moveTo>
                  <a:pt x="465" y="3600"/>
                </a:moveTo>
                <a:cubicBezTo>
                  <a:pt x="465" y="3538"/>
                  <a:pt x="415" y="3488"/>
                  <a:pt x="353" y="3488"/>
                </a:cubicBezTo>
                <a:cubicBezTo>
                  <a:pt x="291" y="3488"/>
                  <a:pt x="241" y="3538"/>
                  <a:pt x="241" y="3600"/>
                </a:cubicBezTo>
                <a:cubicBezTo>
                  <a:pt x="241" y="3662"/>
                  <a:pt x="291" y="3712"/>
                  <a:pt x="353" y="3712"/>
                </a:cubicBezTo>
                <a:cubicBezTo>
                  <a:pt x="415" y="3712"/>
                  <a:pt x="465" y="3662"/>
                  <a:pt x="465" y="3600"/>
                </a:cubicBezTo>
                <a:close/>
                <a:moveTo>
                  <a:pt x="403" y="2983"/>
                </a:moveTo>
                <a:cubicBezTo>
                  <a:pt x="341" y="2983"/>
                  <a:pt x="291" y="3034"/>
                  <a:pt x="291" y="3095"/>
                </a:cubicBezTo>
                <a:cubicBezTo>
                  <a:pt x="291" y="3157"/>
                  <a:pt x="341" y="3208"/>
                  <a:pt x="403" y="3208"/>
                </a:cubicBezTo>
                <a:cubicBezTo>
                  <a:pt x="465" y="3208"/>
                  <a:pt x="515" y="3157"/>
                  <a:pt x="515" y="3095"/>
                </a:cubicBezTo>
                <a:cubicBezTo>
                  <a:pt x="515" y="3034"/>
                  <a:pt x="465" y="2983"/>
                  <a:pt x="403" y="2983"/>
                </a:cubicBezTo>
                <a:close/>
                <a:moveTo>
                  <a:pt x="1932" y="4263"/>
                </a:moveTo>
                <a:cubicBezTo>
                  <a:pt x="1945" y="4256"/>
                  <a:pt x="1961" y="4260"/>
                  <a:pt x="1968" y="4273"/>
                </a:cubicBezTo>
                <a:cubicBezTo>
                  <a:pt x="2050" y="4416"/>
                  <a:pt x="2050" y="4416"/>
                  <a:pt x="2050" y="4416"/>
                </a:cubicBezTo>
                <a:cubicBezTo>
                  <a:pt x="2058" y="4428"/>
                  <a:pt x="2053" y="4444"/>
                  <a:pt x="2041" y="4451"/>
                </a:cubicBezTo>
                <a:cubicBezTo>
                  <a:pt x="1361" y="4850"/>
                  <a:pt x="1361" y="4850"/>
                  <a:pt x="1361" y="4850"/>
                </a:cubicBezTo>
                <a:cubicBezTo>
                  <a:pt x="1469" y="5149"/>
                  <a:pt x="1348" y="5481"/>
                  <a:pt x="1073" y="5639"/>
                </a:cubicBezTo>
                <a:cubicBezTo>
                  <a:pt x="974" y="5697"/>
                  <a:pt x="861" y="5727"/>
                  <a:pt x="747" y="5727"/>
                </a:cubicBezTo>
                <a:cubicBezTo>
                  <a:pt x="514" y="5727"/>
                  <a:pt x="296" y="5602"/>
                  <a:pt x="180" y="5400"/>
                </a:cubicBezTo>
                <a:cubicBezTo>
                  <a:pt x="0" y="5088"/>
                  <a:pt x="107" y="4687"/>
                  <a:pt x="419" y="4507"/>
                </a:cubicBezTo>
                <a:cubicBezTo>
                  <a:pt x="519" y="4449"/>
                  <a:pt x="632" y="4419"/>
                  <a:pt x="746" y="4419"/>
                </a:cubicBezTo>
                <a:cubicBezTo>
                  <a:pt x="939" y="4419"/>
                  <a:pt x="1121" y="4504"/>
                  <a:pt x="1246" y="4652"/>
                </a:cubicBezTo>
                <a:cubicBezTo>
                  <a:pt x="1250" y="4657"/>
                  <a:pt x="1250" y="4657"/>
                  <a:pt x="1250" y="4657"/>
                </a:cubicBezTo>
                <a:lnTo>
                  <a:pt x="1932" y="4263"/>
                </a:lnTo>
                <a:close/>
                <a:moveTo>
                  <a:pt x="1125" y="4855"/>
                </a:moveTo>
                <a:cubicBezTo>
                  <a:pt x="1047" y="4720"/>
                  <a:pt x="902" y="4636"/>
                  <a:pt x="746" y="4636"/>
                </a:cubicBezTo>
                <a:cubicBezTo>
                  <a:pt x="670" y="4636"/>
                  <a:pt x="594" y="4656"/>
                  <a:pt x="528" y="4695"/>
                </a:cubicBezTo>
                <a:cubicBezTo>
                  <a:pt x="319" y="4815"/>
                  <a:pt x="247" y="5083"/>
                  <a:pt x="368" y="5292"/>
                </a:cubicBezTo>
                <a:cubicBezTo>
                  <a:pt x="446" y="5426"/>
                  <a:pt x="591" y="5510"/>
                  <a:pt x="747" y="5510"/>
                </a:cubicBezTo>
                <a:cubicBezTo>
                  <a:pt x="823" y="5510"/>
                  <a:pt x="898" y="5490"/>
                  <a:pt x="965" y="5452"/>
                </a:cubicBezTo>
                <a:cubicBezTo>
                  <a:pt x="1174" y="5331"/>
                  <a:pt x="1245" y="5063"/>
                  <a:pt x="1125" y="4855"/>
                </a:cubicBezTo>
                <a:close/>
                <a:moveTo>
                  <a:pt x="396" y="4217"/>
                </a:moveTo>
                <a:cubicBezTo>
                  <a:pt x="458" y="4217"/>
                  <a:pt x="508" y="4167"/>
                  <a:pt x="508" y="4105"/>
                </a:cubicBezTo>
                <a:cubicBezTo>
                  <a:pt x="508" y="4043"/>
                  <a:pt x="458" y="3993"/>
                  <a:pt x="396" y="3993"/>
                </a:cubicBezTo>
                <a:cubicBezTo>
                  <a:pt x="334" y="3993"/>
                  <a:pt x="284" y="4043"/>
                  <a:pt x="284" y="4105"/>
                </a:cubicBezTo>
                <a:cubicBezTo>
                  <a:pt x="284" y="4167"/>
                  <a:pt x="334" y="4217"/>
                  <a:pt x="396" y="4217"/>
                </a:cubicBezTo>
                <a:close/>
                <a:moveTo>
                  <a:pt x="1411" y="5754"/>
                </a:moveTo>
                <a:cubicBezTo>
                  <a:pt x="1349" y="5754"/>
                  <a:pt x="1298" y="5804"/>
                  <a:pt x="1298" y="5866"/>
                </a:cubicBezTo>
                <a:cubicBezTo>
                  <a:pt x="1298" y="5928"/>
                  <a:pt x="1349" y="5978"/>
                  <a:pt x="1411" y="5978"/>
                </a:cubicBezTo>
                <a:cubicBezTo>
                  <a:pt x="1472" y="5978"/>
                  <a:pt x="1523" y="5928"/>
                  <a:pt x="1523" y="5866"/>
                </a:cubicBezTo>
                <a:cubicBezTo>
                  <a:pt x="1523" y="5804"/>
                  <a:pt x="1472" y="5754"/>
                  <a:pt x="1411" y="5754"/>
                </a:cubicBezTo>
                <a:close/>
                <a:moveTo>
                  <a:pt x="1822" y="6039"/>
                </a:moveTo>
                <a:cubicBezTo>
                  <a:pt x="1760" y="6039"/>
                  <a:pt x="1710" y="6090"/>
                  <a:pt x="1710" y="6152"/>
                </a:cubicBezTo>
                <a:cubicBezTo>
                  <a:pt x="1710" y="6213"/>
                  <a:pt x="1760" y="6264"/>
                  <a:pt x="1822" y="6264"/>
                </a:cubicBezTo>
                <a:cubicBezTo>
                  <a:pt x="1884" y="6264"/>
                  <a:pt x="1934" y="6213"/>
                  <a:pt x="1934" y="6152"/>
                </a:cubicBezTo>
                <a:cubicBezTo>
                  <a:pt x="1934" y="6090"/>
                  <a:pt x="1884" y="6039"/>
                  <a:pt x="1822" y="603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913607" eaLnBrk="0" fontAlgn="base" hangingPunct="0">
              <a:spcBef>
                <a:spcPct val="0"/>
              </a:spcBef>
              <a:spcAft>
                <a:spcPct val="0"/>
              </a:spcAft>
            </a:pPr>
            <a:endParaRPr lang="en-US">
              <a:solidFill>
                <a:srgbClr val="000000">
                  <a:lumMod val="65000"/>
                  <a:lumOff val="35000"/>
                </a:srgbClr>
              </a:solidFill>
              <a:latin typeface="Arial" panose="020B0604020202020204" pitchFamily="34" charset="0"/>
              <a:cs typeface="Arial" panose="020B0604020202020204" pitchFamily="34" charset="0"/>
            </a:endParaRPr>
          </a:p>
        </p:txBody>
      </p:sp>
      <p:sp>
        <p:nvSpPr>
          <p:cNvPr id="9" name="Content Placeholder 8">
            <a:extLst>
              <a:ext uri="{FF2B5EF4-FFF2-40B4-BE49-F238E27FC236}">
                <a16:creationId xmlns:a16="http://schemas.microsoft.com/office/drawing/2014/main" id="{2D5A17A3-D3CD-78CE-57A8-122EDE5689F2}"/>
              </a:ext>
            </a:extLst>
          </p:cNvPr>
          <p:cNvSpPr>
            <a:spLocks noGrp="1"/>
          </p:cNvSpPr>
          <p:nvPr>
            <p:ph sz="half" idx="1"/>
          </p:nvPr>
        </p:nvSpPr>
        <p:spPr>
          <a:xfrm>
            <a:off x="6580632" y="2632869"/>
            <a:ext cx="5181600" cy="4351338"/>
          </a:xfrm>
        </p:spPr>
        <p:txBody>
          <a:bodyPr vert="horz" lIns="91440" tIns="45720" rIns="91440" bIns="45720" rtlCol="0" anchor="t">
            <a:noAutofit/>
          </a:bodyPr>
          <a:lstStyle/>
          <a:p>
            <a:r>
              <a:rPr lang="en-US" sz="1800" dirty="0">
                <a:latin typeface="Arial"/>
                <a:cs typeface="Segoe UI"/>
              </a:rPr>
              <a:t>The </a:t>
            </a:r>
            <a:r>
              <a:rPr lang="en-US" sz="1800" b="1" dirty="0">
                <a:solidFill>
                  <a:schemeClr val="accent2"/>
                </a:solidFill>
                <a:latin typeface="Arial"/>
                <a:cs typeface="Segoe UI"/>
              </a:rPr>
              <a:t>Apprenticeship Ambassador Initiative </a:t>
            </a:r>
            <a:r>
              <a:rPr lang="en-US" sz="1800" dirty="0">
                <a:latin typeface="Arial"/>
                <a:cs typeface="Segoe UI"/>
              </a:rPr>
              <a:t>creates a national network of employers, labor organizations, industry associations, program sponsors, educators, workforce intermediaries, apprentices, community-based organizations, and other stakeholders to serve as </a:t>
            </a:r>
            <a:r>
              <a:rPr lang="en-US" sz="1800" b="1" dirty="0">
                <a:latin typeface="Arial"/>
                <a:cs typeface="Segoe UI"/>
              </a:rPr>
              <a:t>champions for expanding and diversifying Registered Apprenticeship</a:t>
            </a:r>
            <a:r>
              <a:rPr lang="en-US" sz="1800" dirty="0">
                <a:latin typeface="Arial"/>
                <a:cs typeface="Segoe UI"/>
              </a:rPr>
              <a:t>.</a:t>
            </a:r>
            <a:endParaRPr lang="en-US" sz="1800" dirty="0">
              <a:latin typeface="Arial"/>
            </a:endParaRPr>
          </a:p>
          <a:p>
            <a:r>
              <a:rPr lang="en-US" sz="1600" dirty="0"/>
              <a:t>For more information check out the </a:t>
            </a:r>
            <a:r>
              <a:rPr lang="en-US" sz="1600" dirty="0">
                <a:solidFill>
                  <a:schemeClr val="accent1"/>
                </a:solidFill>
                <a:hlinkClick r:id="rId5">
                  <a:extLst>
                    <a:ext uri="{A12FA001-AC4F-418D-AE19-62706E023703}">
                      <ahyp:hlinkClr xmlns:ahyp="http://schemas.microsoft.com/office/drawing/2018/hyperlinkcolor" val="tx"/>
                    </a:ext>
                  </a:extLst>
                </a:hlinkClick>
              </a:rPr>
              <a:t>Apprenticeship Ambassador page </a:t>
            </a:r>
            <a:r>
              <a:rPr lang="en-US" sz="1600" dirty="0"/>
              <a:t>on Apprenticeship.gov</a:t>
            </a:r>
          </a:p>
          <a:p>
            <a:endParaRPr lang="en-US" sz="1800" dirty="0"/>
          </a:p>
        </p:txBody>
      </p:sp>
      <p:pic>
        <p:nvPicPr>
          <p:cNvPr id="6" name="Picture 5">
            <a:extLst>
              <a:ext uri="{FF2B5EF4-FFF2-40B4-BE49-F238E27FC236}">
                <a16:creationId xmlns:a16="http://schemas.microsoft.com/office/drawing/2014/main" id="{42BC9A33-8C6E-E911-36F5-1D617879E4C4}"/>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990330" y="6513221"/>
            <a:ext cx="1865599" cy="258812"/>
          </a:xfrm>
          <a:prstGeom prst="rect">
            <a:avLst/>
          </a:prstGeom>
        </p:spPr>
      </p:pic>
      <p:sp>
        <p:nvSpPr>
          <p:cNvPr id="5" name="Slide Number Placeholder 5">
            <a:extLst>
              <a:ext uri="{FF2B5EF4-FFF2-40B4-BE49-F238E27FC236}">
                <a16:creationId xmlns:a16="http://schemas.microsoft.com/office/drawing/2014/main" id="{E74E8229-E2B2-DEAD-036A-14876DC70C45}"/>
              </a:ext>
            </a:extLst>
          </p:cNvPr>
          <p:cNvSpPr>
            <a:spLocks noGrp="1"/>
          </p:cNvSpPr>
          <p:nvPr>
            <p:ph type="sldNum" sz="quarter" idx="12"/>
          </p:nvPr>
        </p:nvSpPr>
        <p:spPr>
          <a:xfrm>
            <a:off x="8776855" y="6458039"/>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98706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A46C76-EC15-645E-7D8E-F83232FF6CE3}"/>
              </a:ext>
            </a:extLst>
          </p:cNvPr>
          <p:cNvSpPr>
            <a:spLocks noGrp="1"/>
          </p:cNvSpPr>
          <p:nvPr>
            <p:ph type="title"/>
          </p:nvPr>
        </p:nvSpPr>
        <p:spPr>
          <a:xfrm>
            <a:off x="630382" y="3196650"/>
            <a:ext cx="3459480" cy="2008447"/>
          </a:xfrm>
        </p:spPr>
        <p:txBody>
          <a:bodyPr vert="horz" lIns="91416" tIns="45708" rIns="91416" bIns="45708" rtlCol="0" anchor="ctr" anchorCtr="0">
            <a:normAutofit/>
          </a:bodyPr>
          <a:lstStyle/>
          <a:p>
            <a:pPr defTabSz="914126"/>
            <a:r>
              <a:rPr lang="en-US" sz="3599" b="1" dirty="0">
                <a:solidFill>
                  <a:schemeClr val="tx2"/>
                </a:solidFill>
                <a:latin typeface="Montserrat" panose="00000500000000000000" pitchFamily="2" charset="0"/>
              </a:rPr>
              <a:t>Apprentice Trailblazer Initiative</a:t>
            </a:r>
            <a:endParaRPr lang="en-US" sz="3599" b="1" dirty="0">
              <a:solidFill>
                <a:schemeClr val="tx2"/>
              </a:solidFill>
              <a:latin typeface="Montserrat" panose="00000500000000000000" pitchFamily="2" charset="0"/>
              <a:cs typeface="Arial"/>
            </a:endParaRPr>
          </a:p>
        </p:txBody>
      </p:sp>
      <p:pic>
        <p:nvPicPr>
          <p:cNvPr id="7" name="Picture 7" descr="Apprentices">
            <a:extLst>
              <a:ext uri="{FF2B5EF4-FFF2-40B4-BE49-F238E27FC236}">
                <a16:creationId xmlns:a16="http://schemas.microsoft.com/office/drawing/2014/main" id="{1D9AD322-FC75-0DB3-67CC-5B7FA734A980}"/>
              </a:ext>
            </a:extLst>
          </p:cNvPr>
          <p:cNvPicPr>
            <a:picLocks noGrp="1" noChangeAspect="1"/>
          </p:cNvPicPr>
          <p:nvPr>
            <p:ph sz="half" idx="1"/>
          </p:nvPr>
        </p:nvPicPr>
        <p:blipFill rotWithShape="1">
          <a:blip r:embed="rId3"/>
          <a:srcRect t="11742" b="57589"/>
          <a:stretch/>
        </p:blipFill>
        <p:spPr>
          <a:xfrm>
            <a:off x="0" y="-74815"/>
            <a:ext cx="12192000" cy="2739233"/>
          </a:xfrm>
          <a:prstGeom prst="rect">
            <a:avLst/>
          </a:prstGeom>
        </p:spPr>
      </p:pic>
      <p:sp>
        <p:nvSpPr>
          <p:cNvPr id="10" name="Content Placeholder 9">
            <a:extLst>
              <a:ext uri="{FF2B5EF4-FFF2-40B4-BE49-F238E27FC236}">
                <a16:creationId xmlns:a16="http://schemas.microsoft.com/office/drawing/2014/main" id="{56C0D181-C434-88E1-307F-01CF84A67858}"/>
              </a:ext>
            </a:extLst>
          </p:cNvPr>
          <p:cNvSpPr>
            <a:spLocks noGrp="1"/>
          </p:cNvSpPr>
          <p:nvPr>
            <p:ph sz="half" idx="2"/>
          </p:nvPr>
        </p:nvSpPr>
        <p:spPr>
          <a:xfrm>
            <a:off x="3998422" y="2935355"/>
            <a:ext cx="7730836" cy="2531036"/>
          </a:xfrm>
        </p:spPr>
        <p:txBody>
          <a:bodyPr vert="horz" lIns="91416" tIns="45708" rIns="91416" bIns="45708" rtlCol="0" anchor="ctr">
            <a:normAutofit/>
          </a:bodyPr>
          <a:lstStyle/>
          <a:p>
            <a:pPr marL="0" indent="0" defTabSz="914126">
              <a:lnSpc>
                <a:spcPct val="90000"/>
              </a:lnSpc>
              <a:buNone/>
            </a:pPr>
            <a:r>
              <a:rPr lang="en-US" sz="1650">
                <a:solidFill>
                  <a:schemeClr val="tx2"/>
                </a:solidFill>
                <a:latin typeface="Montserrat" panose="00000500000000000000" pitchFamily="2" charset="0"/>
              </a:rPr>
              <a:t>The </a:t>
            </a:r>
            <a:r>
              <a:rPr lang="en-US" sz="1650" b="1">
                <a:solidFill>
                  <a:srgbClr val="FA5333"/>
                </a:solidFill>
                <a:latin typeface="Montserrat" panose="00000500000000000000" pitchFamily="2" charset="0"/>
              </a:rPr>
              <a:t>Apprentice Trailblazer Initiative</a:t>
            </a:r>
            <a:r>
              <a:rPr lang="en-US" sz="1650">
                <a:solidFill>
                  <a:srgbClr val="FA5333"/>
                </a:solidFill>
                <a:latin typeface="Montserrat" panose="00000500000000000000" pitchFamily="2" charset="0"/>
              </a:rPr>
              <a:t> </a:t>
            </a:r>
            <a:r>
              <a:rPr lang="en-US" sz="1650">
                <a:solidFill>
                  <a:schemeClr val="tx2"/>
                </a:solidFill>
                <a:latin typeface="Montserrat" panose="00000500000000000000" pitchFamily="2" charset="0"/>
              </a:rPr>
              <a:t>is designed to create a national network of diverse apprentices and apprenticeship graduates of all ages and backgrounds to feature their stories and hear their perspectives, show how Registered Apprenticeships increase opportunities for underserved populations, and bring awareness to other career seekers who may be interested in becoming apprentices.    </a:t>
            </a:r>
            <a:endParaRPr lang="en-US" sz="1650" b="1">
              <a:solidFill>
                <a:schemeClr val="tx2"/>
              </a:solidFill>
              <a:latin typeface="Montserrat" panose="00000500000000000000" pitchFamily="2" charset="0"/>
            </a:endParaRPr>
          </a:p>
          <a:p>
            <a:pPr marL="0" indent="0" defTabSz="914126">
              <a:lnSpc>
                <a:spcPct val="90000"/>
              </a:lnSpc>
              <a:buNone/>
            </a:pPr>
            <a:r>
              <a:rPr lang="en-US" sz="1650" b="1">
                <a:solidFill>
                  <a:srgbClr val="FA5333"/>
                </a:solidFill>
                <a:latin typeface="Montserrat" panose="00000500000000000000" pitchFamily="2" charset="0"/>
                <a:hlinkClick r:id="rId4">
                  <a:extLst>
                    <a:ext uri="{A12FA001-AC4F-418D-AE19-62706E023703}">
                      <ahyp:hlinkClr xmlns:ahyp="http://schemas.microsoft.com/office/drawing/2018/hyperlinkcolor" val="tx"/>
                    </a:ext>
                  </a:extLst>
                </a:hlinkClick>
              </a:rPr>
              <a:t>The first cohort of 57 Trailblazers was announced during National Apprenticeship Week, 2023.</a:t>
            </a:r>
            <a:endParaRPr lang="en-US" sz="1650" b="1">
              <a:solidFill>
                <a:srgbClr val="FA5333"/>
              </a:solidFill>
              <a:latin typeface="Montserrat" panose="00000500000000000000" pitchFamily="2" charset="0"/>
              <a:cs typeface="Arial"/>
            </a:endParaRPr>
          </a:p>
        </p:txBody>
      </p:sp>
      <p:sp>
        <p:nvSpPr>
          <p:cNvPr id="2" name="Slide Number Placeholder 5">
            <a:extLst>
              <a:ext uri="{FF2B5EF4-FFF2-40B4-BE49-F238E27FC236}">
                <a16:creationId xmlns:a16="http://schemas.microsoft.com/office/drawing/2014/main" id="{553350C0-A95A-DBBA-41AF-64A46E767ED3}"/>
              </a:ext>
            </a:extLst>
          </p:cNvPr>
          <p:cNvSpPr>
            <a:spLocks noGrp="1"/>
          </p:cNvSpPr>
          <p:nvPr>
            <p:ph type="sldNum" sz="quarter" idx="12"/>
          </p:nvPr>
        </p:nvSpPr>
        <p:spPr>
          <a:xfrm>
            <a:off x="8776855" y="6458039"/>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pic>
        <p:nvPicPr>
          <p:cNvPr id="3" name="Picture 2">
            <a:extLst>
              <a:ext uri="{FF2B5EF4-FFF2-40B4-BE49-F238E27FC236}">
                <a16:creationId xmlns:a16="http://schemas.microsoft.com/office/drawing/2014/main" id="{BA4A0E30-5718-7DCE-820A-0AF75A51285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90330" y="6513221"/>
            <a:ext cx="1865599" cy="258812"/>
          </a:xfrm>
          <a:prstGeom prst="rect">
            <a:avLst/>
          </a:prstGeom>
        </p:spPr>
      </p:pic>
    </p:spTree>
    <p:extLst>
      <p:ext uri="{BB962C8B-B14F-4D97-AF65-F5344CB8AC3E}">
        <p14:creationId xmlns:p14="http://schemas.microsoft.com/office/powerpoint/2010/main" val="1915306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76D74495-5794-17F9-C60D-FF9581F1FD96}"/>
              </a:ext>
            </a:extLst>
          </p:cNvPr>
          <p:cNvSpPr>
            <a:spLocks noGrp="1"/>
          </p:cNvSpPr>
          <p:nvPr>
            <p:ph type="title"/>
          </p:nvPr>
        </p:nvSpPr>
        <p:spPr>
          <a:xfrm>
            <a:off x="838200" y="608766"/>
            <a:ext cx="10515600" cy="1325563"/>
          </a:xfrm>
        </p:spPr>
        <p:txBody>
          <a:bodyPr vert="horz" lIns="68580" tIns="34290" rIns="68580" bIns="34290" rtlCol="0" anchor="t" anchorCtr="0">
            <a:normAutofit/>
          </a:bodyPr>
          <a:lstStyle/>
          <a:p>
            <a:pPr>
              <a:lnSpc>
                <a:spcPct val="100000"/>
              </a:lnSpc>
              <a:spcBef>
                <a:spcPts val="0"/>
              </a:spcBef>
            </a:pPr>
            <a:r>
              <a:rPr lang="en-US" sz="1800" dirty="0">
                <a:solidFill>
                  <a:schemeClr val="bg1"/>
                </a:solidFill>
                <a:ea typeface="Calibri"/>
              </a:rPr>
              <a:t>SAVE THE DATE FOR </a:t>
            </a:r>
            <a:br>
              <a:rPr lang="en-US" sz="2400" dirty="0">
                <a:solidFill>
                  <a:schemeClr val="tx2"/>
                </a:solidFill>
                <a:ea typeface="Calibri"/>
              </a:rPr>
            </a:br>
            <a:r>
              <a:rPr lang="en-US" sz="3200" b="1" dirty="0">
                <a:solidFill>
                  <a:schemeClr val="accent2"/>
                </a:solidFill>
                <a:ea typeface="Calibri"/>
              </a:rPr>
              <a:t>YOUTH APPRENTICESHIP WEEK </a:t>
            </a:r>
            <a:r>
              <a:rPr lang="en-US" sz="3200" b="1" dirty="0">
                <a:ea typeface="Calibri"/>
              </a:rPr>
              <a:t>- MAY 5-11, 2024</a:t>
            </a:r>
          </a:p>
        </p:txBody>
      </p:sp>
      <p:pic>
        <p:nvPicPr>
          <p:cNvPr id="11" name="Content Placeholder 7">
            <a:extLst>
              <a:ext uri="{FF2B5EF4-FFF2-40B4-BE49-F238E27FC236}">
                <a16:creationId xmlns:a16="http://schemas.microsoft.com/office/drawing/2014/main" id="{9EDF560F-56F6-29AC-7213-92F5FE21ACB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40594"/>
          <a:stretch/>
        </p:blipFill>
        <p:spPr>
          <a:xfrm>
            <a:off x="697227" y="1500317"/>
            <a:ext cx="6159719" cy="2032927"/>
          </a:xfrm>
          <a:prstGeom prst="rect">
            <a:avLst/>
          </a:prstGeom>
        </p:spPr>
      </p:pic>
      <p:grpSp>
        <p:nvGrpSpPr>
          <p:cNvPr id="16" name="Group 15" descr="Youth Apprenticeship Week logo">
            <a:extLst>
              <a:ext uri="{FF2B5EF4-FFF2-40B4-BE49-F238E27FC236}">
                <a16:creationId xmlns:a16="http://schemas.microsoft.com/office/drawing/2014/main" id="{F21DE562-9237-CB82-CD47-3A74987BFD94}"/>
              </a:ext>
            </a:extLst>
          </p:cNvPr>
          <p:cNvGrpSpPr/>
          <p:nvPr/>
        </p:nvGrpSpPr>
        <p:grpSpPr>
          <a:xfrm>
            <a:off x="7952638" y="1574105"/>
            <a:ext cx="2852531" cy="1816282"/>
            <a:chOff x="6798365" y="1490870"/>
            <a:chExt cx="2489752" cy="1585291"/>
          </a:xfrm>
        </p:grpSpPr>
        <p:sp>
          <p:nvSpPr>
            <p:cNvPr id="15" name="Rectangle 14">
              <a:extLst>
                <a:ext uri="{FF2B5EF4-FFF2-40B4-BE49-F238E27FC236}">
                  <a16:creationId xmlns:a16="http://schemas.microsoft.com/office/drawing/2014/main" id="{DF4AFA2F-A53C-4421-09F5-978083464A3F}"/>
                </a:ext>
              </a:extLst>
            </p:cNvPr>
            <p:cNvSpPr/>
            <p:nvPr/>
          </p:nvSpPr>
          <p:spPr>
            <a:xfrm>
              <a:off x="6798365" y="1490870"/>
              <a:ext cx="2489752" cy="1585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pic>
          <p:nvPicPr>
            <p:cNvPr id="13" name="Picture 12">
              <a:extLst>
                <a:ext uri="{FF2B5EF4-FFF2-40B4-BE49-F238E27FC236}">
                  <a16:creationId xmlns:a16="http://schemas.microsoft.com/office/drawing/2014/main" id="{BF045004-175F-B66F-D4B8-14B4452D89E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857834" y="1564746"/>
              <a:ext cx="2350938" cy="1402166"/>
            </a:xfrm>
            <a:prstGeom prst="rect">
              <a:avLst/>
            </a:prstGeom>
          </p:spPr>
        </p:pic>
      </p:grpSp>
      <p:sp>
        <p:nvSpPr>
          <p:cNvPr id="5" name="Content Placeholder 4">
            <a:extLst>
              <a:ext uri="{FF2B5EF4-FFF2-40B4-BE49-F238E27FC236}">
                <a16:creationId xmlns:a16="http://schemas.microsoft.com/office/drawing/2014/main" id="{75962ABE-67CF-8A1E-6B02-34C4DAEC6C44}"/>
              </a:ext>
            </a:extLst>
          </p:cNvPr>
          <p:cNvSpPr>
            <a:spLocks noGrp="1"/>
          </p:cNvSpPr>
          <p:nvPr>
            <p:ph sz="half" idx="1"/>
          </p:nvPr>
        </p:nvSpPr>
        <p:spPr>
          <a:xfrm>
            <a:off x="606136" y="3554265"/>
            <a:ext cx="11132128" cy="2622698"/>
          </a:xfrm>
        </p:spPr>
        <p:txBody>
          <a:bodyPr/>
          <a:lstStyle/>
          <a:p>
            <a:pPr marL="0" marR="0" lvl="0" indent="0" algn="l" defTabSz="914400" rtl="0" eaLnBrk="1" fontAlgn="base" latinLnBrk="0" hangingPunct="1">
              <a:lnSpc>
                <a:spcPct val="107000"/>
              </a:lnSpc>
              <a:spcBef>
                <a:spcPts val="0"/>
              </a:spcBef>
              <a:spcAft>
                <a:spcPts val="800"/>
              </a:spcAft>
              <a:buClrTx/>
              <a:buSzTx/>
              <a:buFontTx/>
              <a:buNone/>
              <a:tabLst/>
              <a:defRPr/>
            </a:pPr>
            <a:r>
              <a:rPr kumimoji="0" lang="en-US" sz="1400" b="1" i="0" u="none" strike="noStrike" kern="1200" cap="none" spc="0" normalizeH="0" baseline="0" noProof="0">
                <a:ln>
                  <a:noFill/>
                </a:ln>
                <a:solidFill>
                  <a:srgbClr val="FA5333"/>
                </a:solidFill>
                <a:effectLst/>
                <a:uLnTx/>
                <a:uFillTx/>
                <a:latin typeface="Calibri" panose="020F0502020204030204"/>
                <a:ea typeface="Calibri"/>
                <a:cs typeface="+mn-cs"/>
              </a:rPr>
              <a:t>Youth Apprenticeship Week (YAW) is a nationwide celebration </a:t>
            </a:r>
            <a:r>
              <a:rPr kumimoji="0" lang="en-US" sz="1400" b="1" i="0" u="none" strike="noStrike" kern="1200" cap="none" spc="0" normalizeH="0" baseline="0" noProof="0">
                <a:ln>
                  <a:noFill/>
                </a:ln>
                <a:solidFill>
                  <a:srgbClr val="000000"/>
                </a:solidFill>
                <a:effectLst/>
                <a:uLnTx/>
                <a:uFillTx/>
                <a:latin typeface="Calibri" panose="020F0502020204030204"/>
                <a:ea typeface="Calibri"/>
                <a:cs typeface="+mn-cs"/>
              </a:rPr>
              <a:t>that highlights the benefits and value of Registered Apprenticeship programs for youth, ages 16-24.</a:t>
            </a:r>
          </a:p>
          <a:p>
            <a:pPr marL="0" marR="0" lvl="0" indent="0" algn="l" defTabSz="914400" rtl="0" eaLnBrk="1" fontAlgn="base" latinLnBrk="0" hangingPunct="1">
              <a:lnSpc>
                <a:spcPct val="107000"/>
              </a:lnSpc>
              <a:spcBef>
                <a:spcPts val="0"/>
              </a:spcBef>
              <a:spcAft>
                <a:spcPts val="800"/>
              </a:spcAft>
              <a:buClrTx/>
              <a:buSzTx/>
              <a:buFontTx/>
              <a:buNone/>
              <a:tabLst/>
              <a:defRPr/>
            </a:pPr>
            <a:r>
              <a:rPr kumimoji="0" lang="en-US" sz="1400" b="1" i="0" u="none" strike="noStrike" kern="1200" cap="none" spc="0" normalizeH="0" baseline="0" noProof="0">
                <a:ln>
                  <a:noFill/>
                </a:ln>
                <a:solidFill>
                  <a:srgbClr val="FA5333"/>
                </a:solidFill>
                <a:effectLst/>
                <a:uLnTx/>
                <a:uFillTx/>
                <a:latin typeface="Calibri" panose="020F0502020204030204"/>
                <a:ea typeface="Calibri"/>
                <a:cs typeface="+mn-cs"/>
              </a:rPr>
              <a:t>YAW builds on the success of NAW </a:t>
            </a:r>
            <a:r>
              <a:rPr kumimoji="0" lang="en-US" sz="1400" b="0" i="0" u="none" strike="noStrike" kern="1200" cap="none" spc="0" normalizeH="0" baseline="0" noProof="0">
                <a:ln>
                  <a:noFill/>
                </a:ln>
                <a:solidFill>
                  <a:srgbClr val="000000"/>
                </a:solidFill>
                <a:effectLst/>
                <a:uLnTx/>
                <a:uFillTx/>
                <a:latin typeface="Calibri" panose="020F0502020204030204"/>
                <a:ea typeface="Calibri"/>
                <a:cs typeface="+mn-cs"/>
              </a:rPr>
              <a:t>and is a key part of the Department's Youth Employment Works Strategy.</a:t>
            </a: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400" b="0" i="0" u="none" strike="noStrike" kern="1200" cap="none" spc="0" normalizeH="0" baseline="0" noProof="0">
                <a:ln>
                  <a:noFill/>
                </a:ln>
                <a:solidFill>
                  <a:srgbClr val="000000"/>
                </a:solidFill>
                <a:effectLst/>
                <a:uLnTx/>
                <a:uFillTx/>
                <a:latin typeface="Calibri" panose="020F0502020204030204"/>
                <a:ea typeface="Calibri"/>
                <a:cs typeface="+mn-cs"/>
              </a:rPr>
              <a:t>It challenges us to deepen partnerships across sectors and provide "no wrong door" to quality career pathways, paid work and wrap around services, and hire young workers through youth apprenticeships.</a:t>
            </a:r>
          </a:p>
          <a:p>
            <a:pPr marL="0" marR="0" lvl="0" indent="0" algn="l" defTabSz="914400" rtl="0" eaLnBrk="1" fontAlgn="base" latinLnBrk="0" hangingPunct="1">
              <a:lnSpc>
                <a:spcPct val="100000"/>
              </a:lnSpc>
              <a:spcBef>
                <a:spcPts val="0"/>
              </a:spcBef>
              <a:spcAft>
                <a:spcPts val="800"/>
              </a:spcAft>
              <a:buClrTx/>
              <a:buSzTx/>
              <a:buFontTx/>
              <a:buNone/>
              <a:tabLst/>
              <a:defRPr/>
            </a:pPr>
            <a:r>
              <a:rPr kumimoji="0" lang="en-US" sz="1400" b="1" i="0" u="none" strike="noStrike" kern="1200" cap="none" spc="0" normalizeH="0" baseline="0" noProof="0">
                <a:ln>
                  <a:noFill/>
                </a:ln>
                <a:solidFill>
                  <a:srgbClr val="FA5333"/>
                </a:solidFill>
                <a:effectLst/>
                <a:uLnTx/>
                <a:uFillTx/>
                <a:latin typeface="Calibri" panose="020F0502020204030204"/>
                <a:ea typeface="Calibri"/>
                <a:cs typeface="+mn-cs"/>
              </a:rPr>
              <a:t>YAW is an opportunity </a:t>
            </a:r>
            <a:r>
              <a:rPr kumimoji="0" lang="en-US" sz="1400" b="0" i="0" u="none" strike="noStrike" kern="1200" cap="none" spc="0" normalizeH="0" baseline="0" noProof="0">
                <a:ln>
                  <a:noFill/>
                </a:ln>
                <a:solidFill>
                  <a:srgbClr val="000000"/>
                </a:solidFill>
                <a:effectLst/>
                <a:uLnTx/>
                <a:uFillTx/>
                <a:latin typeface="Calibri" panose="020F0502020204030204"/>
                <a:ea typeface="Calibri"/>
                <a:cs typeface="+mn-cs"/>
              </a:rPr>
              <a:t>for stakeholders to host events to showcase how Registered Apprenticeship creates a sustainable pipeline of skilled and diverse talent for youth across multiple high-demand industries such as cybersecurity, healthcare, agriculture, gaming and graphics design, advanced manufacturing, clean energy, engineering, artificial intelligence, transportation, and robotics. </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a:ea typeface="Calibri"/>
                <a:cs typeface="+mn-cs"/>
              </a:rPr>
              <a:t>For more information go to: </a:t>
            </a:r>
            <a:r>
              <a:rPr kumimoji="0" lang="en-US" sz="1400" b="1" i="0" u="none" strike="noStrike" kern="1200" cap="none" spc="0" normalizeH="0" baseline="0" noProof="0">
                <a:ln>
                  <a:noFill/>
                </a:ln>
                <a:solidFill>
                  <a:srgbClr val="016375"/>
                </a:solidFill>
                <a:effectLst/>
                <a:uLnTx/>
                <a:uFillTx/>
                <a:latin typeface="Calibri" panose="020F0502020204030204"/>
                <a:ea typeface="Calibri"/>
                <a:cs typeface="+mn-cs"/>
                <a:hlinkClick r:id="rId5">
                  <a:extLst>
                    <a:ext uri="{A12FA001-AC4F-418D-AE19-62706E023703}">
                      <ahyp:hlinkClr xmlns:ahyp="http://schemas.microsoft.com/office/drawing/2018/hyperlinkcolor" val="tx"/>
                    </a:ext>
                  </a:extLst>
                </a:hlinkClick>
              </a:rPr>
              <a:t>Youth Apprenticeship Week | Apprenticeship.gov</a:t>
            </a:r>
            <a:endParaRPr kumimoji="0" lang="en-US" sz="1400" b="1" i="0" u="none" strike="noStrike" kern="1200" cap="none" spc="0" normalizeH="0" baseline="0" noProof="0">
              <a:ln>
                <a:noFill/>
              </a:ln>
              <a:solidFill>
                <a:srgbClr val="016375"/>
              </a:solidFill>
              <a:effectLst/>
              <a:uLnTx/>
              <a:uFillTx/>
              <a:latin typeface="Calibri" panose="020F0502020204030204"/>
              <a:ea typeface="Calibri"/>
              <a:cs typeface="+mn-cs"/>
            </a:endParaRPr>
          </a:p>
          <a:p>
            <a:pPr marL="0" indent="0">
              <a:buNone/>
            </a:pPr>
            <a:endParaRPr lang="en-US"/>
          </a:p>
        </p:txBody>
      </p:sp>
      <p:sp>
        <p:nvSpPr>
          <p:cNvPr id="14" name="Slide Number Placeholder 5">
            <a:extLst>
              <a:ext uri="{FF2B5EF4-FFF2-40B4-BE49-F238E27FC236}">
                <a16:creationId xmlns:a16="http://schemas.microsoft.com/office/drawing/2014/main" id="{AE086485-2545-6212-DF2A-D0024DBC8C01}"/>
              </a:ext>
            </a:extLst>
          </p:cNvPr>
          <p:cNvSpPr>
            <a:spLocks noGrp="1"/>
          </p:cNvSpPr>
          <p:nvPr>
            <p:ph type="sldNum" sz="quarter" idx="12"/>
          </p:nvPr>
        </p:nvSpPr>
        <p:spPr>
          <a:xfrm>
            <a:off x="8776855" y="6458039"/>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776061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01274-E0CF-EF6E-E35F-5EF604A18364}"/>
              </a:ext>
            </a:extLst>
          </p:cNvPr>
          <p:cNvSpPr>
            <a:spLocks noGrp="1"/>
          </p:cNvSpPr>
          <p:nvPr>
            <p:ph type="title"/>
          </p:nvPr>
        </p:nvSpPr>
        <p:spPr>
          <a:xfrm>
            <a:off x="565619" y="540771"/>
            <a:ext cx="10515600" cy="1325563"/>
          </a:xfrm>
        </p:spPr>
        <p:txBody>
          <a:bodyPr/>
          <a:lstStyle/>
          <a:p>
            <a:r>
              <a:rPr lang="en-NZ" dirty="0">
                <a:latin typeface="Montserrat" panose="00000500000000000000" pitchFamily="2" charset="0"/>
                <a:cs typeface="Arial"/>
              </a:rPr>
              <a:t>Advanced Manufacturing</a:t>
            </a:r>
            <a:r>
              <a:rPr lang="en-NZ" i="0" dirty="0">
                <a:effectLst/>
                <a:latin typeface="Montserrat" panose="00000500000000000000" pitchFamily="2" charset="0"/>
                <a:cs typeface="Arial"/>
              </a:rPr>
              <a:t> Apprenticeship </a:t>
            </a:r>
            <a:r>
              <a:rPr lang="en-NZ" b="0" i="0" dirty="0">
                <a:effectLst/>
                <a:latin typeface="Montserrat" panose="00000500000000000000" pitchFamily="2" charset="0"/>
                <a:cs typeface="Arial"/>
              </a:rPr>
              <a:t>Sprint </a:t>
            </a:r>
            <a:endParaRPr lang="en-US" dirty="0">
              <a:latin typeface="Montserrat" panose="00000500000000000000" pitchFamily="2" charset="0"/>
              <a:cs typeface="Arial"/>
            </a:endParaRPr>
          </a:p>
        </p:txBody>
      </p:sp>
      <p:sp>
        <p:nvSpPr>
          <p:cNvPr id="30" name="Content Placeholder 29">
            <a:extLst>
              <a:ext uri="{FF2B5EF4-FFF2-40B4-BE49-F238E27FC236}">
                <a16:creationId xmlns:a16="http://schemas.microsoft.com/office/drawing/2014/main" id="{72C1E281-8712-D06A-6F10-9FAC8EFB4E10}"/>
              </a:ext>
            </a:extLst>
          </p:cNvPr>
          <p:cNvSpPr>
            <a:spLocks noGrp="1"/>
          </p:cNvSpPr>
          <p:nvPr>
            <p:ph sz="half" idx="1"/>
          </p:nvPr>
        </p:nvSpPr>
        <p:spPr>
          <a:xfrm>
            <a:off x="526713" y="1849750"/>
            <a:ext cx="10696662" cy="499426"/>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1" i="1" u="none" strike="noStrike" kern="1200" cap="none" spc="0" normalizeH="0" baseline="0" noProof="0">
                <a:ln>
                  <a:noFill/>
                </a:ln>
                <a:solidFill>
                  <a:srgbClr val="EF3834">
                    <a:lumMod val="75000"/>
                  </a:srgbClr>
                </a:solidFill>
                <a:effectLst/>
                <a:uLnTx/>
                <a:uFillTx/>
                <a:latin typeface="Arial"/>
                <a:ea typeface="+mn-ea"/>
                <a:cs typeface="Arial"/>
              </a:rPr>
              <a:t>In the 109 days between October 6, 2023, and January 23, 2024:</a:t>
            </a:r>
          </a:p>
          <a:p>
            <a:endParaRPr lang="en-US"/>
          </a:p>
        </p:txBody>
      </p:sp>
      <p:cxnSp>
        <p:nvCxnSpPr>
          <p:cNvPr id="47" name="Straight Connector 46">
            <a:extLst>
              <a:ext uri="{FF2B5EF4-FFF2-40B4-BE49-F238E27FC236}">
                <a16:creationId xmlns:a16="http://schemas.microsoft.com/office/drawing/2014/main" id="{06F7752B-3878-564C-26ED-31147FC9A913}"/>
              </a:ext>
              <a:ext uri="{C183D7F6-B498-43B3-948B-1728B52AA6E4}">
                <adec:decorative xmlns:adec="http://schemas.microsoft.com/office/drawing/2017/decorative" val="1"/>
              </a:ext>
            </a:extLst>
          </p:cNvPr>
          <p:cNvCxnSpPr>
            <a:cxnSpLocks/>
          </p:cNvCxnSpPr>
          <p:nvPr/>
        </p:nvCxnSpPr>
        <p:spPr>
          <a:xfrm>
            <a:off x="526713" y="2294571"/>
            <a:ext cx="5382918" cy="0"/>
          </a:xfrm>
          <a:prstGeom prst="line">
            <a:avLst/>
          </a:prstGeom>
          <a:ln w="92075" cap="sq">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32">
            <a:extLst>
              <a:ext uri="{FF2B5EF4-FFF2-40B4-BE49-F238E27FC236}">
                <a16:creationId xmlns:a16="http://schemas.microsoft.com/office/drawing/2014/main" id="{233AE49C-2199-BD28-067C-FA3B972F38D2}"/>
              </a:ext>
            </a:extLst>
          </p:cNvPr>
          <p:cNvSpPr>
            <a:spLocks noGrp="1"/>
          </p:cNvSpPr>
          <p:nvPr>
            <p:ph sz="half" idx="14"/>
          </p:nvPr>
        </p:nvSpPr>
        <p:spPr>
          <a:xfrm>
            <a:off x="427653" y="2404629"/>
            <a:ext cx="1940503" cy="816284"/>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F3834">
                    <a:lumMod val="75000"/>
                  </a:srgbClr>
                </a:solidFill>
                <a:effectLst/>
                <a:uLnTx/>
                <a:uFillTx/>
                <a:latin typeface="Arial" panose="020B0604020202020204" pitchFamily="34" charset="0"/>
                <a:ea typeface="+mn-ea"/>
                <a:cs typeface="Arial" panose="020B0604020202020204" pitchFamily="34" charset="0"/>
              </a:rPr>
              <a:t>+160 </a:t>
            </a:r>
          </a:p>
          <a:p>
            <a:endParaRPr lang="en-US"/>
          </a:p>
        </p:txBody>
      </p:sp>
      <p:sp>
        <p:nvSpPr>
          <p:cNvPr id="31" name="Content Placeholder 30">
            <a:extLst>
              <a:ext uri="{FF2B5EF4-FFF2-40B4-BE49-F238E27FC236}">
                <a16:creationId xmlns:a16="http://schemas.microsoft.com/office/drawing/2014/main" id="{1398030C-44F7-6BCB-F243-06D443B62221}"/>
              </a:ext>
            </a:extLst>
          </p:cNvPr>
          <p:cNvSpPr>
            <a:spLocks noGrp="1"/>
          </p:cNvSpPr>
          <p:nvPr>
            <p:ph sz="half" idx="2"/>
          </p:nvPr>
        </p:nvSpPr>
        <p:spPr>
          <a:xfrm>
            <a:off x="1975880" y="2401436"/>
            <a:ext cx="4043652" cy="855358"/>
          </a:xfrm>
        </p:spPr>
        <p:txBody>
          <a:bodyPr>
            <a:normAutofit fontScale="55000" lnSpcReduction="20000"/>
          </a:bodyPr>
          <a:lstStyle/>
          <a:p>
            <a:pPr marL="0" indent="0">
              <a:lnSpc>
                <a:spcPct val="120000"/>
              </a:lnSpc>
              <a:spcBef>
                <a:spcPts val="600"/>
              </a:spcBef>
              <a:buNone/>
            </a:pPr>
            <a:r>
              <a:rPr lang="en-US" sz="2900">
                <a:solidFill>
                  <a:srgbClr val="000000"/>
                </a:solidFill>
                <a:latin typeface="Arial" panose="020B0604020202020204" pitchFamily="34" charset="0"/>
                <a:cs typeface="Arial" panose="020B0604020202020204" pitchFamily="34" charset="0"/>
              </a:rPr>
              <a:t>Organizations made new commitments </a:t>
            </a:r>
            <a:br>
              <a:rPr lang="en-US" sz="2900">
                <a:solidFill>
                  <a:srgbClr val="000000"/>
                </a:solidFill>
                <a:latin typeface="Arial" panose="020B0604020202020204" pitchFamily="34" charset="0"/>
                <a:cs typeface="Arial" panose="020B0604020202020204" pitchFamily="34" charset="0"/>
              </a:rPr>
            </a:br>
            <a:r>
              <a:rPr lang="en-US" sz="2900">
                <a:solidFill>
                  <a:srgbClr val="000000"/>
                </a:solidFill>
                <a:latin typeface="Arial" panose="020B0604020202020204" pitchFamily="34" charset="0"/>
                <a:cs typeface="Arial" panose="020B0604020202020204" pitchFamily="34" charset="0"/>
              </a:rPr>
              <a:t>to </a:t>
            </a:r>
            <a:r>
              <a:rPr lang="en-US" sz="2900" b="1">
                <a:solidFill>
                  <a:srgbClr val="89CDDD">
                    <a:lumMod val="50000"/>
                  </a:srgbClr>
                </a:solidFill>
                <a:latin typeface="Arial" panose="020B0604020202020204" pitchFamily="34" charset="0"/>
                <a:cs typeface="Arial" panose="020B0604020202020204" pitchFamily="34" charset="0"/>
              </a:rPr>
              <a:t>workforce development </a:t>
            </a:r>
            <a:r>
              <a:rPr lang="en-US" sz="2900">
                <a:solidFill>
                  <a:srgbClr val="000000"/>
                </a:solidFill>
                <a:latin typeface="Arial" panose="020B0604020202020204" pitchFamily="34" charset="0"/>
                <a:cs typeface="Arial" panose="020B0604020202020204" pitchFamily="34" charset="0"/>
              </a:rPr>
              <a:t>and job quality.</a:t>
            </a:r>
            <a:endParaRPr lang="en-NZ" sz="2900" b="1">
              <a:solidFill>
                <a:srgbClr val="5E5E5E"/>
              </a:solidFill>
              <a:latin typeface="Arial" panose="020B0604020202020204" pitchFamily="34" charset="0"/>
              <a:cs typeface="Arial" panose="020B0604020202020204" pitchFamily="34" charset="0"/>
            </a:endParaRPr>
          </a:p>
          <a:p>
            <a:endParaRPr lang="en-US"/>
          </a:p>
        </p:txBody>
      </p:sp>
      <p:cxnSp>
        <p:nvCxnSpPr>
          <p:cNvPr id="25" name="Straight Connector 24">
            <a:extLst>
              <a:ext uri="{FF2B5EF4-FFF2-40B4-BE49-F238E27FC236}">
                <a16:creationId xmlns:a16="http://schemas.microsoft.com/office/drawing/2014/main" id="{69F1C8D1-A994-E98E-8FFA-E15DE29E5D7E}"/>
              </a:ext>
              <a:ext uri="{C183D7F6-B498-43B3-948B-1728B52AA6E4}">
                <adec:decorative xmlns:adec="http://schemas.microsoft.com/office/drawing/2017/decorative" val="1"/>
              </a:ext>
            </a:extLst>
          </p:cNvPr>
          <p:cNvCxnSpPr>
            <a:cxnSpLocks/>
          </p:cNvCxnSpPr>
          <p:nvPr/>
        </p:nvCxnSpPr>
        <p:spPr>
          <a:xfrm>
            <a:off x="492126" y="3335232"/>
            <a:ext cx="5382918" cy="0"/>
          </a:xfrm>
          <a:prstGeom prst="line">
            <a:avLst/>
          </a:prstGeom>
          <a:ln w="92075" cap="sq">
            <a:solidFill>
              <a:schemeClr val="bg2"/>
            </a:solidFill>
          </a:ln>
        </p:spPr>
        <p:style>
          <a:lnRef idx="1">
            <a:schemeClr val="accent1"/>
          </a:lnRef>
          <a:fillRef idx="0">
            <a:schemeClr val="accent1"/>
          </a:fillRef>
          <a:effectRef idx="0">
            <a:schemeClr val="accent1"/>
          </a:effectRef>
          <a:fontRef idx="minor">
            <a:schemeClr val="tx1"/>
          </a:fontRef>
        </p:style>
      </p:cxnSp>
      <p:sp>
        <p:nvSpPr>
          <p:cNvPr id="32" name="Content Placeholder 31">
            <a:extLst>
              <a:ext uri="{FF2B5EF4-FFF2-40B4-BE49-F238E27FC236}">
                <a16:creationId xmlns:a16="http://schemas.microsoft.com/office/drawing/2014/main" id="{054585E6-7749-F809-222A-FB9345E7AD9E}"/>
              </a:ext>
            </a:extLst>
          </p:cNvPr>
          <p:cNvSpPr>
            <a:spLocks noGrp="1"/>
          </p:cNvSpPr>
          <p:nvPr>
            <p:ph sz="half" idx="13"/>
          </p:nvPr>
        </p:nvSpPr>
        <p:spPr>
          <a:xfrm>
            <a:off x="427653" y="3578941"/>
            <a:ext cx="1528181" cy="967451"/>
          </a:xfrm>
        </p:spPr>
        <p:txBody>
          <a:bodyPr/>
          <a:lstStyle/>
          <a:p>
            <a:pPr lvl="0" defTabSz="457200">
              <a:lnSpc>
                <a:spcPct val="100000"/>
              </a:lnSpc>
              <a:spcBef>
                <a:spcPts val="0"/>
              </a:spcBef>
              <a:defRPr/>
            </a:pPr>
            <a:r>
              <a:rPr lang="en-US" sz="4400" b="1">
                <a:solidFill>
                  <a:srgbClr val="EF3834">
                    <a:lumMod val="75000"/>
                  </a:srgbClr>
                </a:solidFill>
                <a:latin typeface="Arial" panose="020B0604020202020204" pitchFamily="34" charset="0"/>
                <a:cs typeface="Arial" panose="020B0604020202020204" pitchFamily="34" charset="0"/>
              </a:rPr>
              <a:t>+150 </a:t>
            </a:r>
          </a:p>
          <a:p>
            <a:endParaRPr lang="en-US"/>
          </a:p>
        </p:txBody>
      </p:sp>
      <p:sp>
        <p:nvSpPr>
          <p:cNvPr id="35" name="Content Placeholder 34">
            <a:extLst>
              <a:ext uri="{FF2B5EF4-FFF2-40B4-BE49-F238E27FC236}">
                <a16:creationId xmlns:a16="http://schemas.microsoft.com/office/drawing/2014/main" id="{8C9DD2AA-267B-FCF6-BCCE-ED5F89F8B50E}"/>
              </a:ext>
            </a:extLst>
          </p:cNvPr>
          <p:cNvSpPr>
            <a:spLocks noGrp="1"/>
          </p:cNvSpPr>
          <p:nvPr>
            <p:ph sz="half" idx="16"/>
          </p:nvPr>
        </p:nvSpPr>
        <p:spPr>
          <a:xfrm>
            <a:off x="1999914" y="3386241"/>
            <a:ext cx="4016480" cy="1264506"/>
          </a:xfrm>
        </p:spPr>
        <p:txBody>
          <a:bodyPr>
            <a:normAutofit/>
          </a:bodyPr>
          <a:lstStyle/>
          <a:p>
            <a:pPr lvl="0" defTabSz="457200">
              <a:lnSpc>
                <a:spcPct val="110000"/>
              </a:lnSpc>
              <a:spcBef>
                <a:spcPts val="0"/>
              </a:spcBef>
              <a:defRPr/>
            </a:pPr>
            <a:r>
              <a:rPr lang="en-US" sz="1600" b="1">
                <a:solidFill>
                  <a:srgbClr val="89CDDD">
                    <a:lumMod val="50000"/>
                  </a:srgbClr>
                </a:solidFill>
                <a:latin typeface="Arial" panose="020B0604020202020204" pitchFamily="34" charset="0"/>
                <a:cs typeface="Arial" panose="020B0604020202020204" pitchFamily="34" charset="0"/>
              </a:rPr>
              <a:t>New advanced manufacturing-related Registered Apprenticeship programs </a:t>
            </a:r>
            <a:br>
              <a:rPr lang="en-US" sz="1600">
                <a:solidFill>
                  <a:srgbClr val="000000"/>
                </a:solidFill>
                <a:latin typeface="Arial" panose="020B0604020202020204" pitchFamily="34" charset="0"/>
                <a:cs typeface="Arial" panose="020B0604020202020204" pitchFamily="34" charset="0"/>
              </a:rPr>
            </a:br>
            <a:r>
              <a:rPr lang="en-US" sz="1600">
                <a:solidFill>
                  <a:srgbClr val="000000"/>
                </a:solidFill>
                <a:latin typeface="Arial" panose="020B0604020202020204" pitchFamily="34" charset="0"/>
                <a:cs typeface="Arial" panose="020B0604020202020204" pitchFamily="34" charset="0"/>
              </a:rPr>
              <a:t>and occupations have been created </a:t>
            </a:r>
            <a:br>
              <a:rPr lang="en-US" sz="1600">
                <a:solidFill>
                  <a:srgbClr val="000000"/>
                </a:solidFill>
                <a:latin typeface="Arial" panose="020B0604020202020204" pitchFamily="34" charset="0"/>
                <a:cs typeface="Arial" panose="020B0604020202020204" pitchFamily="34" charset="0"/>
              </a:rPr>
            </a:br>
            <a:r>
              <a:rPr lang="en-US" sz="1600">
                <a:solidFill>
                  <a:srgbClr val="000000"/>
                </a:solidFill>
                <a:latin typeface="Arial" panose="020B0604020202020204" pitchFamily="34" charset="0"/>
                <a:cs typeface="Arial" panose="020B0604020202020204" pitchFamily="34" charset="0"/>
              </a:rPr>
              <a:t>or are newly under development.</a:t>
            </a:r>
            <a:endParaRPr lang="en-NZ" sz="1600" b="1">
              <a:solidFill>
                <a:srgbClr val="5E5E5E"/>
              </a:solidFill>
              <a:latin typeface="Arial" panose="020B0604020202020204" pitchFamily="34" charset="0"/>
              <a:cs typeface="Arial" panose="020B0604020202020204" pitchFamily="34" charset="0"/>
            </a:endParaRPr>
          </a:p>
          <a:p>
            <a:endParaRPr lang="en-US"/>
          </a:p>
        </p:txBody>
      </p:sp>
      <p:cxnSp>
        <p:nvCxnSpPr>
          <p:cNvPr id="55" name="Straight Connector 54">
            <a:extLst>
              <a:ext uri="{FF2B5EF4-FFF2-40B4-BE49-F238E27FC236}">
                <a16:creationId xmlns:a16="http://schemas.microsoft.com/office/drawing/2014/main" id="{19A4C6CA-9D4C-5022-5AF0-AC7FE74EE289}"/>
              </a:ext>
              <a:ext uri="{C183D7F6-B498-43B3-948B-1728B52AA6E4}">
                <adec:decorative xmlns:adec="http://schemas.microsoft.com/office/drawing/2017/decorative" val="1"/>
              </a:ext>
            </a:extLst>
          </p:cNvPr>
          <p:cNvCxnSpPr>
            <a:cxnSpLocks/>
          </p:cNvCxnSpPr>
          <p:nvPr/>
        </p:nvCxnSpPr>
        <p:spPr>
          <a:xfrm>
            <a:off x="633476" y="4750852"/>
            <a:ext cx="5382918" cy="0"/>
          </a:xfrm>
          <a:prstGeom prst="line">
            <a:avLst/>
          </a:prstGeom>
          <a:ln w="92075" cap="sq">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Content Placeholder 33">
            <a:extLst>
              <a:ext uri="{FF2B5EF4-FFF2-40B4-BE49-F238E27FC236}">
                <a16:creationId xmlns:a16="http://schemas.microsoft.com/office/drawing/2014/main" id="{D8D3C61A-A983-3639-6B7E-D74E38FB0C83}"/>
              </a:ext>
            </a:extLst>
          </p:cNvPr>
          <p:cNvSpPr>
            <a:spLocks noGrp="1"/>
          </p:cNvSpPr>
          <p:nvPr>
            <p:ph sz="half" idx="15"/>
          </p:nvPr>
        </p:nvSpPr>
        <p:spPr>
          <a:xfrm>
            <a:off x="489419" y="4904420"/>
            <a:ext cx="1517328" cy="967451"/>
          </a:xfrm>
        </p:spPr>
        <p:txBody>
          <a:bodyPr/>
          <a:lstStyle/>
          <a:p>
            <a:pPr lvl="0" defTabSz="457200">
              <a:lnSpc>
                <a:spcPct val="100000"/>
              </a:lnSpc>
              <a:spcBef>
                <a:spcPts val="0"/>
              </a:spcBef>
              <a:defRPr/>
            </a:pPr>
            <a:r>
              <a:rPr lang="en-US" sz="4400" b="1">
                <a:solidFill>
                  <a:srgbClr val="EF3834">
                    <a:lumMod val="75000"/>
                  </a:srgbClr>
                </a:solidFill>
                <a:latin typeface="Arial" panose="020B0604020202020204" pitchFamily="34" charset="0"/>
                <a:cs typeface="Arial" panose="020B0604020202020204" pitchFamily="34" charset="0"/>
              </a:rPr>
              <a:t>+127 </a:t>
            </a:r>
          </a:p>
          <a:p>
            <a:endParaRPr lang="en-US"/>
          </a:p>
        </p:txBody>
      </p:sp>
      <p:sp>
        <p:nvSpPr>
          <p:cNvPr id="36" name="Content Placeholder 35">
            <a:extLst>
              <a:ext uri="{FF2B5EF4-FFF2-40B4-BE49-F238E27FC236}">
                <a16:creationId xmlns:a16="http://schemas.microsoft.com/office/drawing/2014/main" id="{DB1BE9F8-68BC-2156-F477-DD9D7EA46FCA}"/>
              </a:ext>
            </a:extLst>
          </p:cNvPr>
          <p:cNvSpPr>
            <a:spLocks noGrp="1"/>
          </p:cNvSpPr>
          <p:nvPr>
            <p:ph sz="half" idx="17"/>
          </p:nvPr>
        </p:nvSpPr>
        <p:spPr>
          <a:xfrm>
            <a:off x="2006747" y="4796364"/>
            <a:ext cx="3975044" cy="1264505"/>
          </a:xfrm>
        </p:spPr>
        <p:txBody>
          <a:bodyPr>
            <a:normAutofit/>
          </a:bodyPr>
          <a:lstStyle/>
          <a:p>
            <a:pPr marL="15875" lvl="1" indent="-15875" defTabSz="457200">
              <a:lnSpc>
                <a:spcPct val="110000"/>
              </a:lnSpc>
              <a:spcBef>
                <a:spcPts val="0"/>
              </a:spcBef>
              <a:buNone/>
              <a:defRPr/>
            </a:pPr>
            <a:r>
              <a:rPr lang="en-US" sz="1600" b="1" dirty="0">
                <a:solidFill>
                  <a:srgbClr val="89CDDD">
                    <a:lumMod val="50000"/>
                  </a:srgbClr>
                </a:solidFill>
                <a:latin typeface="Arial"/>
                <a:cs typeface="Arial"/>
              </a:rPr>
              <a:t>Advanced Manufacturing-related Apprenticeship Accelerators </a:t>
            </a:r>
            <a:r>
              <a:rPr lang="en-US" sz="1600" dirty="0">
                <a:solidFill>
                  <a:srgbClr val="000000"/>
                </a:solidFill>
                <a:latin typeface="Arial"/>
                <a:cs typeface="Arial"/>
              </a:rPr>
              <a:t>and outreach events were held by industry and workforce system partners.</a:t>
            </a:r>
            <a:endParaRPr lang="en-NZ" sz="1600" dirty="0">
              <a:solidFill>
                <a:srgbClr val="000000"/>
              </a:solidFill>
              <a:latin typeface="Arial"/>
              <a:cs typeface="Arial"/>
            </a:endParaRPr>
          </a:p>
          <a:p>
            <a:endParaRPr lang="en-US" dirty="0"/>
          </a:p>
        </p:txBody>
      </p:sp>
      <p:sp>
        <p:nvSpPr>
          <p:cNvPr id="18" name="Rectangle 17">
            <a:extLst>
              <a:ext uri="{FF2B5EF4-FFF2-40B4-BE49-F238E27FC236}">
                <a16:creationId xmlns:a16="http://schemas.microsoft.com/office/drawing/2014/main" id="{551FEEF2-59E5-8562-372B-9E7D22ADDB7D}"/>
              </a:ext>
              <a:ext uri="{C183D7F6-B498-43B3-948B-1728B52AA6E4}">
                <adec:decorative xmlns:adec="http://schemas.microsoft.com/office/drawing/2017/decorative" val="1"/>
              </a:ext>
            </a:extLst>
          </p:cNvPr>
          <p:cNvSpPr/>
          <p:nvPr/>
        </p:nvSpPr>
        <p:spPr>
          <a:xfrm>
            <a:off x="7134726" y="2252626"/>
            <a:ext cx="5057274" cy="3680846"/>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7" name="Content Placeholder 36">
            <a:extLst>
              <a:ext uri="{FF2B5EF4-FFF2-40B4-BE49-F238E27FC236}">
                <a16:creationId xmlns:a16="http://schemas.microsoft.com/office/drawing/2014/main" id="{7131581E-98E6-E9C0-6E59-49EE58627B2F}"/>
              </a:ext>
            </a:extLst>
          </p:cNvPr>
          <p:cNvSpPr>
            <a:spLocks noGrp="1"/>
          </p:cNvSpPr>
          <p:nvPr>
            <p:ph sz="half" idx="18"/>
          </p:nvPr>
        </p:nvSpPr>
        <p:spPr>
          <a:xfrm>
            <a:off x="6518274" y="2648137"/>
            <a:ext cx="5181600" cy="2889824"/>
          </a:xfrm>
          <a:solidFill>
            <a:schemeClr val="bg1"/>
          </a:solidFill>
          <a:ln w="38100">
            <a:solidFill>
              <a:srgbClr val="C00000"/>
            </a:solidFill>
          </a:ln>
        </p:spPr>
        <p:txBody>
          <a:bodyPr>
            <a:normAutofit fontScale="32500" lnSpcReduction="20000"/>
          </a:bodyPr>
          <a:lstStyle/>
          <a:p>
            <a:pPr algn="ctr"/>
            <a:endParaRPr lang="en-US" sz="11100" b="1" spc="-300">
              <a:solidFill>
                <a:srgbClr val="002060"/>
              </a:solidFill>
              <a:latin typeface="Arial" panose="020B0604020202020204" pitchFamily="34" charset="0"/>
              <a:cs typeface="Arial" panose="020B0604020202020204" pitchFamily="34" charset="0"/>
            </a:endParaRPr>
          </a:p>
          <a:p>
            <a:pPr algn="ctr"/>
            <a:r>
              <a:rPr lang="en-US" sz="46200" b="1" spc="-300">
                <a:solidFill>
                  <a:srgbClr val="002060"/>
                </a:solidFill>
                <a:latin typeface="Arial" panose="020B0604020202020204" pitchFamily="34" charset="0"/>
                <a:cs typeface="Arial" panose="020B0604020202020204" pitchFamily="34" charset="0"/>
              </a:rPr>
              <a:t>4,937</a:t>
            </a:r>
          </a:p>
          <a:p>
            <a:pPr algn="ctr"/>
            <a:r>
              <a:rPr lang="en-US" sz="7200" b="1">
                <a:solidFill>
                  <a:srgbClr val="EF3834">
                    <a:lumMod val="75000"/>
                  </a:srgbClr>
                </a:solidFill>
                <a:latin typeface="Arial"/>
                <a:cs typeface="Arial"/>
              </a:rPr>
              <a:t>NEW APPRENTICES WERE HIRED</a:t>
            </a:r>
            <a:endParaRPr lang="en-US" sz="7200" b="1">
              <a:solidFill>
                <a:srgbClr val="EF3834">
                  <a:lumMod val="75000"/>
                </a:srgbClr>
              </a:solidFill>
              <a:latin typeface="Arial" panose="020B0604020202020204" pitchFamily="34" charset="0"/>
              <a:cs typeface="Arial" panose="020B0604020202020204" pitchFamily="34" charset="0"/>
            </a:endParaRPr>
          </a:p>
          <a:p>
            <a:endParaRPr lang="en-US" sz="9600" b="1" spc="-300">
              <a:solidFill>
                <a:srgbClr val="002060"/>
              </a:solidFill>
              <a:latin typeface="Arial" panose="020B0604020202020204" pitchFamily="34" charset="0"/>
              <a:cs typeface="Arial" panose="020B0604020202020204" pitchFamily="34" charset="0"/>
            </a:endParaRPr>
          </a:p>
          <a:p>
            <a:endParaRPr lang="en-US"/>
          </a:p>
        </p:txBody>
      </p:sp>
      <p:sp>
        <p:nvSpPr>
          <p:cNvPr id="38" name="Slide Number Placeholder 5">
            <a:extLst>
              <a:ext uri="{FF2B5EF4-FFF2-40B4-BE49-F238E27FC236}">
                <a16:creationId xmlns:a16="http://schemas.microsoft.com/office/drawing/2014/main" id="{0BA43E76-401B-452E-B84C-5AF0911D3481}"/>
              </a:ext>
            </a:extLst>
          </p:cNvPr>
          <p:cNvSpPr>
            <a:spLocks noGrp="1"/>
          </p:cNvSpPr>
          <p:nvPr>
            <p:ph type="sldNum" sz="quarter" idx="12"/>
          </p:nvPr>
        </p:nvSpPr>
        <p:spPr>
          <a:xfrm>
            <a:off x="8776855" y="6458039"/>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748739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38CEBC9-B76B-705D-D4FA-AE46E1058152}"/>
              </a:ext>
            </a:extLst>
          </p:cNvPr>
          <p:cNvSpPr>
            <a:spLocks noGrp="1"/>
          </p:cNvSpPr>
          <p:nvPr>
            <p:ph type="title"/>
          </p:nvPr>
        </p:nvSpPr>
        <p:spPr/>
        <p:txBody>
          <a:bodyPr/>
          <a:lstStyle/>
          <a:p>
            <a:r>
              <a:rPr lang="en-US" spc="300" dirty="0">
                <a:latin typeface="Montserrat Medium" panose="00000600000000000000" pitchFamily="2" charset="0"/>
                <a:ea typeface="Montserrat" charset="0"/>
              </a:rPr>
              <a:t>Apprenticeship Funding </a:t>
            </a:r>
            <a:r>
              <a:rPr lang="en-US" spc="300" dirty="0">
                <a:solidFill>
                  <a:srgbClr val="00015E"/>
                </a:solidFill>
                <a:latin typeface="Montserrat Medium" panose="00000600000000000000" pitchFamily="2" charset="0"/>
                <a:ea typeface="Montserrat" charset="0"/>
              </a:rPr>
              <a:t>1</a:t>
            </a:r>
            <a:endParaRPr lang="en-US" dirty="0">
              <a:solidFill>
                <a:srgbClr val="00015E"/>
              </a:solidFill>
              <a:latin typeface="Montserrat Medium" panose="00000600000000000000" pitchFamily="2" charset="0"/>
            </a:endParaRPr>
          </a:p>
        </p:txBody>
      </p:sp>
      <p:pic>
        <p:nvPicPr>
          <p:cNvPr id="9" name="Picture 8">
            <a:extLst>
              <a:ext uri="{FF2B5EF4-FFF2-40B4-BE49-F238E27FC236}">
                <a16:creationId xmlns:a16="http://schemas.microsoft.com/office/drawing/2014/main" id="{403F9BEE-9F0D-1A04-9932-11908B70CCE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65618" y="6093771"/>
            <a:ext cx="1865599" cy="258812"/>
          </a:xfrm>
          <a:prstGeom prst="rect">
            <a:avLst/>
          </a:prstGeom>
        </p:spPr>
      </p:pic>
      <p:sp>
        <p:nvSpPr>
          <p:cNvPr id="12" name="Slide Number Placeholder 5">
            <a:extLst>
              <a:ext uri="{FF2B5EF4-FFF2-40B4-BE49-F238E27FC236}">
                <a16:creationId xmlns:a16="http://schemas.microsoft.com/office/drawing/2014/main" id="{1553ED50-FD25-CD78-7C94-F94910474E50}"/>
              </a:ext>
            </a:extLst>
          </p:cNvPr>
          <p:cNvSpPr>
            <a:spLocks noGrp="1"/>
          </p:cNvSpPr>
          <p:nvPr>
            <p:ph type="sldNum" sz="quarter" idx="12"/>
          </p:nvPr>
        </p:nvSpPr>
        <p:spPr>
          <a:xfrm>
            <a:off x="8776855" y="6458039"/>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683936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81A026-99B6-82D1-10F0-3FE2CF2170CB}"/>
              </a:ext>
            </a:extLst>
          </p:cNvPr>
          <p:cNvSpPr>
            <a:spLocks noGrp="1"/>
          </p:cNvSpPr>
          <p:nvPr>
            <p:ph type="title"/>
          </p:nvPr>
        </p:nvSpPr>
        <p:spPr/>
        <p:txBody>
          <a:bodyPr/>
          <a:lstStyle/>
          <a:p>
            <a:r>
              <a:rPr lang="en-US" dirty="0"/>
              <a:t>WIOA Funding and RA</a:t>
            </a:r>
          </a:p>
        </p:txBody>
      </p:sp>
      <p:sp>
        <p:nvSpPr>
          <p:cNvPr id="2" name="Content Placeholder 1">
            <a:extLst>
              <a:ext uri="{FF2B5EF4-FFF2-40B4-BE49-F238E27FC236}">
                <a16:creationId xmlns:a16="http://schemas.microsoft.com/office/drawing/2014/main" id="{D91409BE-0BD1-5825-1763-7DF3C9E5C2E4}"/>
              </a:ext>
            </a:extLst>
          </p:cNvPr>
          <p:cNvSpPr>
            <a:spLocks noGrp="1"/>
          </p:cNvSpPr>
          <p:nvPr>
            <p:ph idx="1"/>
          </p:nvPr>
        </p:nvSpPr>
        <p:spPr>
          <a:xfrm>
            <a:off x="838200" y="1825625"/>
            <a:ext cx="6267680" cy="4225551"/>
          </a:xfrm>
        </p:spPr>
        <p:txBody>
          <a:bodyPr>
            <a:normAutofit fontScale="77500" lnSpcReduction="20000"/>
          </a:bodyPr>
          <a:lstStyle/>
          <a:p>
            <a:pPr lvl="0">
              <a:lnSpc>
                <a:spcPct val="120000"/>
              </a:lnSpc>
            </a:pPr>
            <a:r>
              <a:rPr lang="en-US" b="0" i="0" u="none">
                <a:solidFill>
                  <a:schemeClr val="tx1"/>
                </a:solidFill>
              </a:rPr>
              <a:t>Under WIOA, registered apprenticeship programs automatically qualify to be included on the state’s Eligible Training Provider List</a:t>
            </a:r>
            <a:endParaRPr lang="en-US" b="0">
              <a:solidFill>
                <a:schemeClr val="tx1"/>
              </a:solidFill>
            </a:endParaRPr>
          </a:p>
          <a:p>
            <a:pPr lvl="0">
              <a:lnSpc>
                <a:spcPct val="120000"/>
              </a:lnSpc>
            </a:pPr>
            <a:r>
              <a:rPr lang="en-US" b="0" i="0">
                <a:solidFill>
                  <a:schemeClr val="tx1"/>
                </a:solidFill>
              </a:rPr>
              <a:t>Individual Training Accounts are an effective support for WIOA participants to enter an apprenticeship</a:t>
            </a:r>
            <a:endParaRPr lang="en-US">
              <a:solidFill>
                <a:schemeClr val="tx1"/>
              </a:solidFill>
            </a:endParaRPr>
          </a:p>
          <a:p>
            <a:pPr lvl="0">
              <a:lnSpc>
                <a:spcPct val="120000"/>
              </a:lnSpc>
            </a:pPr>
            <a:r>
              <a:rPr lang="en-US">
                <a:solidFill>
                  <a:schemeClr val="tx1"/>
                </a:solidFill>
              </a:rPr>
              <a:t>Incumbent worker training and apprenticeship may be prioritized in WIOA state programs</a:t>
            </a:r>
          </a:p>
          <a:p>
            <a:endParaRPr lang="en-US"/>
          </a:p>
        </p:txBody>
      </p:sp>
      <p:pic>
        <p:nvPicPr>
          <p:cNvPr id="9" name="Picture 8" descr="Jars of coins">
            <a:extLst>
              <a:ext uri="{FF2B5EF4-FFF2-40B4-BE49-F238E27FC236}">
                <a16:creationId xmlns:a16="http://schemas.microsoft.com/office/drawing/2014/main" id="{B0804D08-63DF-3194-9890-46D38BA38624}"/>
              </a:ext>
            </a:extLst>
          </p:cNvPr>
          <p:cNvPicPr>
            <a:picLocks noChangeAspect="1"/>
          </p:cNvPicPr>
          <p:nvPr/>
        </p:nvPicPr>
        <p:blipFill>
          <a:blip r:embed="rId2"/>
          <a:stretch>
            <a:fillRect/>
          </a:stretch>
        </p:blipFill>
        <p:spPr>
          <a:xfrm>
            <a:off x="7405116" y="2066544"/>
            <a:ext cx="4786884" cy="3191256"/>
          </a:xfrm>
          <a:prstGeom prst="rect">
            <a:avLst/>
          </a:prstGeom>
          <a:ln>
            <a:noFill/>
          </a:ln>
          <a:effectLst>
            <a:softEdge rad="112500"/>
          </a:effectLst>
        </p:spPr>
      </p:pic>
      <p:sp>
        <p:nvSpPr>
          <p:cNvPr id="7" name="Slide Number Placeholder 5">
            <a:extLst>
              <a:ext uri="{FF2B5EF4-FFF2-40B4-BE49-F238E27FC236}">
                <a16:creationId xmlns:a16="http://schemas.microsoft.com/office/drawing/2014/main" id="{5048B8EA-6EAC-40EE-898C-889C9FD31374}"/>
              </a:ext>
            </a:extLst>
          </p:cNvPr>
          <p:cNvSpPr>
            <a:spLocks noGrp="1"/>
          </p:cNvSpPr>
          <p:nvPr>
            <p:ph type="sldNum" sz="quarter" idx="12"/>
          </p:nvPr>
        </p:nvSpPr>
        <p:spPr>
          <a:xfrm>
            <a:off x="8776855" y="6458039"/>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578107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0B67B6-2BCD-A40C-7CAC-D04E4C8BC5FA}"/>
              </a:ext>
            </a:extLst>
          </p:cNvPr>
          <p:cNvSpPr>
            <a:spLocks noGrp="1"/>
          </p:cNvSpPr>
          <p:nvPr>
            <p:ph type="title"/>
          </p:nvPr>
        </p:nvSpPr>
        <p:spPr>
          <a:xfrm>
            <a:off x="838200" y="556460"/>
            <a:ext cx="10515600" cy="1325563"/>
          </a:xfrm>
        </p:spPr>
        <p:txBody>
          <a:bodyPr/>
          <a:lstStyle/>
          <a:p>
            <a:r>
              <a:rPr lang="en-US" dirty="0"/>
              <a:t>FUNDING REGISTERED APPRENTICESHIP THROUGH WIOA</a:t>
            </a:r>
          </a:p>
        </p:txBody>
      </p:sp>
      <p:pic>
        <p:nvPicPr>
          <p:cNvPr id="8" name="Picture 7">
            <a:extLst>
              <a:ext uri="{FF2B5EF4-FFF2-40B4-BE49-F238E27FC236}">
                <a16:creationId xmlns:a16="http://schemas.microsoft.com/office/drawing/2014/main" id="{5FEB9E1A-9203-1FFE-6FC7-1F89D0CA0CD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7875"/>
          <a:stretch/>
        </p:blipFill>
        <p:spPr>
          <a:xfrm>
            <a:off x="894715" y="1872915"/>
            <a:ext cx="3196838" cy="1946290"/>
          </a:xfrm>
          <a:prstGeom prst="rect">
            <a:avLst/>
          </a:prstGeom>
        </p:spPr>
      </p:pic>
      <p:sp>
        <p:nvSpPr>
          <p:cNvPr id="9" name="Content Placeholder 8">
            <a:extLst>
              <a:ext uri="{FF2B5EF4-FFF2-40B4-BE49-F238E27FC236}">
                <a16:creationId xmlns:a16="http://schemas.microsoft.com/office/drawing/2014/main" id="{223B9567-3C65-A551-A7D9-27094122D756}"/>
              </a:ext>
            </a:extLst>
          </p:cNvPr>
          <p:cNvSpPr>
            <a:spLocks noGrp="1"/>
          </p:cNvSpPr>
          <p:nvPr>
            <p:ph sz="half" idx="16"/>
          </p:nvPr>
        </p:nvSpPr>
        <p:spPr>
          <a:xfrm>
            <a:off x="1234362" y="3065059"/>
            <a:ext cx="2547543" cy="361607"/>
          </a:xfrm>
          <a:solidFill>
            <a:schemeClr val="accent1"/>
          </a:solidFill>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On-The-Job Training / </a:t>
            </a:r>
          </a:p>
        </p:txBody>
      </p:sp>
      <p:sp>
        <p:nvSpPr>
          <p:cNvPr id="3" name="Content Placeholder 2">
            <a:extLst>
              <a:ext uri="{FF2B5EF4-FFF2-40B4-BE49-F238E27FC236}">
                <a16:creationId xmlns:a16="http://schemas.microsoft.com/office/drawing/2014/main" id="{FEB0E225-A864-5E41-FD4E-789E7A15A96B}"/>
              </a:ext>
            </a:extLst>
          </p:cNvPr>
          <p:cNvSpPr>
            <a:spLocks noGrp="1"/>
          </p:cNvSpPr>
          <p:nvPr>
            <p:ph sz="half" idx="15"/>
          </p:nvPr>
        </p:nvSpPr>
        <p:spPr>
          <a:xfrm>
            <a:off x="1234362" y="3468990"/>
            <a:ext cx="2547543" cy="361607"/>
          </a:xfrm>
          <a:solidFill>
            <a:schemeClr val="accent1"/>
          </a:solidFill>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On-The-Job Learning</a:t>
            </a:r>
          </a:p>
        </p:txBody>
      </p:sp>
      <p:sp>
        <p:nvSpPr>
          <p:cNvPr id="5" name="Content Placeholder 4">
            <a:extLst>
              <a:ext uri="{FF2B5EF4-FFF2-40B4-BE49-F238E27FC236}">
                <a16:creationId xmlns:a16="http://schemas.microsoft.com/office/drawing/2014/main" id="{2D5ECF1B-85A4-C125-49E8-ACC9BA4118A3}"/>
              </a:ext>
            </a:extLst>
          </p:cNvPr>
          <p:cNvSpPr>
            <a:spLocks noGrp="1"/>
          </p:cNvSpPr>
          <p:nvPr>
            <p:ph sz="half" idx="1"/>
          </p:nvPr>
        </p:nvSpPr>
        <p:spPr>
          <a:xfrm>
            <a:off x="887866" y="3816090"/>
            <a:ext cx="3203687" cy="2144443"/>
          </a:xfrm>
          <a:solidFill>
            <a:schemeClr val="bg1">
              <a:lumMod val="95000"/>
            </a:schemeClr>
          </a:solidFill>
        </p:spPr>
        <p:txBody>
          <a:bodyPr vert="horz" lIns="91440" tIns="45720" rIns="91440" bIns="45720" rtlCol="0" anchor="t">
            <a:noAutofit/>
          </a:bodyPr>
          <a:lstStyle/>
          <a:p>
            <a:pPr algn="ctr">
              <a:lnSpc>
                <a:spcPct val="100000"/>
              </a:lnSpc>
            </a:pPr>
            <a:r>
              <a:rPr lang="en-US" sz="1400">
                <a:solidFill>
                  <a:schemeClr val="tx2"/>
                </a:solidFill>
                <a:latin typeface="Montserrat" panose="00000500000000000000" pitchFamily="2" charset="0"/>
                <a:cs typeface="Arial"/>
              </a:rPr>
              <a:t>On-The-Job Training (OJT) is </a:t>
            </a:r>
            <a:br>
              <a:rPr lang="en-US" sz="1400">
                <a:latin typeface="Montserrat" panose="00000500000000000000" pitchFamily="2" charset="0"/>
              </a:rPr>
            </a:br>
            <a:r>
              <a:rPr lang="en-US" sz="1400">
                <a:solidFill>
                  <a:schemeClr val="tx2"/>
                </a:solidFill>
                <a:latin typeface="Montserrat" panose="00000500000000000000" pitchFamily="2" charset="0"/>
                <a:cs typeface="Arial"/>
              </a:rPr>
              <a:t>funded through a contract, not </a:t>
            </a:r>
            <a:br>
              <a:rPr lang="en-US" sz="1400">
                <a:latin typeface="Montserrat" panose="00000500000000000000" pitchFamily="2" charset="0"/>
              </a:rPr>
            </a:br>
            <a:r>
              <a:rPr lang="en-US" sz="1400">
                <a:solidFill>
                  <a:schemeClr val="tx2"/>
                </a:solidFill>
                <a:latin typeface="Montserrat" panose="00000500000000000000" pitchFamily="2" charset="0"/>
                <a:cs typeface="Arial"/>
              </a:rPr>
              <a:t>Individual Training Accounts (ITAs). OJT contracts can cover one or multiple apprentices and, in some circumstances, OJT reimbursement under WIOA has increased from </a:t>
            </a:r>
            <a:br>
              <a:rPr lang="en-US" sz="1400">
                <a:latin typeface="Montserrat" panose="00000500000000000000" pitchFamily="2" charset="0"/>
              </a:rPr>
            </a:br>
            <a:r>
              <a:rPr lang="en-US" sz="1400">
                <a:solidFill>
                  <a:schemeClr val="tx2"/>
                </a:solidFill>
                <a:latin typeface="Montserrat" panose="00000500000000000000" pitchFamily="2" charset="0"/>
                <a:cs typeface="Arial"/>
              </a:rPr>
              <a:t>50% to 75%.</a:t>
            </a:r>
          </a:p>
        </p:txBody>
      </p:sp>
      <p:pic>
        <p:nvPicPr>
          <p:cNvPr id="11" name="Picture 10">
            <a:extLst>
              <a:ext uri="{FF2B5EF4-FFF2-40B4-BE49-F238E27FC236}">
                <a16:creationId xmlns:a16="http://schemas.microsoft.com/office/drawing/2014/main" id="{9A1B0C12-182D-6159-8D8C-7AED0AF95ACC}"/>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8880"/>
          <a:stretch/>
        </p:blipFill>
        <p:spPr>
          <a:xfrm>
            <a:off x="4518927" y="1862315"/>
            <a:ext cx="3202587" cy="1946290"/>
          </a:xfrm>
          <a:prstGeom prst="rect">
            <a:avLst/>
          </a:prstGeom>
        </p:spPr>
      </p:pic>
      <p:sp>
        <p:nvSpPr>
          <p:cNvPr id="12" name="Content Placeholder 11">
            <a:extLst>
              <a:ext uri="{FF2B5EF4-FFF2-40B4-BE49-F238E27FC236}">
                <a16:creationId xmlns:a16="http://schemas.microsoft.com/office/drawing/2014/main" id="{270ADC0F-1CB6-9DB9-0FDE-8C99CC7B7AA5}"/>
              </a:ext>
            </a:extLst>
          </p:cNvPr>
          <p:cNvSpPr>
            <a:spLocks noGrp="1"/>
          </p:cNvSpPr>
          <p:nvPr>
            <p:ph sz="half" idx="17"/>
          </p:nvPr>
        </p:nvSpPr>
        <p:spPr>
          <a:xfrm>
            <a:off x="5138535" y="3069796"/>
            <a:ext cx="2095039" cy="365335"/>
          </a:xfrm>
          <a:solidFill>
            <a:schemeClr val="accent2">
              <a:lumMod val="75000"/>
            </a:schemeClr>
          </a:solidFill>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Related Training / </a:t>
            </a:r>
          </a:p>
        </p:txBody>
      </p:sp>
      <p:sp>
        <p:nvSpPr>
          <p:cNvPr id="14" name="Content Placeholder 13">
            <a:extLst>
              <a:ext uri="{FF2B5EF4-FFF2-40B4-BE49-F238E27FC236}">
                <a16:creationId xmlns:a16="http://schemas.microsoft.com/office/drawing/2014/main" id="{58F0D6FD-2F37-D2D7-9B87-F2D42652B9F7}"/>
              </a:ext>
            </a:extLst>
          </p:cNvPr>
          <p:cNvSpPr>
            <a:spLocks noGrp="1"/>
          </p:cNvSpPr>
          <p:nvPr>
            <p:ph sz="half" idx="18"/>
          </p:nvPr>
        </p:nvSpPr>
        <p:spPr>
          <a:xfrm>
            <a:off x="5374476" y="3487317"/>
            <a:ext cx="1608128" cy="366607"/>
          </a:xfrm>
          <a:solidFill>
            <a:schemeClr val="accent2">
              <a:lumMod val="75000"/>
            </a:schemeClr>
          </a:solidFill>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&amp; Instruction</a:t>
            </a:r>
          </a:p>
        </p:txBody>
      </p:sp>
      <p:sp>
        <p:nvSpPr>
          <p:cNvPr id="6" name="Content Placeholder 5">
            <a:extLst>
              <a:ext uri="{FF2B5EF4-FFF2-40B4-BE49-F238E27FC236}">
                <a16:creationId xmlns:a16="http://schemas.microsoft.com/office/drawing/2014/main" id="{9FD33616-A261-664A-EEA4-F80BB2DCCBEC}"/>
              </a:ext>
            </a:extLst>
          </p:cNvPr>
          <p:cNvSpPr>
            <a:spLocks noGrp="1"/>
          </p:cNvSpPr>
          <p:nvPr>
            <p:ph sz="half" idx="2"/>
          </p:nvPr>
        </p:nvSpPr>
        <p:spPr>
          <a:xfrm>
            <a:off x="4501880" y="3811241"/>
            <a:ext cx="3203687" cy="2144443"/>
          </a:xfrm>
          <a:solidFill>
            <a:schemeClr val="bg1">
              <a:lumMod val="95000"/>
            </a:schemeClr>
          </a:solidFill>
        </p:spPr>
        <p:txBody>
          <a:bodyPr vert="horz" lIns="91440" tIns="45720" rIns="91440" bIns="45720" rtlCol="0" anchor="t">
            <a:noAutofit/>
          </a:bodyPr>
          <a:lstStyle/>
          <a:p>
            <a:pPr marL="0" indent="0" algn="ctr">
              <a:lnSpc>
                <a:spcPct val="100000"/>
              </a:lnSpc>
              <a:buNone/>
            </a:pPr>
            <a:r>
              <a:rPr lang="en-US" sz="1400">
                <a:solidFill>
                  <a:schemeClr val="tx2"/>
                </a:solidFill>
                <a:latin typeface="Montserrat" panose="00000500000000000000" pitchFamily="2" charset="0"/>
                <a:cs typeface="Arial"/>
              </a:rPr>
              <a:t>Under WIOA, all classroom training is funded through ITAs. To take advantage of potential funding, programs must be on the state’s eligible training provider list. In addition to ITAs for individual apprentices, utilizing contracts for cohort training is also possible.</a:t>
            </a:r>
          </a:p>
        </p:txBody>
      </p:sp>
      <p:pic>
        <p:nvPicPr>
          <p:cNvPr id="13" name="Picture 2" descr="person holding red and white pen">
            <a:extLst>
              <a:ext uri="{FF2B5EF4-FFF2-40B4-BE49-F238E27FC236}">
                <a16:creationId xmlns:a16="http://schemas.microsoft.com/office/drawing/2014/main" id="{7CDA7ED2-747E-40AE-8657-6C03458AB26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472"/>
          <a:stretch/>
        </p:blipFill>
        <p:spPr bwMode="auto">
          <a:xfrm>
            <a:off x="8151212" y="1862315"/>
            <a:ext cx="3202588" cy="1933721"/>
          </a:xfrm>
          <a:prstGeom prst="rect">
            <a:avLst/>
          </a:prstGeom>
          <a:noFill/>
          <a:extLst>
            <a:ext uri="{909E8E84-426E-40DD-AFC4-6F175D3DCCD1}">
              <a14:hiddenFill xmlns:a14="http://schemas.microsoft.com/office/drawing/2010/main">
                <a:solidFill>
                  <a:srgbClr val="FFFFFF"/>
                </a:solidFill>
              </a14:hiddenFill>
            </a:ext>
          </a:extLst>
        </p:spPr>
      </p:pic>
      <p:sp>
        <p:nvSpPr>
          <p:cNvPr id="23" name="Content Placeholder 22">
            <a:extLst>
              <a:ext uri="{FF2B5EF4-FFF2-40B4-BE49-F238E27FC236}">
                <a16:creationId xmlns:a16="http://schemas.microsoft.com/office/drawing/2014/main" id="{D166D500-39FD-C67B-51CE-E774F4FA7D28}"/>
              </a:ext>
            </a:extLst>
          </p:cNvPr>
          <p:cNvSpPr>
            <a:spLocks noGrp="1"/>
          </p:cNvSpPr>
          <p:nvPr>
            <p:ph sz="half" idx="20"/>
          </p:nvPr>
        </p:nvSpPr>
        <p:spPr>
          <a:xfrm>
            <a:off x="8529095" y="3417368"/>
            <a:ext cx="2428543" cy="401599"/>
          </a:xfrm>
          <a:solidFill>
            <a:schemeClr val="accent6">
              <a:lumMod val="75000"/>
            </a:schemeClr>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Supportive Services</a:t>
            </a:r>
          </a:p>
        </p:txBody>
      </p:sp>
      <p:sp>
        <p:nvSpPr>
          <p:cNvPr id="7" name="Content Placeholder 6">
            <a:extLst>
              <a:ext uri="{FF2B5EF4-FFF2-40B4-BE49-F238E27FC236}">
                <a16:creationId xmlns:a16="http://schemas.microsoft.com/office/drawing/2014/main" id="{0B429670-303D-5560-EA5E-E5AC3BFB9FEA}"/>
              </a:ext>
            </a:extLst>
          </p:cNvPr>
          <p:cNvSpPr>
            <a:spLocks noGrp="1"/>
          </p:cNvSpPr>
          <p:nvPr>
            <p:ph sz="half" idx="13"/>
          </p:nvPr>
        </p:nvSpPr>
        <p:spPr>
          <a:xfrm>
            <a:off x="8153520" y="3787756"/>
            <a:ext cx="3200280" cy="2167928"/>
          </a:xfrm>
          <a:solidFill>
            <a:schemeClr val="bg1">
              <a:lumMod val="95000"/>
            </a:schemeClr>
          </a:solidFill>
        </p:spPr>
        <p:txBody>
          <a:bodyPr vert="horz" lIns="91440" tIns="45720" rIns="91440" bIns="45720" rtlCol="0" anchor="t">
            <a:noAutofit/>
          </a:bodyPr>
          <a:lstStyle/>
          <a:p>
            <a:pPr algn="ctr">
              <a:lnSpc>
                <a:spcPct val="100000"/>
              </a:lnSpc>
            </a:pPr>
            <a:endParaRPr lang="en-US" sz="1400">
              <a:solidFill>
                <a:schemeClr val="tx2"/>
              </a:solidFill>
              <a:latin typeface="Montserrat" panose="00000500000000000000" pitchFamily="2" charset="0"/>
              <a:cs typeface="Arial"/>
            </a:endParaRPr>
          </a:p>
          <a:p>
            <a:pPr algn="ctr">
              <a:lnSpc>
                <a:spcPct val="100000"/>
              </a:lnSpc>
            </a:pPr>
            <a:r>
              <a:rPr lang="en-US" sz="1400">
                <a:solidFill>
                  <a:schemeClr val="tx2"/>
                </a:solidFill>
                <a:latin typeface="Montserrat" panose="00000500000000000000" pitchFamily="2" charset="0"/>
                <a:cs typeface="Arial"/>
              </a:rPr>
              <a:t>WIOA formula funds can be utilized </a:t>
            </a:r>
            <a:br>
              <a:rPr lang="en-US" sz="1400">
                <a:latin typeface="Montserrat" panose="00000500000000000000" pitchFamily="2" charset="0"/>
              </a:rPr>
            </a:br>
            <a:r>
              <a:rPr lang="en-US" sz="1400">
                <a:solidFill>
                  <a:schemeClr val="tx2"/>
                </a:solidFill>
                <a:latin typeface="Montserrat" panose="00000500000000000000" pitchFamily="2" charset="0"/>
                <a:cs typeface="Arial"/>
              </a:rPr>
              <a:t>to provide a range of supportive services. If an ITA is used to fund the related training and instruction, the ITA can also be used to provide supportive services.</a:t>
            </a:r>
          </a:p>
          <a:p>
            <a:endParaRPr lang="en-US"/>
          </a:p>
        </p:txBody>
      </p:sp>
      <p:sp>
        <p:nvSpPr>
          <p:cNvPr id="22" name="Content Placeholder 21">
            <a:extLst>
              <a:ext uri="{FF2B5EF4-FFF2-40B4-BE49-F238E27FC236}">
                <a16:creationId xmlns:a16="http://schemas.microsoft.com/office/drawing/2014/main" id="{395C1217-2525-1F6B-D97B-F6310010C273}"/>
              </a:ext>
            </a:extLst>
          </p:cNvPr>
          <p:cNvSpPr>
            <a:spLocks noGrp="1"/>
          </p:cNvSpPr>
          <p:nvPr>
            <p:ph sz="half" idx="19"/>
          </p:nvPr>
        </p:nvSpPr>
        <p:spPr>
          <a:xfrm>
            <a:off x="8357601" y="3827086"/>
            <a:ext cx="2818400" cy="36660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e.g., transportation &amp; childcare</a:t>
            </a:r>
          </a:p>
        </p:txBody>
      </p:sp>
      <p:sp>
        <p:nvSpPr>
          <p:cNvPr id="2" name="Content Placeholder 1">
            <a:extLst>
              <a:ext uri="{FF2B5EF4-FFF2-40B4-BE49-F238E27FC236}">
                <a16:creationId xmlns:a16="http://schemas.microsoft.com/office/drawing/2014/main" id="{1EF1889D-4647-1E3B-5A48-1734DBACBCF4}"/>
              </a:ext>
            </a:extLst>
          </p:cNvPr>
          <p:cNvSpPr>
            <a:spLocks noGrp="1"/>
          </p:cNvSpPr>
          <p:nvPr>
            <p:ph sz="half" idx="14"/>
          </p:nvPr>
        </p:nvSpPr>
        <p:spPr>
          <a:xfrm>
            <a:off x="3159683" y="5986735"/>
            <a:ext cx="8147781" cy="365126"/>
          </a:xfrm>
        </p:spPr>
        <p: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72C4"/>
                </a:solidFill>
                <a:effectLst/>
                <a:uLnTx/>
                <a:uFillTx/>
                <a:latin typeface="Montserrat" panose="00000500000000000000" pitchFamily="2" charset="0"/>
                <a:cs typeface="Arial" panose="020B0604020202020204" pitchFamily="34" charset="0"/>
              </a:rPr>
              <a:t>The workforce system supports the components of Registered Apprenticeship programs</a:t>
            </a:r>
          </a:p>
        </p:txBody>
      </p:sp>
      <p:sp>
        <p:nvSpPr>
          <p:cNvPr id="24" name="Slide Number Placeholder 5">
            <a:extLst>
              <a:ext uri="{FF2B5EF4-FFF2-40B4-BE49-F238E27FC236}">
                <a16:creationId xmlns:a16="http://schemas.microsoft.com/office/drawing/2014/main" id="{1AD63EA5-0CBE-6DCB-05D1-2337D26DC4CA}"/>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015304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81B2E4-8AB9-8684-A932-CAB2789F7DF0}"/>
              </a:ext>
            </a:extLst>
          </p:cNvPr>
          <p:cNvSpPr>
            <a:spLocks noGrp="1"/>
          </p:cNvSpPr>
          <p:nvPr>
            <p:ph type="title"/>
          </p:nvPr>
        </p:nvSpPr>
        <p:spPr>
          <a:xfrm>
            <a:off x="830908" y="558051"/>
            <a:ext cx="10515600" cy="1325563"/>
          </a:xfrm>
        </p:spPr>
        <p:txBody>
          <a:bodyPr/>
          <a:lstStyle/>
          <a:p>
            <a:r>
              <a:rPr lang="en-US" dirty="0"/>
              <a:t>APPRENTICESHIP FUNDING – ACCESSING RESOURCES</a:t>
            </a:r>
          </a:p>
        </p:txBody>
      </p:sp>
      <p:pic>
        <p:nvPicPr>
          <p:cNvPr id="18" name="Picture 17">
            <a:extLst>
              <a:ext uri="{FF2B5EF4-FFF2-40B4-BE49-F238E27FC236}">
                <a16:creationId xmlns:a16="http://schemas.microsoft.com/office/drawing/2014/main" id="{ACF3C2D2-A3E3-E6AF-B8E1-48068DF805D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626" y="1784769"/>
            <a:ext cx="3300881" cy="2193051"/>
          </a:xfrm>
          <a:prstGeom prst="rect">
            <a:avLst/>
          </a:prstGeom>
        </p:spPr>
      </p:pic>
      <p:sp>
        <p:nvSpPr>
          <p:cNvPr id="21" name="Content Placeholder 20">
            <a:extLst>
              <a:ext uri="{FF2B5EF4-FFF2-40B4-BE49-F238E27FC236}">
                <a16:creationId xmlns:a16="http://schemas.microsoft.com/office/drawing/2014/main" id="{6E97AAA6-CE74-0A47-1609-77EBEB533B2A}"/>
              </a:ext>
            </a:extLst>
          </p:cNvPr>
          <p:cNvSpPr>
            <a:spLocks noGrp="1"/>
          </p:cNvSpPr>
          <p:nvPr>
            <p:ph sz="half" idx="14"/>
          </p:nvPr>
        </p:nvSpPr>
        <p:spPr>
          <a:xfrm>
            <a:off x="852592" y="3623172"/>
            <a:ext cx="3329599" cy="416158"/>
          </a:xfrm>
          <a:solidFill>
            <a:schemeClr val="accent2">
              <a:lumMod val="75000"/>
            </a:schemeClr>
          </a:solidFill>
        </p:spPr>
        <p:txBody>
          <a:bodyPr/>
          <a:lstStyle/>
          <a:p>
            <a:pPr marL="0" marR="0" lvl="0" indent="0" algn="ctr" defTabSz="913607" rtl="0" eaLnBrk="0" fontAlgn="base" latinLnBrk="0" hangingPunct="0">
              <a:lnSpc>
                <a:spcPct val="12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Open Funding Opportunities:</a:t>
            </a:r>
          </a:p>
        </p:txBody>
      </p:sp>
      <p:sp>
        <p:nvSpPr>
          <p:cNvPr id="3" name="Content Placeholder 2">
            <a:extLst>
              <a:ext uri="{FF2B5EF4-FFF2-40B4-BE49-F238E27FC236}">
                <a16:creationId xmlns:a16="http://schemas.microsoft.com/office/drawing/2014/main" id="{824DE75C-7059-CFDE-5D75-B33C9C927E28}"/>
              </a:ext>
            </a:extLst>
          </p:cNvPr>
          <p:cNvSpPr>
            <a:spLocks noGrp="1"/>
          </p:cNvSpPr>
          <p:nvPr>
            <p:ph sz="half" idx="1"/>
          </p:nvPr>
        </p:nvSpPr>
        <p:spPr>
          <a:xfrm>
            <a:off x="857366" y="4118423"/>
            <a:ext cx="3300881" cy="1711928"/>
          </a:xfrm>
        </p:spPr>
        <p:txBody>
          <a:bodyPr>
            <a:normAutofit/>
          </a:bodyPr>
          <a:lstStyle/>
          <a:p>
            <a:r>
              <a:rPr lang="en-US" sz="1600" dirty="0">
                <a:latin typeface="Montserrat" panose="00000500000000000000" pitchFamily="2" charset="0"/>
              </a:rPr>
              <a:t>Are you looking for open funding opportunities to promote and expand apprenticeship? All </a:t>
            </a:r>
            <a:r>
              <a:rPr lang="en-US" sz="1600" dirty="0">
                <a:solidFill>
                  <a:schemeClr val="accent2"/>
                </a:solidFill>
                <a:latin typeface="Montserrat" panose="00000500000000000000" pitchFamily="2" charset="0"/>
                <a:hlinkClick r:id="rId3">
                  <a:extLst>
                    <a:ext uri="{A12FA001-AC4F-418D-AE19-62706E023703}">
                      <ahyp:hlinkClr xmlns:ahyp="http://schemas.microsoft.com/office/drawing/2018/hyperlinkcolor" val="tx"/>
                    </a:ext>
                  </a:extLst>
                </a:hlinkClick>
              </a:rPr>
              <a:t>DOL funding opportunities </a:t>
            </a:r>
            <a:r>
              <a:rPr lang="en-US" sz="1600" dirty="0">
                <a:latin typeface="Montserrat" panose="00000500000000000000" pitchFamily="2" charset="0"/>
              </a:rPr>
              <a:t>are posted on the apprenticeship.gov website</a:t>
            </a:r>
          </a:p>
        </p:txBody>
      </p:sp>
      <p:pic>
        <p:nvPicPr>
          <p:cNvPr id="2050" name="Picture 2" descr="Awardee Search Hero">
            <a:extLst>
              <a:ext uri="{FF2B5EF4-FFF2-40B4-BE49-F238E27FC236}">
                <a16:creationId xmlns:a16="http://schemas.microsoft.com/office/drawing/2014/main" id="{7B4AC46A-6899-35BD-CEC5-B55A105437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924" r="7382"/>
          <a:stretch/>
        </p:blipFill>
        <p:spPr bwMode="auto">
          <a:xfrm>
            <a:off x="4501401" y="1792785"/>
            <a:ext cx="7013900" cy="2065146"/>
          </a:xfrm>
          <a:prstGeom prst="rect">
            <a:avLst/>
          </a:prstGeom>
          <a:noFill/>
          <a:extLst>
            <a:ext uri="{909E8E84-426E-40DD-AFC4-6F175D3DCCD1}">
              <a14:hiddenFill xmlns:a14="http://schemas.microsoft.com/office/drawing/2010/main">
                <a:solidFill>
                  <a:srgbClr val="FFFFFF"/>
                </a:solidFill>
              </a14:hiddenFill>
            </a:ext>
          </a:extLst>
        </p:spPr>
      </p:pic>
      <p:sp>
        <p:nvSpPr>
          <p:cNvPr id="23" name="Content Placeholder 22">
            <a:extLst>
              <a:ext uri="{FF2B5EF4-FFF2-40B4-BE49-F238E27FC236}">
                <a16:creationId xmlns:a16="http://schemas.microsoft.com/office/drawing/2014/main" id="{D9EB29B0-9C23-F470-0866-9608BFE98132}"/>
              </a:ext>
            </a:extLst>
          </p:cNvPr>
          <p:cNvSpPr>
            <a:spLocks noGrp="1"/>
          </p:cNvSpPr>
          <p:nvPr>
            <p:ph sz="half" idx="16"/>
          </p:nvPr>
        </p:nvSpPr>
        <p:spPr>
          <a:xfrm>
            <a:off x="4501401" y="3623172"/>
            <a:ext cx="7013900" cy="416159"/>
          </a:xfrm>
          <a:solidFill>
            <a:schemeClr val="accent1"/>
          </a:solidFill>
        </p:spPr>
        <p:txBody>
          <a:bodyPr>
            <a:normAutofit/>
          </a:bodyPr>
          <a:lstStyle/>
          <a:p>
            <a:pPr marL="0" marR="0" lvl="0" indent="0" algn="ctr" defTabSz="913607" rtl="0" eaLnBrk="0" fontAlgn="auto" latinLnBrk="0" hangingPunct="0">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Connecting with Existing Registered Apprenticeship Investments</a:t>
            </a:r>
          </a:p>
          <a:p>
            <a:endParaRPr lang="en-US" dirty="0"/>
          </a:p>
        </p:txBody>
      </p:sp>
      <p:sp>
        <p:nvSpPr>
          <p:cNvPr id="30" name="Content Placeholder 29">
            <a:extLst>
              <a:ext uri="{FF2B5EF4-FFF2-40B4-BE49-F238E27FC236}">
                <a16:creationId xmlns:a16="http://schemas.microsoft.com/office/drawing/2014/main" id="{35E2F033-C504-3310-B81E-BE050BE87B64}"/>
              </a:ext>
            </a:extLst>
          </p:cNvPr>
          <p:cNvSpPr>
            <a:spLocks noGrp="1"/>
          </p:cNvSpPr>
          <p:nvPr>
            <p:ph sz="half" idx="17"/>
          </p:nvPr>
        </p:nvSpPr>
        <p:spPr>
          <a:xfrm>
            <a:off x="4522827" y="4118899"/>
            <a:ext cx="6838132" cy="1920953"/>
          </a:xfrm>
        </p:spPr>
        <p:txBody>
          <a:bodyPr>
            <a:normAutofit lnSpcReduction="10000"/>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rPr>
              <a:t>Are you looking for an organization currently funded by the U.S. Department of Labor to help promote and expand apprenticeship? </a:t>
            </a:r>
            <a:br>
              <a:rPr kumimoji="0" lang="en-US" sz="16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rPr>
            </a:br>
            <a:endParaRPr kumimoji="0" lang="en-US" sz="16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90000"/>
              </a:lnSpc>
              <a:spcBef>
                <a:spcPts val="60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rPr>
              <a:t>Visit DOL’s </a:t>
            </a:r>
            <a:r>
              <a:rPr kumimoji="0" lang="en-US" sz="1600" b="0" i="0" u="none" strike="noStrike" kern="1200" cap="none" spc="0" normalizeH="0" baseline="0" noProof="0" dirty="0">
                <a:ln>
                  <a:noFill/>
                </a:ln>
                <a:solidFill>
                  <a:srgbClr val="009296"/>
                </a:solidFill>
                <a:effectLst/>
                <a:uLnTx/>
                <a:uFillTx/>
                <a:latin typeface="Montserrat" panose="00000500000000000000" pitchFamily="2" charset="0"/>
                <a:ea typeface="+mn-ea"/>
                <a:cs typeface="+mn-cs"/>
                <a:hlinkClick r:id="rId5">
                  <a:extLst>
                    <a:ext uri="{A12FA001-AC4F-418D-AE19-62706E023703}">
                      <ahyp:hlinkClr xmlns:ahyp="http://schemas.microsoft.com/office/drawing/2018/hyperlinkcolor" val="tx"/>
                    </a:ext>
                  </a:extLst>
                </a:hlinkClick>
              </a:rPr>
              <a:t>Registered Apprenticeship Awardee Search</a:t>
            </a:r>
            <a:r>
              <a:rPr kumimoji="0" lang="en-US" sz="16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hlinkClick r:id="rId5">
                  <a:extLst>
                    <a:ext uri="{A12FA001-AC4F-418D-AE19-62706E023703}">
                      <ahyp:hlinkClr xmlns:ahyp="http://schemas.microsoft.com/office/drawing/2018/hyperlinkcolor" val="tx"/>
                    </a:ext>
                  </a:extLst>
                </a:hlinkClick>
              </a:rPr>
              <a:t> </a:t>
            </a:r>
            <a:r>
              <a:rPr kumimoji="0" lang="en-US" sz="16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rPr>
              <a:t>for a Database of apprenticeship investments, searchable by industry, location, and organization name. You can also learn more about accessing WIOA funding, state credits and tuition support.  </a:t>
            </a:r>
          </a:p>
          <a:p>
            <a:endParaRPr lang="en-US" dirty="0"/>
          </a:p>
        </p:txBody>
      </p:sp>
      <p:sp>
        <p:nvSpPr>
          <p:cNvPr id="28" name="Slide Number Placeholder 5">
            <a:extLst>
              <a:ext uri="{FF2B5EF4-FFF2-40B4-BE49-F238E27FC236}">
                <a16:creationId xmlns:a16="http://schemas.microsoft.com/office/drawing/2014/main" id="{1E50B17C-972D-CFBB-869E-AC7C8AE38723}"/>
              </a:ext>
            </a:extLst>
          </p:cNvPr>
          <p:cNvSpPr txBox="1">
            <a:spLocks/>
          </p:cNvSpPr>
          <p:nvPr/>
        </p:nvSpPr>
        <p:spPr>
          <a:xfrm>
            <a:off x="8869218"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930485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C4A697-030D-A37A-9971-1C3AAD1DDE49}"/>
              </a:ext>
            </a:extLst>
          </p:cNvPr>
          <p:cNvSpPr>
            <a:spLocks noGrp="1"/>
          </p:cNvSpPr>
          <p:nvPr>
            <p:ph type="title"/>
          </p:nvPr>
        </p:nvSpPr>
        <p:spPr/>
        <p:txBody>
          <a:bodyPr/>
          <a:lstStyle/>
          <a:p>
            <a:r>
              <a:rPr lang="en-US" dirty="0"/>
              <a:t>RA Helps Advance WIOA Goals</a:t>
            </a:r>
          </a:p>
        </p:txBody>
      </p:sp>
      <p:sp>
        <p:nvSpPr>
          <p:cNvPr id="6" name="Content Placeholder 5">
            <a:extLst>
              <a:ext uri="{FF2B5EF4-FFF2-40B4-BE49-F238E27FC236}">
                <a16:creationId xmlns:a16="http://schemas.microsoft.com/office/drawing/2014/main" id="{AD56CDFF-0B97-FF60-A59E-5DCB965195E9}"/>
              </a:ext>
            </a:extLst>
          </p:cNvPr>
          <p:cNvSpPr>
            <a:spLocks noGrp="1"/>
          </p:cNvSpPr>
          <p:nvPr>
            <p:ph idx="1"/>
          </p:nvPr>
        </p:nvSpPr>
        <p:spPr>
          <a:xfrm>
            <a:off x="838199" y="2461846"/>
            <a:ext cx="2903621" cy="2952366"/>
          </a:xfrm>
          <a:ln w="28575">
            <a:solidFill>
              <a:srgbClr val="009296"/>
            </a:solidFill>
          </a:ln>
        </p:spPr>
        <p:txBody>
          <a:bodyPr>
            <a:normAutofit fontScale="62500" lnSpcReduction="20000"/>
          </a:bodyPr>
          <a:lstStyle/>
          <a:p>
            <a:pPr marL="0" indent="0" algn="ctr">
              <a:lnSpc>
                <a:spcPct val="110000"/>
              </a:lnSpc>
              <a:buNone/>
            </a:pPr>
            <a:r>
              <a:rPr lang="en-US" sz="3700" i="1" baseline="0" dirty="0">
                <a:solidFill>
                  <a:srgbClr val="002060"/>
                </a:solidFill>
              </a:rPr>
              <a:t>Training And Employment Guidance Letter WIOA No. 13-16: </a:t>
            </a:r>
            <a:r>
              <a:rPr lang="en-US" sz="3700" b="1" i="1" baseline="0" dirty="0">
                <a:solidFill>
                  <a:srgbClr val="002060"/>
                </a:solidFill>
              </a:rPr>
              <a:t>Operating Guidance for </a:t>
            </a:r>
            <a:r>
              <a:rPr lang="en-US" sz="3700" b="1" i="1" dirty="0">
                <a:solidFill>
                  <a:srgbClr val="002060"/>
                </a:solidFill>
              </a:rPr>
              <a:t>t</a:t>
            </a:r>
            <a:r>
              <a:rPr lang="en-US" sz="3700" b="1" i="1" baseline="0" dirty="0">
                <a:solidFill>
                  <a:srgbClr val="002060"/>
                </a:solidFill>
              </a:rPr>
              <a:t>he Workforce Innovation and Opportunity Act </a:t>
            </a:r>
          </a:p>
          <a:p>
            <a:pPr marL="0" indent="0">
              <a:buNone/>
            </a:pPr>
            <a:endParaRPr lang="en-US" dirty="0"/>
          </a:p>
        </p:txBody>
      </p:sp>
      <p:sp>
        <p:nvSpPr>
          <p:cNvPr id="8" name="Text Placeholder 7">
            <a:extLst>
              <a:ext uri="{FF2B5EF4-FFF2-40B4-BE49-F238E27FC236}">
                <a16:creationId xmlns:a16="http://schemas.microsoft.com/office/drawing/2014/main" id="{424A1615-C19D-D5E2-BBB2-11570AF9A072}"/>
              </a:ext>
            </a:extLst>
          </p:cNvPr>
          <p:cNvSpPr>
            <a:spLocks noGrp="1"/>
          </p:cNvSpPr>
          <p:nvPr>
            <p:ph type="body" sz="quarter" idx="14"/>
          </p:nvPr>
        </p:nvSpPr>
        <p:spPr>
          <a:xfrm>
            <a:off x="3927230" y="1595719"/>
            <a:ext cx="7622039" cy="4734744"/>
          </a:xfrm>
        </p:spPr>
        <p:txBody>
          <a:bodyPr>
            <a:normAutofit fontScale="62500" lnSpcReduction="20000"/>
          </a:bodyPr>
          <a:lstStyle/>
          <a:p>
            <a:pPr marL="0" indent="0">
              <a:lnSpc>
                <a:spcPct val="120000"/>
              </a:lnSpc>
              <a:buNone/>
            </a:pPr>
            <a:r>
              <a:rPr lang="en-US" sz="3400" dirty="0">
                <a:solidFill>
                  <a:schemeClr val="tx1"/>
                </a:solidFill>
                <a:latin typeface="Montserrat Medium" panose="00000600000000000000" pitchFamily="2" charset="0"/>
                <a:cs typeface="Segoe UI" panose="020B0502040204020203" pitchFamily="34" charset="0"/>
              </a:rPr>
              <a:t>Adopting Registered Apprenticeship as a workforce strategy can help advance the goals of WIOA. RA:</a:t>
            </a:r>
          </a:p>
          <a:p>
            <a:pPr>
              <a:lnSpc>
                <a:spcPct val="120000"/>
              </a:lnSpc>
            </a:pPr>
            <a:r>
              <a:rPr lang="en-US" sz="3200" dirty="0">
                <a:solidFill>
                  <a:schemeClr val="tx1"/>
                </a:solidFill>
                <a:latin typeface="Montserrat Medium" panose="00000600000000000000" pitchFamily="2" charset="0"/>
                <a:cs typeface="Segoe UI" panose="020B0502040204020203" pitchFamily="34" charset="0"/>
              </a:rPr>
              <a:t>Helps meet WIOA Performance Outcomes: employment rate, median earnings, credential attainment, and skill gains.</a:t>
            </a:r>
          </a:p>
          <a:p>
            <a:pPr>
              <a:lnSpc>
                <a:spcPct val="120000"/>
              </a:lnSpc>
            </a:pPr>
            <a:r>
              <a:rPr lang="en-US" sz="3200" dirty="0">
                <a:solidFill>
                  <a:schemeClr val="tx1"/>
                </a:solidFill>
                <a:latin typeface="Montserrat Medium" panose="00000600000000000000" pitchFamily="2" charset="0"/>
                <a:cs typeface="Segoe UI" panose="020B0502040204020203" pitchFamily="34" charset="0"/>
              </a:rPr>
              <a:t>Gives more individuals on Individual Training Accounts an opportunity to move into living-wage jobs</a:t>
            </a:r>
          </a:p>
          <a:p>
            <a:pPr>
              <a:lnSpc>
                <a:spcPct val="120000"/>
              </a:lnSpc>
            </a:pPr>
            <a:r>
              <a:rPr lang="en-US" sz="3200" dirty="0">
                <a:solidFill>
                  <a:schemeClr val="tx1"/>
                </a:solidFill>
                <a:latin typeface="Montserrat Medium" panose="00000600000000000000" pitchFamily="2" charset="0"/>
                <a:cs typeface="Segoe UI" panose="020B0502040204020203" pitchFamily="34" charset="0"/>
              </a:rPr>
              <a:t>Can help support Incumbent Worker Training</a:t>
            </a:r>
          </a:p>
          <a:p>
            <a:pPr>
              <a:lnSpc>
                <a:spcPct val="120000"/>
              </a:lnSpc>
            </a:pPr>
            <a:r>
              <a:rPr lang="en-US" sz="3200" dirty="0">
                <a:solidFill>
                  <a:schemeClr val="tx1"/>
                </a:solidFill>
                <a:latin typeface="Montserrat Medium" panose="00000600000000000000" pitchFamily="2" charset="0"/>
                <a:cs typeface="Segoe UI" panose="020B0502040204020203" pitchFamily="34" charset="0"/>
              </a:rPr>
              <a:t>Can increase the need for and use of On-the-Job Training Contracts</a:t>
            </a:r>
          </a:p>
          <a:p>
            <a:pPr>
              <a:lnSpc>
                <a:spcPct val="120000"/>
              </a:lnSpc>
            </a:pPr>
            <a:r>
              <a:rPr lang="en-US" sz="3200" dirty="0">
                <a:solidFill>
                  <a:schemeClr val="tx1"/>
                </a:solidFill>
                <a:latin typeface="Montserrat Medium" panose="00000600000000000000" pitchFamily="2" charset="0"/>
                <a:cs typeface="Segoe UI" panose="020B0502040204020203" pitchFamily="34" charset="0"/>
              </a:rPr>
              <a:t>Adds valued trainers to the Eligible Training Provider List</a:t>
            </a:r>
            <a:endParaRPr lang="en-US" sz="2800" dirty="0">
              <a:solidFill>
                <a:srgbClr val="222222"/>
              </a:solidFill>
              <a:latin typeface="Montserrat Medium" panose="00000600000000000000" pitchFamily="2" charset="0"/>
              <a:cs typeface="Segoe UI" panose="020B0502040204020203" pitchFamily="34" charset="0"/>
            </a:endParaRPr>
          </a:p>
          <a:p>
            <a:pPr>
              <a:buFont typeface="Wingdings" panose="05000000000000000000" pitchFamily="2" charset="2"/>
              <a:buChar char="ü"/>
            </a:pPr>
            <a:endParaRPr lang="en-US" sz="2800" dirty="0">
              <a:solidFill>
                <a:srgbClr val="222222"/>
              </a:solidFill>
              <a:latin typeface="Montserrat Medium" panose="00000600000000000000" pitchFamily="2" charset="0"/>
              <a:cs typeface="Segoe UI" panose="020B0502040204020203" pitchFamily="34" charset="0"/>
            </a:endParaRPr>
          </a:p>
          <a:p>
            <a:pPr marL="0" indent="0">
              <a:buNone/>
            </a:pPr>
            <a:endParaRPr lang="en-US" sz="2800" dirty="0">
              <a:solidFill>
                <a:srgbClr val="222222"/>
              </a:solidFill>
              <a:latin typeface="Montserrat Medium" panose="00000600000000000000" pitchFamily="2" charset="0"/>
              <a:cs typeface="Segoe UI" panose="020B0502040204020203" pitchFamily="34" charset="0"/>
            </a:endParaRPr>
          </a:p>
          <a:p>
            <a:pPr marL="0" indent="0">
              <a:buNone/>
            </a:pPr>
            <a:endParaRPr lang="en-US" sz="2800" dirty="0">
              <a:solidFill>
                <a:srgbClr val="222222"/>
              </a:solidFill>
              <a:latin typeface="Montserrat Medium" panose="00000600000000000000" pitchFamily="2" charset="0"/>
              <a:cs typeface="Segoe UI" panose="020B0502040204020203" pitchFamily="34" charset="0"/>
            </a:endParaRPr>
          </a:p>
          <a:p>
            <a:pPr>
              <a:buFont typeface="Wingdings" panose="05000000000000000000" pitchFamily="2" charset="2"/>
              <a:buChar char="ü"/>
            </a:pPr>
            <a:endParaRPr lang="en-US" sz="2800" dirty="0">
              <a:solidFill>
                <a:srgbClr val="222222"/>
              </a:solidFill>
              <a:latin typeface="Montserrat Medium" panose="00000600000000000000" pitchFamily="2" charset="0"/>
              <a:cs typeface="Segoe UI" panose="020B0502040204020203" pitchFamily="34" charset="0"/>
            </a:endParaRPr>
          </a:p>
          <a:p>
            <a:pPr marL="0" indent="0">
              <a:buNone/>
            </a:pPr>
            <a:endParaRPr lang="en-US" sz="2800" i="1" dirty="0">
              <a:solidFill>
                <a:srgbClr val="222222"/>
              </a:solidFill>
              <a:latin typeface="Segoe UI" panose="020B0502040204020203" pitchFamily="34" charset="0"/>
              <a:cs typeface="Segoe UI" panose="020B0502040204020203" pitchFamily="34" charset="0"/>
            </a:endParaRPr>
          </a:p>
          <a:p>
            <a:pPr marL="0" indent="0">
              <a:buNone/>
            </a:pPr>
            <a:endParaRPr lang="en-US" dirty="0"/>
          </a:p>
        </p:txBody>
      </p:sp>
      <p:sp>
        <p:nvSpPr>
          <p:cNvPr id="9" name="Slide Number Placeholder 5">
            <a:extLst>
              <a:ext uri="{FF2B5EF4-FFF2-40B4-BE49-F238E27FC236}">
                <a16:creationId xmlns:a16="http://schemas.microsoft.com/office/drawing/2014/main" id="{0DE61CC5-39A9-5101-5040-F4FC6389F8A8}"/>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8820737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C75F85-9381-11B3-10DF-4704EE9AE70E}"/>
              </a:ext>
            </a:extLst>
          </p:cNvPr>
          <p:cNvSpPr>
            <a:spLocks noGrp="1"/>
          </p:cNvSpPr>
          <p:nvPr>
            <p:ph idx="1"/>
          </p:nvPr>
        </p:nvSpPr>
        <p:spPr>
          <a:xfrm>
            <a:off x="838199" y="1692518"/>
            <a:ext cx="6267680" cy="4276237"/>
          </a:xfrm>
        </p:spPr>
        <p:txBody>
          <a:bodyPr>
            <a:normAutofit fontScale="92500" lnSpcReduction="10000"/>
          </a:bodyPr>
          <a:lstStyle/>
          <a:p>
            <a:r>
              <a:rPr lang="en-US" dirty="0">
                <a:solidFill>
                  <a:schemeClr val="tx1"/>
                </a:solidFill>
              </a:rPr>
              <a:t>Speak in the language of business:</a:t>
            </a:r>
          </a:p>
          <a:p>
            <a:pPr lvl="1"/>
            <a:r>
              <a:rPr lang="en-US" dirty="0">
                <a:solidFill>
                  <a:schemeClr val="tx1"/>
                </a:solidFill>
              </a:rPr>
              <a:t>Return on investment, productivity, employee retention</a:t>
            </a:r>
          </a:p>
          <a:p>
            <a:r>
              <a:rPr lang="en-US" dirty="0">
                <a:solidFill>
                  <a:schemeClr val="tx1"/>
                </a:solidFill>
              </a:rPr>
              <a:t>Stress the benefits to the employer and its workers</a:t>
            </a:r>
          </a:p>
          <a:p>
            <a:r>
              <a:rPr lang="en-US" dirty="0">
                <a:solidFill>
                  <a:schemeClr val="tx1"/>
                </a:solidFill>
              </a:rPr>
              <a:t>Focus on results, not process</a:t>
            </a:r>
          </a:p>
          <a:p>
            <a:r>
              <a:rPr lang="en-US" dirty="0">
                <a:solidFill>
                  <a:schemeClr val="tx1"/>
                </a:solidFill>
              </a:rPr>
              <a:t>Employers are already investing in training—it makes sense to take part in the benefits of RA, including incentives to support program start-up and training expenses.</a:t>
            </a:r>
          </a:p>
          <a:p>
            <a:endParaRPr lang="en-US" dirty="0"/>
          </a:p>
        </p:txBody>
      </p:sp>
      <p:sp>
        <p:nvSpPr>
          <p:cNvPr id="3" name="Title 2">
            <a:extLst>
              <a:ext uri="{FF2B5EF4-FFF2-40B4-BE49-F238E27FC236}">
                <a16:creationId xmlns:a16="http://schemas.microsoft.com/office/drawing/2014/main" id="{79CA5C1C-325E-C0A7-FC3C-BCAB119DACCA}"/>
              </a:ext>
            </a:extLst>
          </p:cNvPr>
          <p:cNvSpPr>
            <a:spLocks noGrp="1"/>
          </p:cNvSpPr>
          <p:nvPr>
            <p:ph type="title"/>
          </p:nvPr>
        </p:nvSpPr>
        <p:spPr>
          <a:xfrm>
            <a:off x="838199" y="399961"/>
            <a:ext cx="11066585" cy="1325563"/>
          </a:xfrm>
        </p:spPr>
        <p:txBody>
          <a:bodyPr/>
          <a:lstStyle/>
          <a:p>
            <a:r>
              <a:rPr lang="en-US" dirty="0"/>
              <a:t>How to Speak to Employers about RA</a:t>
            </a:r>
          </a:p>
        </p:txBody>
      </p:sp>
      <p:pic>
        <p:nvPicPr>
          <p:cNvPr id="6" name="Picture Placeholder 5" descr="Circles with arrows with solid fill">
            <a:extLst>
              <a:ext uri="{FF2B5EF4-FFF2-40B4-BE49-F238E27FC236}">
                <a16:creationId xmlns:a16="http://schemas.microsoft.com/office/drawing/2014/main" id="{4DD74D9C-A8BD-6BE5-7FD7-B05141DBB60E}"/>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l="2890" r="2890"/>
          <a:stretch>
            <a:fillRect/>
          </a:stretch>
        </p:blipFill>
        <p:spPr/>
      </p:pic>
      <p:sp>
        <p:nvSpPr>
          <p:cNvPr id="7" name="Slide Number Placeholder 5">
            <a:extLst>
              <a:ext uri="{FF2B5EF4-FFF2-40B4-BE49-F238E27FC236}">
                <a16:creationId xmlns:a16="http://schemas.microsoft.com/office/drawing/2014/main" id="{6A3724FD-6B6F-9D83-7825-426FF6818CB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98879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D450A8-70A4-AA50-F7EA-AD6A89BEB878}"/>
              </a:ext>
            </a:extLst>
          </p:cNvPr>
          <p:cNvSpPr>
            <a:spLocks noGrp="1"/>
          </p:cNvSpPr>
          <p:nvPr>
            <p:ph idx="1"/>
          </p:nvPr>
        </p:nvSpPr>
        <p:spPr>
          <a:xfrm>
            <a:off x="838199" y="1673225"/>
            <a:ext cx="6840255" cy="4552211"/>
          </a:xfrm>
        </p:spPr>
        <p:txBody>
          <a:bodyPr>
            <a:noAutofit/>
          </a:bodyPr>
          <a:lstStyle/>
          <a:p>
            <a:pPr lvl="0">
              <a:lnSpc>
                <a:spcPct val="100000"/>
              </a:lnSpc>
              <a:spcBef>
                <a:spcPts val="600"/>
              </a:spcBef>
            </a:pPr>
            <a:r>
              <a:rPr lang="en-US" sz="2400" dirty="0">
                <a:solidFill>
                  <a:schemeClr val="tx1"/>
                </a:solidFill>
              </a:rPr>
              <a:t>Welcome and Introduction</a:t>
            </a:r>
          </a:p>
          <a:p>
            <a:pPr lvl="0">
              <a:lnSpc>
                <a:spcPct val="100000"/>
              </a:lnSpc>
              <a:spcBef>
                <a:spcPts val="600"/>
              </a:spcBef>
            </a:pPr>
            <a:r>
              <a:rPr lang="en-US" sz="2400" dirty="0">
                <a:solidFill>
                  <a:schemeClr val="tx1"/>
                </a:solidFill>
              </a:rPr>
              <a:t>How Registered Apprenticeship is structured and works in concert with the workforce system</a:t>
            </a:r>
          </a:p>
          <a:p>
            <a:pPr lvl="0">
              <a:lnSpc>
                <a:spcPct val="100000"/>
              </a:lnSpc>
              <a:spcBef>
                <a:spcPts val="600"/>
              </a:spcBef>
            </a:pPr>
            <a:r>
              <a:rPr lang="en-US" sz="2400" dirty="0">
                <a:solidFill>
                  <a:schemeClr val="tx1"/>
                </a:solidFill>
              </a:rPr>
              <a:t>Recent RA system initiatives, funding opportunities, and partners</a:t>
            </a:r>
          </a:p>
          <a:p>
            <a:pPr lvl="0">
              <a:lnSpc>
                <a:spcPct val="100000"/>
              </a:lnSpc>
              <a:spcBef>
                <a:spcPts val="600"/>
              </a:spcBef>
            </a:pPr>
            <a:r>
              <a:rPr lang="en-US" sz="2400" b="0" i="0" dirty="0">
                <a:solidFill>
                  <a:schemeClr val="tx1"/>
                </a:solidFill>
              </a:rPr>
              <a:t>WIOA funding and RA</a:t>
            </a:r>
            <a:endParaRPr lang="en-US" sz="2400" dirty="0">
              <a:solidFill>
                <a:schemeClr val="tx1"/>
              </a:solidFill>
            </a:endParaRPr>
          </a:p>
          <a:p>
            <a:pPr lvl="0">
              <a:lnSpc>
                <a:spcPct val="100000"/>
              </a:lnSpc>
              <a:spcBef>
                <a:spcPts val="600"/>
              </a:spcBef>
            </a:pPr>
            <a:r>
              <a:rPr lang="en-US" sz="2400" dirty="0">
                <a:solidFill>
                  <a:schemeClr val="tx1"/>
                </a:solidFill>
              </a:rPr>
              <a:t>How to speak to employers about RA</a:t>
            </a:r>
          </a:p>
          <a:p>
            <a:pPr lvl="0">
              <a:lnSpc>
                <a:spcPct val="100000"/>
              </a:lnSpc>
              <a:spcBef>
                <a:spcPts val="600"/>
              </a:spcBef>
            </a:pPr>
            <a:r>
              <a:rPr lang="en-US" sz="2400" dirty="0">
                <a:solidFill>
                  <a:schemeClr val="tx1"/>
                </a:solidFill>
              </a:rPr>
              <a:t>Q&amp;A</a:t>
            </a:r>
          </a:p>
        </p:txBody>
      </p:sp>
      <p:sp>
        <p:nvSpPr>
          <p:cNvPr id="3" name="Title 2">
            <a:extLst>
              <a:ext uri="{FF2B5EF4-FFF2-40B4-BE49-F238E27FC236}">
                <a16:creationId xmlns:a16="http://schemas.microsoft.com/office/drawing/2014/main" id="{D538A71B-2CF8-AB25-0475-62BC912ECC78}"/>
              </a:ext>
            </a:extLst>
          </p:cNvPr>
          <p:cNvSpPr>
            <a:spLocks noGrp="1"/>
          </p:cNvSpPr>
          <p:nvPr>
            <p:ph type="title"/>
          </p:nvPr>
        </p:nvSpPr>
        <p:spPr/>
        <p:txBody>
          <a:bodyPr/>
          <a:lstStyle/>
          <a:p>
            <a:r>
              <a:rPr lang="en-US" dirty="0"/>
              <a:t>Agenda</a:t>
            </a:r>
          </a:p>
        </p:txBody>
      </p:sp>
      <p:pic>
        <p:nvPicPr>
          <p:cNvPr id="7" name="Picture Placeholder 6" descr="Center of Excellence Logo">
            <a:extLst>
              <a:ext uri="{FF2B5EF4-FFF2-40B4-BE49-F238E27FC236}">
                <a16:creationId xmlns:a16="http://schemas.microsoft.com/office/drawing/2014/main" id="{2913F166-BA2E-7B19-7C29-7550AE6FC032}"/>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tretch/>
        </p:blipFill>
        <p:spPr>
          <a:xfrm>
            <a:off x="7522698" y="1825625"/>
            <a:ext cx="4164086" cy="4164086"/>
          </a:xfrm>
          <a:prstGeom prst="rect">
            <a:avLst/>
          </a:prstGeom>
        </p:spPr>
      </p:pic>
      <p:sp>
        <p:nvSpPr>
          <p:cNvPr id="9" name="Slide Number Placeholder 5">
            <a:extLst>
              <a:ext uri="{FF2B5EF4-FFF2-40B4-BE49-F238E27FC236}">
                <a16:creationId xmlns:a16="http://schemas.microsoft.com/office/drawing/2014/main" id="{0C1FFABB-B747-75C1-4FC1-E8A9D870678D}"/>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2785272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B3E2F-65CA-9780-D8FB-CBD09A2CB193}"/>
              </a:ext>
            </a:extLst>
          </p:cNvPr>
          <p:cNvSpPr>
            <a:spLocks noGrp="1"/>
          </p:cNvSpPr>
          <p:nvPr>
            <p:ph type="title"/>
          </p:nvPr>
        </p:nvSpPr>
        <p:spPr/>
        <p:txBody>
          <a:bodyPr/>
          <a:lstStyle/>
          <a:p>
            <a:r>
              <a:rPr lang="en-US"/>
              <a:t>Conclusion</a:t>
            </a:r>
          </a:p>
        </p:txBody>
      </p:sp>
      <p:sp>
        <p:nvSpPr>
          <p:cNvPr id="3" name="Content Placeholder 2">
            <a:extLst>
              <a:ext uri="{FF2B5EF4-FFF2-40B4-BE49-F238E27FC236}">
                <a16:creationId xmlns:a16="http://schemas.microsoft.com/office/drawing/2014/main" id="{7C56E0DE-6B8F-C52E-487A-19B706CCB0A7}"/>
              </a:ext>
            </a:extLst>
          </p:cNvPr>
          <p:cNvSpPr>
            <a:spLocks noGrp="1"/>
          </p:cNvSpPr>
          <p:nvPr>
            <p:ph idx="1"/>
          </p:nvPr>
        </p:nvSpPr>
        <p:spPr>
          <a:xfrm>
            <a:off x="838200" y="1825625"/>
            <a:ext cx="6664890" cy="4124238"/>
          </a:xfrm>
        </p:spPr>
        <p:txBody>
          <a:bodyPr vert="horz" lIns="91440" tIns="45720" rIns="91440" bIns="45720" rtlCol="0" anchor="t">
            <a:normAutofit fontScale="77500" lnSpcReduction="20000"/>
          </a:bodyPr>
          <a:lstStyle/>
          <a:p>
            <a:pPr>
              <a:lnSpc>
                <a:spcPct val="120000"/>
              </a:lnSpc>
            </a:pPr>
            <a:r>
              <a:rPr lang="en-US" dirty="0">
                <a:solidFill>
                  <a:schemeClr val="tx1"/>
                </a:solidFill>
                <a:latin typeface="Montserrat Medium"/>
              </a:rPr>
              <a:t>Registered Apprenticeship is the gold standard for training and workforce development.</a:t>
            </a:r>
          </a:p>
          <a:p>
            <a:pPr>
              <a:lnSpc>
                <a:spcPct val="120000"/>
              </a:lnSpc>
            </a:pPr>
            <a:r>
              <a:rPr lang="en-US" dirty="0">
                <a:solidFill>
                  <a:schemeClr val="tx1"/>
                </a:solidFill>
                <a:latin typeface="Montserrat Medium"/>
              </a:rPr>
              <a:t>Understanding RA is important to helping employers in your region to take advantage of the benefits of apprenticeship.</a:t>
            </a:r>
          </a:p>
          <a:p>
            <a:pPr>
              <a:lnSpc>
                <a:spcPct val="120000"/>
              </a:lnSpc>
            </a:pPr>
            <a:r>
              <a:rPr lang="en-US" dirty="0">
                <a:solidFill>
                  <a:schemeClr val="tx1"/>
                </a:solidFill>
                <a:latin typeface="Montserrat Medium"/>
              </a:rPr>
              <a:t>There are resources in the apprenticeship system and partners, such as industry intermediaries, to help your employers  succeed.</a:t>
            </a:r>
          </a:p>
          <a:p>
            <a:endParaRPr lang="en-US" dirty="0"/>
          </a:p>
        </p:txBody>
      </p:sp>
      <p:pic>
        <p:nvPicPr>
          <p:cNvPr id="5" name="Picture 4" descr="Gold glitter star on white background">
            <a:extLst>
              <a:ext uri="{FF2B5EF4-FFF2-40B4-BE49-F238E27FC236}">
                <a16:creationId xmlns:a16="http://schemas.microsoft.com/office/drawing/2014/main" id="{E9CA5197-8886-9936-6382-98382CA91A5B}"/>
              </a:ext>
            </a:extLst>
          </p:cNvPr>
          <p:cNvPicPr>
            <a:picLocks noChangeAspect="1"/>
          </p:cNvPicPr>
          <p:nvPr/>
        </p:nvPicPr>
        <p:blipFill rotWithShape="1">
          <a:blip r:embed="rId2"/>
          <a:srcRect b="4241"/>
          <a:stretch/>
        </p:blipFill>
        <p:spPr>
          <a:xfrm>
            <a:off x="7455290" y="1490908"/>
            <a:ext cx="4736710" cy="4535819"/>
          </a:xfrm>
          <a:prstGeom prst="rect">
            <a:avLst/>
          </a:prstGeom>
        </p:spPr>
      </p:pic>
      <p:sp>
        <p:nvSpPr>
          <p:cNvPr id="6" name="Slide Number Placeholder 5">
            <a:extLst>
              <a:ext uri="{FF2B5EF4-FFF2-40B4-BE49-F238E27FC236}">
                <a16:creationId xmlns:a16="http://schemas.microsoft.com/office/drawing/2014/main" id="{3952AC8B-767C-4468-3E14-CE8C1AC9E4D4}"/>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979842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FEC5C-3B81-42B8-FD1B-6F616CBE356D}"/>
              </a:ext>
            </a:extLst>
          </p:cNvPr>
          <p:cNvSpPr>
            <a:spLocks noGrp="1"/>
          </p:cNvSpPr>
          <p:nvPr>
            <p:ph type="title"/>
          </p:nvPr>
        </p:nvSpPr>
        <p:spPr/>
        <p:txBody>
          <a:bodyPr/>
          <a:lstStyle/>
          <a:p>
            <a:r>
              <a:rPr lang="en-US" dirty="0"/>
              <a:t>Questions and Answers</a:t>
            </a:r>
          </a:p>
        </p:txBody>
      </p:sp>
    </p:spTree>
    <p:extLst>
      <p:ext uri="{BB962C8B-B14F-4D97-AF65-F5344CB8AC3E}">
        <p14:creationId xmlns:p14="http://schemas.microsoft.com/office/powerpoint/2010/main" val="36764608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0244-2966-13A3-7D38-C6FA562B2D79}"/>
              </a:ext>
            </a:extLst>
          </p:cNvPr>
          <p:cNvSpPr>
            <a:spLocks noGrp="1"/>
          </p:cNvSpPr>
          <p:nvPr>
            <p:ph type="title"/>
          </p:nvPr>
        </p:nvSpPr>
        <p:spPr/>
        <p:txBody>
          <a:bodyPr/>
          <a:lstStyle/>
          <a:p>
            <a:r>
              <a:rPr lang="en-US" dirty="0"/>
              <a:t>BSR Training Series Sessions</a:t>
            </a:r>
          </a:p>
        </p:txBody>
      </p:sp>
      <p:sp>
        <p:nvSpPr>
          <p:cNvPr id="3" name="Content Placeholder 2">
            <a:extLst>
              <a:ext uri="{FF2B5EF4-FFF2-40B4-BE49-F238E27FC236}">
                <a16:creationId xmlns:a16="http://schemas.microsoft.com/office/drawing/2014/main" id="{C2128F7A-1413-A02E-5521-7A9B3B0C4CDF}"/>
              </a:ext>
            </a:extLst>
          </p:cNvPr>
          <p:cNvSpPr>
            <a:spLocks noGrp="1"/>
          </p:cNvSpPr>
          <p:nvPr>
            <p:ph sz="half" idx="1"/>
          </p:nvPr>
        </p:nvSpPr>
        <p:spPr>
          <a:xfrm>
            <a:off x="838200" y="1690688"/>
            <a:ext cx="5181600" cy="3914246"/>
          </a:xfrm>
        </p:spPr>
        <p:txBody>
          <a:bodyPr>
            <a:normAutofit fontScale="55000" lnSpcReduction="20000"/>
          </a:bodyPr>
          <a:lstStyle/>
          <a:p>
            <a:pPr marL="0" indent="0">
              <a:buNone/>
            </a:pPr>
            <a:r>
              <a:rPr lang="en-US" sz="3800" b="1" i="0" dirty="0">
                <a:solidFill>
                  <a:srgbClr val="232333"/>
                </a:solidFill>
                <a:effectLst/>
                <a:latin typeface="Montserrat" panose="00000500000000000000" pitchFamily="2" charset="0"/>
              </a:rPr>
              <a:t>Session 2: Making Apprenticeship Central to Workforce Innovation and Opportunity Act Business Services</a:t>
            </a:r>
          </a:p>
          <a:p>
            <a:pPr>
              <a:spcBef>
                <a:spcPts val="1200"/>
              </a:spcBef>
            </a:pPr>
            <a:r>
              <a:rPr lang="en-US" sz="3300" dirty="0">
                <a:solidFill>
                  <a:srgbClr val="232333"/>
                </a:solidFill>
                <a:latin typeface="Montserrat" panose="00000500000000000000" pitchFamily="2" charset="0"/>
              </a:rPr>
              <a:t>H</a:t>
            </a:r>
            <a:r>
              <a:rPr lang="en-US" sz="3300" b="0" i="0" dirty="0">
                <a:solidFill>
                  <a:srgbClr val="232333"/>
                </a:solidFill>
                <a:effectLst/>
                <a:latin typeface="Montserrat" panose="00000500000000000000" pitchFamily="2" charset="0"/>
              </a:rPr>
              <a:t>ow RA bolsters the success of WIOA business services</a:t>
            </a:r>
          </a:p>
          <a:p>
            <a:pPr>
              <a:spcBef>
                <a:spcPts val="600"/>
              </a:spcBef>
            </a:pPr>
            <a:r>
              <a:rPr lang="en-US" sz="3300" dirty="0">
                <a:solidFill>
                  <a:srgbClr val="232333"/>
                </a:solidFill>
                <a:latin typeface="Montserrat" panose="00000500000000000000" pitchFamily="2" charset="0"/>
              </a:rPr>
              <a:t>T</a:t>
            </a:r>
            <a:r>
              <a:rPr lang="en-US" sz="3300" b="0" i="0" dirty="0">
                <a:solidFill>
                  <a:srgbClr val="232333"/>
                </a:solidFill>
                <a:effectLst/>
                <a:latin typeface="Montserrat" panose="00000500000000000000" pitchFamily="2" charset="0"/>
              </a:rPr>
              <a:t>he RA System and the role of ATRs</a:t>
            </a:r>
          </a:p>
          <a:p>
            <a:pPr>
              <a:spcBef>
                <a:spcPts val="600"/>
              </a:spcBef>
            </a:pPr>
            <a:r>
              <a:rPr lang="en-US" sz="3300" dirty="0">
                <a:solidFill>
                  <a:srgbClr val="232333"/>
                </a:solidFill>
                <a:latin typeface="Montserrat" panose="00000500000000000000" pitchFamily="2" charset="0"/>
              </a:rPr>
              <a:t>H</a:t>
            </a:r>
            <a:r>
              <a:rPr lang="en-US" sz="3300" b="0" i="0" dirty="0">
                <a:solidFill>
                  <a:srgbClr val="232333"/>
                </a:solidFill>
                <a:effectLst/>
                <a:latin typeface="Montserrat" panose="00000500000000000000" pitchFamily="2" charset="0"/>
              </a:rPr>
              <a:t>ow to coordinate and collaborate with ATRs and Navigators.</a:t>
            </a:r>
          </a:p>
          <a:p>
            <a:pPr>
              <a:spcBef>
                <a:spcPts val="600"/>
              </a:spcBef>
            </a:pPr>
            <a:endParaRPr lang="en-US" sz="3300" dirty="0">
              <a:solidFill>
                <a:srgbClr val="232333"/>
              </a:solidFill>
              <a:latin typeface="Montserrat" panose="00000500000000000000" pitchFamily="2" charset="0"/>
            </a:endParaRPr>
          </a:p>
          <a:p>
            <a:pPr marL="0" indent="0" algn="ctr">
              <a:spcBef>
                <a:spcPts val="600"/>
              </a:spcBef>
              <a:buNone/>
            </a:pPr>
            <a:r>
              <a:rPr lang="en-US" sz="3300" b="1" i="0" dirty="0">
                <a:solidFill>
                  <a:srgbClr val="232333"/>
                </a:solidFill>
                <a:effectLst/>
                <a:latin typeface="Montserrat" panose="00000500000000000000" pitchFamily="2" charset="0"/>
              </a:rPr>
              <a:t>June 6</a:t>
            </a:r>
            <a:r>
              <a:rPr lang="en-US" sz="3300" b="1" i="0" baseline="30000" dirty="0">
                <a:solidFill>
                  <a:srgbClr val="232333"/>
                </a:solidFill>
                <a:effectLst/>
                <a:latin typeface="Montserrat" panose="00000500000000000000" pitchFamily="2" charset="0"/>
              </a:rPr>
              <a:t>th</a:t>
            </a:r>
            <a:r>
              <a:rPr lang="en-US" sz="3300" b="1" i="0" dirty="0">
                <a:solidFill>
                  <a:srgbClr val="232333"/>
                </a:solidFill>
                <a:effectLst/>
                <a:latin typeface="Montserrat" panose="00000500000000000000" pitchFamily="2" charset="0"/>
              </a:rPr>
              <a:t> from 11am-12pm ET</a:t>
            </a:r>
          </a:p>
          <a:p>
            <a:pPr marL="0" indent="0">
              <a:spcBef>
                <a:spcPts val="600"/>
              </a:spcBef>
              <a:buNone/>
            </a:pPr>
            <a:endParaRPr lang="en-US" sz="3300" dirty="0">
              <a:solidFill>
                <a:srgbClr val="232333"/>
              </a:solidFill>
              <a:latin typeface="Montserrat" panose="00000500000000000000" pitchFamily="2" charset="0"/>
            </a:endParaRPr>
          </a:p>
          <a:p>
            <a:pPr marL="0" indent="0">
              <a:spcBef>
                <a:spcPts val="600"/>
              </a:spcBef>
              <a:buNone/>
            </a:pPr>
            <a:r>
              <a:rPr lang="en-US" sz="3300" b="1" i="0" dirty="0">
                <a:solidFill>
                  <a:srgbClr val="232333"/>
                </a:solidFill>
                <a:effectLst/>
                <a:latin typeface="Montserrat" panose="00000500000000000000" pitchFamily="2" charset="0"/>
              </a:rPr>
              <a:t>Scan to Register:</a:t>
            </a:r>
          </a:p>
          <a:p>
            <a:endParaRPr lang="en-US" dirty="0"/>
          </a:p>
        </p:txBody>
      </p:sp>
      <p:sp>
        <p:nvSpPr>
          <p:cNvPr id="11" name="Rectangle 10">
            <a:extLst>
              <a:ext uri="{FF2B5EF4-FFF2-40B4-BE49-F238E27FC236}">
                <a16:creationId xmlns:a16="http://schemas.microsoft.com/office/drawing/2014/main" id="{17261F67-DC49-412C-25CD-E574B15CF5F6}"/>
              </a:ext>
              <a:ext uri="{C183D7F6-B498-43B3-948B-1728B52AA6E4}">
                <adec:decorative xmlns:adec="http://schemas.microsoft.com/office/drawing/2017/decorative" val="1"/>
              </a:ext>
            </a:extLst>
          </p:cNvPr>
          <p:cNvSpPr/>
          <p:nvPr/>
        </p:nvSpPr>
        <p:spPr>
          <a:xfrm>
            <a:off x="3108960" y="4513007"/>
            <a:ext cx="1433543" cy="1480738"/>
          </a:xfrm>
          <a:prstGeom prst="rect">
            <a:avLst/>
          </a:prstGeom>
          <a:solidFill>
            <a:srgbClr val="FAAB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QR code to register for BSR Session Two: Making Apprenticeship Central to Workforce Innovation and Opportunity Act Business Services">
            <a:extLst>
              <a:ext uri="{FF2B5EF4-FFF2-40B4-BE49-F238E27FC236}">
                <a16:creationId xmlns:a16="http://schemas.microsoft.com/office/drawing/2014/main" id="{93E49E9C-7F3D-52B2-0D09-2AF323071437}"/>
              </a:ext>
            </a:extLst>
          </p:cNvPr>
          <p:cNvPicPr>
            <a:picLocks noChangeAspect="1"/>
          </p:cNvPicPr>
          <p:nvPr/>
        </p:nvPicPr>
        <p:blipFill>
          <a:blip r:embed="rId2"/>
          <a:stretch>
            <a:fillRect/>
          </a:stretch>
        </p:blipFill>
        <p:spPr>
          <a:xfrm>
            <a:off x="3181352" y="4588934"/>
            <a:ext cx="1282766" cy="1320868"/>
          </a:xfrm>
          <a:prstGeom prst="rect">
            <a:avLst/>
          </a:prstGeom>
        </p:spPr>
      </p:pic>
      <p:cxnSp>
        <p:nvCxnSpPr>
          <p:cNvPr id="15" name="Straight Connector 14">
            <a:extLst>
              <a:ext uri="{FF2B5EF4-FFF2-40B4-BE49-F238E27FC236}">
                <a16:creationId xmlns:a16="http://schemas.microsoft.com/office/drawing/2014/main" id="{9E2A5079-3E4E-01CC-1938-58ACF6F8EC24}"/>
              </a:ext>
              <a:ext uri="{C183D7F6-B498-43B3-948B-1728B52AA6E4}">
                <adec:decorative xmlns:adec="http://schemas.microsoft.com/office/drawing/2017/decorative" val="1"/>
              </a:ext>
            </a:extLst>
          </p:cNvPr>
          <p:cNvCxnSpPr/>
          <p:nvPr/>
        </p:nvCxnSpPr>
        <p:spPr>
          <a:xfrm>
            <a:off x="6249379" y="1917289"/>
            <a:ext cx="0" cy="3103061"/>
          </a:xfrm>
          <a:prstGeom prst="line">
            <a:avLst/>
          </a:prstGeom>
          <a:ln w="28575">
            <a:solidFill>
              <a:srgbClr val="1B0B6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FA640160-3CFC-0A8A-D4D6-2AC039FEF043}"/>
              </a:ext>
            </a:extLst>
          </p:cNvPr>
          <p:cNvSpPr>
            <a:spLocks noGrp="1"/>
          </p:cNvSpPr>
          <p:nvPr>
            <p:ph sz="half" idx="2"/>
          </p:nvPr>
        </p:nvSpPr>
        <p:spPr>
          <a:xfrm>
            <a:off x="6744430" y="1686832"/>
            <a:ext cx="5181600" cy="4351338"/>
          </a:xfrm>
        </p:spPr>
        <p:txBody>
          <a:bodyPr>
            <a:normAutofit fontScale="55000" lnSpcReduction="20000"/>
          </a:bodyPr>
          <a:lstStyle/>
          <a:p>
            <a:pPr marL="0" indent="0">
              <a:buNone/>
            </a:pPr>
            <a:r>
              <a:rPr lang="en-US" sz="3800" b="1" dirty="0">
                <a:solidFill>
                  <a:schemeClr val="tx1"/>
                </a:solidFill>
                <a:latin typeface="Montserrat" panose="00000500000000000000" pitchFamily="2" charset="0"/>
              </a:rPr>
              <a:t>Capstone for </a:t>
            </a:r>
            <a:r>
              <a:rPr lang="en-US" sz="3800" b="1" i="0" dirty="0">
                <a:solidFill>
                  <a:schemeClr val="tx1"/>
                </a:solidFill>
                <a:effectLst/>
                <a:latin typeface="Montserrat" panose="00000500000000000000" pitchFamily="2" charset="0"/>
              </a:rPr>
              <a:t>ATRs and BSRs: Collaborating to Expand Registered Apprenticeship</a:t>
            </a:r>
          </a:p>
          <a:p>
            <a:pPr marL="0" indent="0">
              <a:buNone/>
            </a:pPr>
            <a:endParaRPr lang="en-US" sz="900" b="1" i="0" dirty="0">
              <a:solidFill>
                <a:schemeClr val="tx1"/>
              </a:solidFill>
              <a:effectLst/>
              <a:latin typeface="Montserrat" panose="00000500000000000000" pitchFamily="2" charset="0"/>
            </a:endParaRPr>
          </a:p>
          <a:p>
            <a:pPr>
              <a:spcBef>
                <a:spcPts val="1200"/>
              </a:spcBef>
            </a:pPr>
            <a:r>
              <a:rPr lang="en-US" sz="3300" dirty="0">
                <a:solidFill>
                  <a:srgbClr val="232333"/>
                </a:solidFill>
                <a:latin typeface="Montserrat" panose="00000500000000000000" pitchFamily="2" charset="0"/>
              </a:rPr>
              <a:t>I</a:t>
            </a:r>
            <a:r>
              <a:rPr lang="en-US" sz="3300" b="0" i="0" dirty="0">
                <a:solidFill>
                  <a:srgbClr val="232333"/>
                </a:solidFill>
                <a:effectLst/>
                <a:latin typeface="Montserrat" panose="00000500000000000000" pitchFamily="2" charset="0"/>
              </a:rPr>
              <a:t>nteractive learning from workforce experts</a:t>
            </a:r>
          </a:p>
          <a:p>
            <a:pPr>
              <a:spcBef>
                <a:spcPts val="600"/>
              </a:spcBef>
            </a:pPr>
            <a:r>
              <a:rPr lang="en-US" sz="3300" b="0" i="0" dirty="0">
                <a:solidFill>
                  <a:srgbClr val="232333"/>
                </a:solidFill>
                <a:effectLst/>
                <a:latin typeface="Montserrat" panose="00000500000000000000" pitchFamily="2" charset="0"/>
              </a:rPr>
              <a:t>Effective ATR and BSR partnerships</a:t>
            </a:r>
          </a:p>
          <a:p>
            <a:pPr>
              <a:spcBef>
                <a:spcPts val="600"/>
              </a:spcBef>
            </a:pPr>
            <a:r>
              <a:rPr lang="en-US" sz="3300" b="0" i="0" dirty="0">
                <a:solidFill>
                  <a:srgbClr val="232333"/>
                </a:solidFill>
                <a:effectLst/>
                <a:latin typeface="Montserrat" panose="00000500000000000000" pitchFamily="2" charset="0"/>
              </a:rPr>
              <a:t>Implement training at the local level</a:t>
            </a:r>
          </a:p>
          <a:p>
            <a:pPr marL="0" indent="0">
              <a:buNone/>
            </a:pPr>
            <a:endParaRPr lang="en-US" dirty="0">
              <a:solidFill>
                <a:srgbClr val="232333"/>
              </a:solidFill>
              <a:latin typeface="Montserrat" panose="00000500000000000000" pitchFamily="2" charset="0"/>
            </a:endParaRPr>
          </a:p>
          <a:p>
            <a:pPr marL="0" indent="0">
              <a:buNone/>
            </a:pPr>
            <a:endParaRPr lang="en-US" sz="900" dirty="0">
              <a:solidFill>
                <a:srgbClr val="232333"/>
              </a:solidFill>
              <a:latin typeface="Montserrat" panose="00000500000000000000" pitchFamily="2" charset="0"/>
            </a:endParaRPr>
          </a:p>
          <a:p>
            <a:pPr marL="0" indent="0" algn="ctr">
              <a:buNone/>
            </a:pPr>
            <a:r>
              <a:rPr lang="en-US" sz="3300" b="1" dirty="0">
                <a:solidFill>
                  <a:srgbClr val="232333"/>
                </a:solidFill>
                <a:latin typeface="Montserrat" panose="00000500000000000000" pitchFamily="2" charset="0"/>
              </a:rPr>
              <a:t>June 13</a:t>
            </a:r>
            <a:r>
              <a:rPr lang="en-US" sz="3300" b="1" baseline="30000" dirty="0">
                <a:solidFill>
                  <a:srgbClr val="232333"/>
                </a:solidFill>
                <a:latin typeface="Montserrat" panose="00000500000000000000" pitchFamily="2" charset="0"/>
              </a:rPr>
              <a:t>th</a:t>
            </a:r>
            <a:r>
              <a:rPr lang="en-US" sz="3300" b="1" dirty="0">
                <a:solidFill>
                  <a:srgbClr val="232333"/>
                </a:solidFill>
                <a:latin typeface="Montserrat" panose="00000500000000000000" pitchFamily="2" charset="0"/>
              </a:rPr>
              <a:t> from 11am-12:30pm ET</a:t>
            </a:r>
          </a:p>
          <a:p>
            <a:pPr marL="0" indent="0" algn="ctr">
              <a:buNone/>
            </a:pPr>
            <a:endParaRPr lang="en-US" sz="3300" b="1" dirty="0">
              <a:solidFill>
                <a:srgbClr val="232333"/>
              </a:solidFill>
              <a:latin typeface="Montserrat" panose="00000500000000000000" pitchFamily="2" charset="0"/>
            </a:endParaRPr>
          </a:p>
          <a:p>
            <a:pPr marL="0" indent="0">
              <a:buNone/>
            </a:pPr>
            <a:r>
              <a:rPr lang="en-US" sz="3300" b="1" i="0" dirty="0">
                <a:solidFill>
                  <a:srgbClr val="232333"/>
                </a:solidFill>
                <a:effectLst/>
                <a:latin typeface="Montserrat" panose="00000500000000000000" pitchFamily="2" charset="0"/>
              </a:rPr>
              <a:t>Scan to Register:</a:t>
            </a:r>
          </a:p>
        </p:txBody>
      </p:sp>
      <p:sp>
        <p:nvSpPr>
          <p:cNvPr id="12" name="Rectangle 11">
            <a:extLst>
              <a:ext uri="{FF2B5EF4-FFF2-40B4-BE49-F238E27FC236}">
                <a16:creationId xmlns:a16="http://schemas.microsoft.com/office/drawing/2014/main" id="{5018B8CC-8A93-8DA3-6915-68B121550B39}"/>
              </a:ext>
              <a:ext uri="{C183D7F6-B498-43B3-948B-1728B52AA6E4}">
                <adec:decorative xmlns:adec="http://schemas.microsoft.com/office/drawing/2017/decorative" val="1"/>
              </a:ext>
            </a:extLst>
          </p:cNvPr>
          <p:cNvSpPr/>
          <p:nvPr/>
        </p:nvSpPr>
        <p:spPr>
          <a:xfrm>
            <a:off x="8996318" y="4515350"/>
            <a:ext cx="1433543" cy="1480738"/>
          </a:xfrm>
          <a:prstGeom prst="rect">
            <a:avLst/>
          </a:prstGeom>
          <a:solidFill>
            <a:srgbClr val="FAAB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QR Code to register for the Capstone for ATRs and BSRs: Collaborating to Expand Registered Apprenticeship">
            <a:extLst>
              <a:ext uri="{FF2B5EF4-FFF2-40B4-BE49-F238E27FC236}">
                <a16:creationId xmlns:a16="http://schemas.microsoft.com/office/drawing/2014/main" id="{D164DEA0-BEC3-FA08-88E9-6816AAF02FF6}"/>
              </a:ext>
            </a:extLst>
          </p:cNvPr>
          <p:cNvPicPr>
            <a:picLocks noChangeAspect="1"/>
          </p:cNvPicPr>
          <p:nvPr/>
        </p:nvPicPr>
        <p:blipFill>
          <a:blip r:embed="rId3"/>
          <a:stretch>
            <a:fillRect/>
          </a:stretch>
        </p:blipFill>
        <p:spPr>
          <a:xfrm>
            <a:off x="9055830" y="4588934"/>
            <a:ext cx="1314518" cy="1333569"/>
          </a:xfrm>
          <a:prstGeom prst="rect">
            <a:avLst/>
          </a:prstGeom>
        </p:spPr>
      </p:pic>
      <p:sp>
        <p:nvSpPr>
          <p:cNvPr id="13" name="Slide Number Placeholder 5">
            <a:extLst>
              <a:ext uri="{FF2B5EF4-FFF2-40B4-BE49-F238E27FC236}">
                <a16:creationId xmlns:a16="http://schemas.microsoft.com/office/drawing/2014/main" id="{D1607E52-2FF3-08FB-D8D7-23126B37D82F}"/>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6184055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45C2-6EDE-56A5-C8E5-A8EF86B197D7}"/>
              </a:ext>
            </a:extLst>
          </p:cNvPr>
          <p:cNvSpPr>
            <a:spLocks noGrp="1"/>
          </p:cNvSpPr>
          <p:nvPr>
            <p:ph type="title"/>
          </p:nvPr>
        </p:nvSpPr>
        <p:spPr/>
        <p:txBody>
          <a:bodyPr/>
          <a:lstStyle/>
          <a:p>
            <a:r>
              <a:rPr lang="en-US" dirty="0"/>
              <a:t>Become A Center Partner</a:t>
            </a:r>
          </a:p>
        </p:txBody>
      </p:sp>
      <p:sp>
        <p:nvSpPr>
          <p:cNvPr id="3" name="Content Placeholder 2">
            <a:extLst>
              <a:ext uri="{FF2B5EF4-FFF2-40B4-BE49-F238E27FC236}">
                <a16:creationId xmlns:a16="http://schemas.microsoft.com/office/drawing/2014/main" id="{497BBF51-BEF5-3D97-D9A3-98323433AD0B}"/>
              </a:ext>
            </a:extLst>
          </p:cNvPr>
          <p:cNvSpPr>
            <a:spLocks noGrp="1"/>
          </p:cNvSpPr>
          <p:nvPr>
            <p:ph sz="half" idx="1"/>
          </p:nvPr>
        </p:nvSpPr>
        <p:spPr>
          <a:xfrm>
            <a:off x="1068545" y="2439642"/>
            <a:ext cx="6379278" cy="3123303"/>
          </a:xfrm>
        </p:spPr>
        <p:txBody>
          <a:bodyPr/>
          <a:lstStyle/>
          <a:p>
            <a:pPr marL="608965" indent="-422910">
              <a:spcAft>
                <a:spcPts val="1200"/>
              </a:spcAft>
              <a:buClr>
                <a:srgbClr val="00005F"/>
              </a:buClr>
              <a:buSzPct val="100000"/>
              <a:buFont typeface="Wingdings" panose="05000000000000000000" pitchFamily="2" charset="2"/>
              <a:buChar char="þ"/>
            </a:pPr>
            <a:r>
              <a:rPr lang="en-US" sz="2800" b="1" dirty="0">
                <a:solidFill>
                  <a:schemeClr val="tx1"/>
                </a:solidFill>
                <a:latin typeface="Montserrat" panose="00000500000000000000" pitchFamily="2" charset="0"/>
              </a:rPr>
              <a:t>Receive</a:t>
            </a:r>
            <a:r>
              <a:rPr lang="en-US" sz="2800" dirty="0">
                <a:solidFill>
                  <a:schemeClr val="tx1"/>
                </a:solidFill>
                <a:latin typeface="Montserrat" panose="00000500000000000000" pitchFamily="2" charset="0"/>
              </a:rPr>
              <a:t> no-cost expert TA,  </a:t>
            </a:r>
            <a:br>
              <a:rPr lang="en-US" sz="2800" dirty="0">
                <a:solidFill>
                  <a:schemeClr val="tx1"/>
                </a:solidFill>
                <a:latin typeface="Montserrat" panose="00000500000000000000" pitchFamily="2" charset="0"/>
              </a:rPr>
            </a:br>
            <a:r>
              <a:rPr lang="en-US" sz="2800" dirty="0">
                <a:solidFill>
                  <a:schemeClr val="tx1"/>
                </a:solidFill>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dirty="0">
                <a:solidFill>
                  <a:schemeClr val="tx1"/>
                </a:solidFill>
                <a:latin typeface="Montserrat" panose="00000500000000000000" pitchFamily="2" charset="0"/>
              </a:rPr>
              <a:t>Network </a:t>
            </a:r>
            <a:r>
              <a:rPr lang="en-US" sz="2800" dirty="0">
                <a:solidFill>
                  <a:schemeClr val="tx1"/>
                </a:solidFill>
                <a:latin typeface="Montserrat" panose="00000500000000000000" pitchFamily="2" charset="0"/>
              </a:rPr>
              <a:t>with potential </a:t>
            </a:r>
            <a:br>
              <a:rPr lang="en-US" sz="2800" dirty="0">
                <a:solidFill>
                  <a:schemeClr val="tx1"/>
                </a:solidFill>
                <a:latin typeface="Montserrat" panose="00000500000000000000" pitchFamily="2" charset="0"/>
              </a:rPr>
            </a:br>
            <a:r>
              <a:rPr lang="en-US" sz="2800" dirty="0">
                <a:solidFill>
                  <a:schemeClr val="tx1"/>
                </a:solidFill>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dirty="0">
                <a:solidFill>
                  <a:schemeClr val="tx1"/>
                </a:solidFill>
                <a:latin typeface="Montserrat" panose="00000500000000000000" pitchFamily="2" charset="0"/>
              </a:rPr>
              <a:t>Be </a:t>
            </a:r>
            <a:r>
              <a:rPr lang="en-US" sz="2800" dirty="0">
                <a:solidFill>
                  <a:schemeClr val="tx1"/>
                </a:solidFill>
                <a:latin typeface="Montserrat" panose="00000500000000000000" pitchFamily="2" charset="0"/>
              </a:rPr>
              <a:t>nationally recognized for </a:t>
            </a:r>
            <a:br>
              <a:rPr lang="en-US" sz="2800" dirty="0">
                <a:solidFill>
                  <a:schemeClr val="tx1"/>
                </a:solidFill>
                <a:latin typeface="Montserrat" panose="00000500000000000000" pitchFamily="2" charset="0"/>
              </a:rPr>
            </a:br>
            <a:r>
              <a:rPr lang="en-US" sz="2800" dirty="0">
                <a:solidFill>
                  <a:schemeClr val="tx1"/>
                </a:solidFill>
                <a:latin typeface="Montserrat" panose="00000500000000000000" pitchFamily="2" charset="0"/>
              </a:rPr>
              <a:t>your work</a:t>
            </a:r>
            <a:endParaRPr lang="en-US" sz="2800" dirty="0">
              <a:solidFill>
                <a:schemeClr val="tx1"/>
              </a:solidFill>
              <a:latin typeface="Montserrat" panose="00000500000000000000" pitchFamily="2" charset="0"/>
              <a:ea typeface="Raleway"/>
              <a:cs typeface="Raleway"/>
              <a:sym typeface="Raleway"/>
            </a:endParaRPr>
          </a:p>
          <a:p>
            <a:endParaRPr lang="en-US" dirty="0"/>
          </a:p>
        </p:txBody>
      </p:sp>
      <p:sp>
        <p:nvSpPr>
          <p:cNvPr id="5" name="Rectangle 4">
            <a:extLst>
              <a:ext uri="{FF2B5EF4-FFF2-40B4-BE49-F238E27FC236}">
                <a16:creationId xmlns:a16="http://schemas.microsoft.com/office/drawing/2014/main" id="{603CBE8E-A3C8-95FB-332D-2F2A38C357A9}"/>
              </a:ext>
              <a:ext uri="{C183D7F6-B498-43B3-948B-1728B52AA6E4}">
                <adec:decorative xmlns:adec="http://schemas.microsoft.com/office/drawing/2017/decorative" val="1"/>
              </a:ext>
            </a:extLst>
          </p:cNvPr>
          <p:cNvSpPr/>
          <p:nvPr/>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7D00D74-78CC-820B-1124-30A803347FCE}"/>
              </a:ext>
            </a:extLst>
          </p:cNvPr>
          <p:cNvSpPr>
            <a:spLocks noGrp="1"/>
          </p:cNvSpPr>
          <p:nvPr>
            <p:ph sz="half" idx="2"/>
          </p:nvPr>
        </p:nvSpPr>
        <p:spPr>
          <a:xfrm>
            <a:off x="7765392" y="2116765"/>
            <a:ext cx="2867883" cy="898661"/>
          </a:xfrm>
        </p:spPr>
        <p:txBody>
          <a:bodyPr/>
          <a:lstStyle/>
          <a:p>
            <a:pPr marL="0" indent="0" algn="ctr">
              <a:buNone/>
            </a:pPr>
            <a:r>
              <a:rPr lang="en-US" dirty="0">
                <a:solidFill>
                  <a:schemeClr val="bg1"/>
                </a:solidFill>
              </a:rPr>
              <a:t>Scan for Partner Form</a:t>
            </a:r>
          </a:p>
          <a:p>
            <a:pPr marL="0" indent="0">
              <a:buNone/>
            </a:pPr>
            <a:endParaRPr lang="en-US" dirty="0"/>
          </a:p>
        </p:txBody>
      </p:sp>
      <p:pic>
        <p:nvPicPr>
          <p:cNvPr id="7" name="Picture 3" descr="QR code to become a center partner">
            <a:extLst>
              <a:ext uri="{FF2B5EF4-FFF2-40B4-BE49-F238E27FC236}">
                <a16:creationId xmlns:a16="http://schemas.microsoft.com/office/drawing/2014/main" id="{0D831C6D-660A-058A-CE26-74885ACB77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8" name="Slide Number Placeholder 5">
            <a:extLst>
              <a:ext uri="{FF2B5EF4-FFF2-40B4-BE49-F238E27FC236}">
                <a16:creationId xmlns:a16="http://schemas.microsoft.com/office/drawing/2014/main" id="{2EB1A51F-ADB7-1775-74C9-2503052EDA4E}"/>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7885694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884F70-E12F-6972-62F5-991C90F5C10E}"/>
              </a:ext>
            </a:extLst>
          </p:cNvPr>
          <p:cNvSpPr>
            <a:spLocks noGrp="1"/>
          </p:cNvSpPr>
          <p:nvPr>
            <p:ph type="title"/>
          </p:nvPr>
        </p:nvSpPr>
        <p:spPr>
          <a:xfrm>
            <a:off x="831850" y="1718975"/>
            <a:ext cx="10515600" cy="415746"/>
          </a:xfrm>
        </p:spPr>
        <p:txBody>
          <a:bodyPr>
            <a:normAutofit fontScale="90000"/>
          </a:bodyPr>
          <a:lstStyle/>
          <a:p>
            <a:r>
              <a:rPr lang="en-US" dirty="0"/>
              <a:t>Email us your questions at RA_COE@SafalPartners.com</a:t>
            </a:r>
          </a:p>
        </p:txBody>
      </p:sp>
      <p:sp>
        <p:nvSpPr>
          <p:cNvPr id="2" name="Text Placeholder 1">
            <a:extLst>
              <a:ext uri="{FF2B5EF4-FFF2-40B4-BE49-F238E27FC236}">
                <a16:creationId xmlns:a16="http://schemas.microsoft.com/office/drawing/2014/main" id="{37BC6D76-6797-C7FE-017C-FFAFAB3FAE94}"/>
              </a:ext>
            </a:extLst>
          </p:cNvPr>
          <p:cNvSpPr>
            <a:spLocks noGrp="1"/>
          </p:cNvSpPr>
          <p:nvPr>
            <p:ph type="body" idx="1"/>
          </p:nvPr>
        </p:nvSpPr>
        <p:spPr>
          <a:xfrm>
            <a:off x="838200" y="3870036"/>
            <a:ext cx="10515600" cy="1200711"/>
          </a:xfrm>
        </p:spPr>
        <p:txBody>
          <a:bodyPr/>
          <a:lstStyle/>
          <a:p>
            <a:r>
              <a:rPr lang="en-US" dirty="0"/>
              <a:t>For more information, visit: dolcoe.safalapps.com</a:t>
            </a:r>
          </a:p>
          <a:p>
            <a:endParaRPr lang="en-US" dirty="0"/>
          </a:p>
        </p:txBody>
      </p:sp>
      <p:sp>
        <p:nvSpPr>
          <p:cNvPr id="4" name="Slide Number Placeholder 5">
            <a:extLst>
              <a:ext uri="{FF2B5EF4-FFF2-40B4-BE49-F238E27FC236}">
                <a16:creationId xmlns:a16="http://schemas.microsoft.com/office/drawing/2014/main" id="{DBF8C6D4-4882-961A-4AF3-0978F23CF6BF}"/>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127786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2ACF58-834D-0205-3037-28A0DB8F6F61}"/>
              </a:ext>
            </a:extLst>
          </p:cNvPr>
          <p:cNvSpPr>
            <a:spLocks noGrp="1"/>
          </p:cNvSpPr>
          <p:nvPr>
            <p:ph type="title"/>
          </p:nvPr>
        </p:nvSpPr>
        <p:spPr/>
        <p:txBody>
          <a:bodyPr/>
          <a:lstStyle/>
          <a:p>
            <a:r>
              <a:rPr lang="en-US" dirty="0"/>
              <a:t>Poll #1</a:t>
            </a:r>
          </a:p>
        </p:txBody>
      </p:sp>
      <p:sp>
        <p:nvSpPr>
          <p:cNvPr id="2" name="Content Placeholder 1">
            <a:extLst>
              <a:ext uri="{FF2B5EF4-FFF2-40B4-BE49-F238E27FC236}">
                <a16:creationId xmlns:a16="http://schemas.microsoft.com/office/drawing/2014/main" id="{D1D3149F-D8D2-709E-6B76-1FE839054C0D}"/>
              </a:ext>
            </a:extLst>
          </p:cNvPr>
          <p:cNvSpPr>
            <a:spLocks noGrp="1"/>
          </p:cNvSpPr>
          <p:nvPr>
            <p:ph sz="half" idx="1"/>
          </p:nvPr>
        </p:nvSpPr>
        <p:spPr>
          <a:xfrm>
            <a:off x="838200" y="1690688"/>
            <a:ext cx="7142019" cy="4351338"/>
          </a:xfrm>
        </p:spPr>
        <p:txBody>
          <a:bodyPr>
            <a:normAutofit/>
          </a:bodyPr>
          <a:lstStyle/>
          <a:p>
            <a:pPr marL="0" indent="0" algn="ctr">
              <a:spcAft>
                <a:spcPts val="1200"/>
              </a:spcAft>
              <a:buNone/>
            </a:pPr>
            <a:r>
              <a:rPr lang="en-US" dirty="0">
                <a:solidFill>
                  <a:schemeClr val="tx1"/>
                </a:solidFill>
              </a:rPr>
              <a:t>What is your role in the workforce system?</a:t>
            </a:r>
          </a:p>
          <a:p>
            <a:pPr lvl="1"/>
            <a:r>
              <a:rPr lang="en-US" dirty="0">
                <a:solidFill>
                  <a:schemeClr val="tx1"/>
                </a:solidFill>
              </a:rPr>
              <a:t>Business Service Representative (BSR)</a:t>
            </a:r>
          </a:p>
          <a:p>
            <a:pPr lvl="1"/>
            <a:r>
              <a:rPr lang="en-US" dirty="0">
                <a:solidFill>
                  <a:schemeClr val="tx1"/>
                </a:solidFill>
              </a:rPr>
              <a:t>Workforce staff that has some BSR responsibility</a:t>
            </a:r>
          </a:p>
          <a:p>
            <a:pPr lvl="1"/>
            <a:r>
              <a:rPr lang="en-US" dirty="0">
                <a:solidFill>
                  <a:schemeClr val="tx1"/>
                </a:solidFill>
              </a:rPr>
              <a:t>Workforce Manager/Administrator</a:t>
            </a:r>
          </a:p>
          <a:p>
            <a:pPr lvl="1"/>
            <a:r>
              <a:rPr lang="en-US" dirty="0">
                <a:solidFill>
                  <a:schemeClr val="tx1"/>
                </a:solidFill>
              </a:rPr>
              <a:t>Local Veterans Employment Representative (LVER)</a:t>
            </a:r>
          </a:p>
          <a:p>
            <a:pPr lvl="1"/>
            <a:r>
              <a:rPr lang="en-US" dirty="0">
                <a:solidFill>
                  <a:schemeClr val="tx1"/>
                </a:solidFill>
              </a:rPr>
              <a:t>Other</a:t>
            </a:r>
          </a:p>
        </p:txBody>
      </p:sp>
      <p:pic>
        <p:nvPicPr>
          <p:cNvPr id="7" name="Picture Placeholder 6" descr="Person holding out hand">
            <a:extLst>
              <a:ext uri="{FF2B5EF4-FFF2-40B4-BE49-F238E27FC236}">
                <a16:creationId xmlns:a16="http://schemas.microsoft.com/office/drawing/2014/main" id="{53FDD939-B1E5-AE66-69B6-BE230D8B8058}"/>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p:blipFill>
        <p:spPr>
          <a:xfrm>
            <a:off x="8264237" y="1888715"/>
            <a:ext cx="2965981" cy="4091008"/>
          </a:xfrm>
          <a:prstGeom prst="rect">
            <a:avLst/>
          </a:prstGeom>
          <a:ln>
            <a:noFill/>
          </a:ln>
          <a:effectLst>
            <a:softEdge rad="112500"/>
          </a:effectLst>
        </p:spPr>
      </p:pic>
      <p:sp>
        <p:nvSpPr>
          <p:cNvPr id="5" name="Slide Number Placeholder 5">
            <a:extLst>
              <a:ext uri="{FF2B5EF4-FFF2-40B4-BE49-F238E27FC236}">
                <a16:creationId xmlns:a16="http://schemas.microsoft.com/office/drawing/2014/main" id="{6A5E558E-61CC-0B87-A757-86F911ACD4BE}"/>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770250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9160BF-148F-0B6A-033E-2D635761007C}"/>
              </a:ext>
            </a:extLst>
          </p:cNvPr>
          <p:cNvSpPr>
            <a:spLocks noGrp="1"/>
          </p:cNvSpPr>
          <p:nvPr>
            <p:ph type="title"/>
          </p:nvPr>
        </p:nvSpPr>
        <p:spPr>
          <a:xfrm>
            <a:off x="762000" y="536565"/>
            <a:ext cx="10515600" cy="1325563"/>
          </a:xfrm>
        </p:spPr>
        <p:txBody>
          <a:bodyPr>
            <a:normAutofit/>
          </a:bodyPr>
          <a:lstStyle/>
          <a:p>
            <a:r>
              <a:rPr lang="en-US" dirty="0"/>
              <a:t>Introduction: RA as a Critical Workforce Development Tool</a:t>
            </a:r>
          </a:p>
        </p:txBody>
      </p:sp>
      <p:pic>
        <p:nvPicPr>
          <p:cNvPr id="7" name="Content Placeholder 6" descr="Michael Qualter">
            <a:extLst>
              <a:ext uri="{FF2B5EF4-FFF2-40B4-BE49-F238E27FC236}">
                <a16:creationId xmlns:a16="http://schemas.microsoft.com/office/drawing/2014/main" id="{FC7C841A-1E3D-E7D2-7A32-D7FA51219AFE}"/>
              </a:ext>
            </a:extLst>
          </p:cNvPr>
          <p:cNvPicPr>
            <a:picLocks noGrp="1" noChangeAspect="1"/>
          </p:cNvPicPr>
          <p:nvPr>
            <p:ph sz="half" idx="2"/>
          </p:nvPr>
        </p:nvPicPr>
        <p:blipFill>
          <a:blip r:embed="rId3"/>
          <a:stretch>
            <a:fillRect/>
          </a:stretch>
        </p:blipFill>
        <p:spPr>
          <a:xfrm>
            <a:off x="1328043" y="2664550"/>
            <a:ext cx="2933851" cy="26734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Content Placeholder 1">
            <a:extLst>
              <a:ext uri="{FF2B5EF4-FFF2-40B4-BE49-F238E27FC236}">
                <a16:creationId xmlns:a16="http://schemas.microsoft.com/office/drawing/2014/main" id="{70587F13-123C-3A53-F647-257AE3C846FA}"/>
              </a:ext>
            </a:extLst>
          </p:cNvPr>
          <p:cNvSpPr>
            <a:spLocks noGrp="1"/>
          </p:cNvSpPr>
          <p:nvPr>
            <p:ph sz="half" idx="1"/>
          </p:nvPr>
        </p:nvSpPr>
        <p:spPr>
          <a:xfrm>
            <a:off x="5256646" y="3162368"/>
            <a:ext cx="5181600" cy="2114627"/>
          </a:xfrm>
        </p:spPr>
        <p:txBody>
          <a:bodyPr/>
          <a:lstStyle/>
          <a:p>
            <a:pPr marL="0" indent="0">
              <a:buNone/>
            </a:pPr>
            <a:r>
              <a:rPr lang="en-US" sz="3600" b="1">
                <a:solidFill>
                  <a:srgbClr val="0D274D"/>
                </a:solidFill>
                <a:latin typeface="Montserrat" panose="00000500000000000000" pitchFamily="2" charset="0"/>
              </a:rPr>
              <a:t>Michael </a:t>
            </a:r>
            <a:r>
              <a:rPr lang="en-US" sz="3600" b="1" err="1">
                <a:solidFill>
                  <a:srgbClr val="0D274D"/>
                </a:solidFill>
                <a:latin typeface="Montserrat" panose="00000500000000000000" pitchFamily="2" charset="0"/>
              </a:rPr>
              <a:t>Qualter</a:t>
            </a:r>
            <a:endParaRPr lang="en-US" sz="3600" b="1">
              <a:solidFill>
                <a:srgbClr val="0D274D"/>
              </a:solidFill>
              <a:latin typeface="Montserrat" panose="00000500000000000000" pitchFamily="2" charset="0"/>
            </a:endParaRPr>
          </a:p>
          <a:p>
            <a:pPr marL="0" indent="0">
              <a:buNone/>
            </a:pPr>
            <a:r>
              <a:rPr lang="en-US" sz="2400">
                <a:solidFill>
                  <a:srgbClr val="0D274D"/>
                </a:solidFill>
                <a:latin typeface="Montserrat"/>
                <a:ea typeface="Roboto"/>
              </a:rPr>
              <a:t>Deputy Administrator</a:t>
            </a:r>
          </a:p>
          <a:p>
            <a:pPr marL="0" indent="0">
              <a:buNone/>
            </a:pPr>
            <a:r>
              <a:rPr lang="en-US" sz="2400">
                <a:solidFill>
                  <a:srgbClr val="0D274D"/>
                </a:solidFill>
                <a:latin typeface="Montserrat"/>
                <a:ea typeface="Roboto"/>
              </a:rPr>
              <a:t>Office of Apprenticeship</a:t>
            </a:r>
          </a:p>
          <a:p>
            <a:pPr marL="0" indent="0">
              <a:buNone/>
            </a:pPr>
            <a:r>
              <a:rPr lang="en-US" sz="2400">
                <a:solidFill>
                  <a:srgbClr val="0D274D"/>
                </a:solidFill>
                <a:latin typeface="Montserrat"/>
                <a:ea typeface="Roboto"/>
              </a:rPr>
              <a:t>U.S. Department of Labor</a:t>
            </a:r>
          </a:p>
        </p:txBody>
      </p:sp>
      <p:sp>
        <p:nvSpPr>
          <p:cNvPr id="4" name="Slide Number Placeholder 5">
            <a:extLst>
              <a:ext uri="{FF2B5EF4-FFF2-40B4-BE49-F238E27FC236}">
                <a16:creationId xmlns:a16="http://schemas.microsoft.com/office/drawing/2014/main" id="{06B13081-530B-6175-F20E-DCC41DBC03FB}"/>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381246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9160BF-148F-0B6A-033E-2D635761007C}"/>
              </a:ext>
            </a:extLst>
          </p:cNvPr>
          <p:cNvSpPr>
            <a:spLocks noGrp="1"/>
          </p:cNvSpPr>
          <p:nvPr>
            <p:ph type="title"/>
          </p:nvPr>
        </p:nvSpPr>
        <p:spPr>
          <a:xfrm>
            <a:off x="762000" y="536565"/>
            <a:ext cx="10515600" cy="1325563"/>
          </a:xfrm>
        </p:spPr>
        <p:txBody>
          <a:bodyPr>
            <a:normAutofit/>
          </a:bodyPr>
          <a:lstStyle/>
          <a:p>
            <a:r>
              <a:rPr lang="en-US" dirty="0"/>
              <a:t>Registered Apprenticeship Basics</a:t>
            </a:r>
          </a:p>
        </p:txBody>
      </p:sp>
      <p:pic>
        <p:nvPicPr>
          <p:cNvPr id="8" name="Picture 7" descr="Jeffrey Smith">
            <a:extLst>
              <a:ext uri="{FF2B5EF4-FFF2-40B4-BE49-F238E27FC236}">
                <a16:creationId xmlns:a16="http://schemas.microsoft.com/office/drawing/2014/main" id="{34B02E71-FF40-B404-AAF5-D1272F6431E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828232" y="2766789"/>
            <a:ext cx="2261117" cy="24144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Content Placeholder 1">
            <a:extLst>
              <a:ext uri="{FF2B5EF4-FFF2-40B4-BE49-F238E27FC236}">
                <a16:creationId xmlns:a16="http://schemas.microsoft.com/office/drawing/2014/main" id="{70587F13-123C-3A53-F647-257AE3C846FA}"/>
              </a:ext>
            </a:extLst>
          </p:cNvPr>
          <p:cNvSpPr>
            <a:spLocks noGrp="1"/>
          </p:cNvSpPr>
          <p:nvPr>
            <p:ph sz="half" idx="1"/>
          </p:nvPr>
        </p:nvSpPr>
        <p:spPr>
          <a:xfrm>
            <a:off x="5256646" y="3162368"/>
            <a:ext cx="5181600" cy="2114627"/>
          </a:xfrm>
        </p:spPr>
        <p:txBody>
          <a:bodyPr>
            <a:normAutofit lnSpcReduction="10000"/>
          </a:bodyPr>
          <a:lstStyle/>
          <a:p>
            <a:pPr marL="0" indent="0">
              <a:buNone/>
            </a:pPr>
            <a:r>
              <a:rPr lang="en-US" sz="3600" b="1">
                <a:solidFill>
                  <a:srgbClr val="0D274D"/>
                </a:solidFill>
                <a:latin typeface="Montserrat" panose="00000500000000000000" pitchFamily="2" charset="0"/>
              </a:rPr>
              <a:t>Jeff Smith</a:t>
            </a:r>
          </a:p>
          <a:p>
            <a:pPr marL="0" indent="0">
              <a:buNone/>
            </a:pPr>
            <a:r>
              <a:rPr lang="en-US" sz="2400">
                <a:solidFill>
                  <a:srgbClr val="0D274D"/>
                </a:solidFill>
                <a:latin typeface="Montserrat"/>
                <a:ea typeface="Roboto"/>
              </a:rPr>
              <a:t>Workforce Liaison / Program Analyst</a:t>
            </a:r>
          </a:p>
          <a:p>
            <a:pPr marL="0" indent="0">
              <a:buNone/>
            </a:pPr>
            <a:r>
              <a:rPr lang="en-US" sz="2400">
                <a:solidFill>
                  <a:srgbClr val="0D274D"/>
                </a:solidFill>
                <a:latin typeface="Montserrat"/>
                <a:ea typeface="Roboto"/>
              </a:rPr>
              <a:t>Office of Apprenticeship</a:t>
            </a:r>
          </a:p>
          <a:p>
            <a:pPr marL="0" indent="0">
              <a:buNone/>
            </a:pPr>
            <a:r>
              <a:rPr lang="en-US" sz="2400">
                <a:solidFill>
                  <a:srgbClr val="0D274D"/>
                </a:solidFill>
                <a:latin typeface="Montserrat"/>
                <a:ea typeface="Roboto"/>
              </a:rPr>
              <a:t>U.S Department of Labor</a:t>
            </a:r>
          </a:p>
        </p:txBody>
      </p:sp>
      <p:sp>
        <p:nvSpPr>
          <p:cNvPr id="4" name="Slide Number Placeholder 5">
            <a:extLst>
              <a:ext uri="{FF2B5EF4-FFF2-40B4-BE49-F238E27FC236}">
                <a16:creationId xmlns:a16="http://schemas.microsoft.com/office/drawing/2014/main" id="{06B13081-530B-6175-F20E-DCC41DBC03FB}"/>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778008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E48C68-5E11-3508-FD7C-BD79BCC93D8B}"/>
              </a:ext>
            </a:extLst>
          </p:cNvPr>
          <p:cNvSpPr>
            <a:spLocks noGrp="1"/>
          </p:cNvSpPr>
          <p:nvPr>
            <p:ph type="title"/>
          </p:nvPr>
        </p:nvSpPr>
        <p:spPr/>
        <p:txBody>
          <a:bodyPr/>
          <a:lstStyle/>
          <a:p>
            <a:r>
              <a:rPr lang="en-US" b="1" dirty="0">
                <a:solidFill>
                  <a:schemeClr val="accent2"/>
                </a:solidFill>
              </a:rPr>
              <a:t>ABOUT</a:t>
            </a:r>
            <a:r>
              <a:rPr lang="en-US" dirty="0"/>
              <a:t> US</a:t>
            </a:r>
          </a:p>
        </p:txBody>
      </p:sp>
      <p:sp>
        <p:nvSpPr>
          <p:cNvPr id="30" name="Rectangle 29">
            <a:extLst>
              <a:ext uri="{FF2B5EF4-FFF2-40B4-BE49-F238E27FC236}">
                <a16:creationId xmlns:a16="http://schemas.microsoft.com/office/drawing/2014/main" id="{902C2DD2-B93B-ADAC-CA81-F9CEEE8E8ECE}"/>
              </a:ext>
              <a:ext uri="{C183D7F6-B498-43B3-948B-1728B52AA6E4}">
                <adec:decorative xmlns:adec="http://schemas.microsoft.com/office/drawing/2017/decorative" val="1"/>
              </a:ext>
            </a:extLst>
          </p:cNvPr>
          <p:cNvSpPr/>
          <p:nvPr/>
        </p:nvSpPr>
        <p:spPr>
          <a:xfrm>
            <a:off x="852807" y="1550343"/>
            <a:ext cx="10827864" cy="15749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33" eaLnBrk="0" fontAlgn="base" hangingPunct="0">
              <a:spcBef>
                <a:spcPct val="0"/>
              </a:spcBef>
              <a:spcAft>
                <a:spcPct val="0"/>
              </a:spcAft>
            </a:pPr>
            <a:endParaRPr lang="en-US" sz="1799">
              <a:solidFill>
                <a:srgbClr val="FFFFFF"/>
              </a:solidFill>
              <a:latin typeface="Arial" panose="020B0604020202020204"/>
            </a:endParaRPr>
          </a:p>
        </p:txBody>
      </p:sp>
      <p:sp>
        <p:nvSpPr>
          <p:cNvPr id="31" name="Content Placeholder 30">
            <a:extLst>
              <a:ext uri="{FF2B5EF4-FFF2-40B4-BE49-F238E27FC236}">
                <a16:creationId xmlns:a16="http://schemas.microsoft.com/office/drawing/2014/main" id="{AF00849D-6FEA-0AAC-7C50-81163A39E5A4}"/>
              </a:ext>
            </a:extLst>
          </p:cNvPr>
          <p:cNvSpPr>
            <a:spLocks noGrp="1"/>
          </p:cNvSpPr>
          <p:nvPr>
            <p:ph sz="half" idx="16"/>
          </p:nvPr>
        </p:nvSpPr>
        <p:spPr>
          <a:xfrm>
            <a:off x="965369" y="1969564"/>
            <a:ext cx="1922727" cy="727380"/>
          </a:xfrm>
        </p:spPr>
        <p:txBody>
          <a:bodyPr>
            <a:normAutofit lnSpcReduction="10000"/>
          </a:bodyPr>
          <a:lstStyle/>
          <a:p>
            <a:pPr marL="0" marR="0" lvl="0" indent="0" algn="ctr" defTabSz="913333" rtl="0" eaLnBrk="0" fontAlgn="base" latinLnBrk="0" hangingPunct="0">
              <a:lnSpc>
                <a:spcPct val="100000"/>
              </a:lnSpc>
              <a:spcBef>
                <a:spcPct val="0"/>
              </a:spcBef>
              <a:spcAft>
                <a:spcPct val="0"/>
              </a:spcAft>
              <a:buClrTx/>
              <a:buSzTx/>
              <a:buFontTx/>
              <a:buNone/>
              <a:tabLst/>
              <a:defRPr/>
            </a:pPr>
            <a:r>
              <a:rPr kumimoji="0" lang="en-US" sz="2150" b="1" i="0" u="none" strike="noStrike" kern="1200" cap="none" spc="0" normalizeH="0" baseline="0" noProof="0">
                <a:ln>
                  <a:noFill/>
                </a:ln>
                <a:solidFill>
                  <a:srgbClr val="016375"/>
                </a:solidFill>
                <a:effectLst/>
                <a:uLnTx/>
                <a:uFillTx/>
                <a:latin typeface="Arial" panose="020B0604020202020204"/>
                <a:ea typeface="+mn-ea"/>
                <a:cs typeface="+mn-cs"/>
              </a:rPr>
              <a:t>FY 2023 FAST FACTS </a:t>
            </a:r>
            <a:endParaRPr kumimoji="0" lang="en-US" sz="2150" b="1" i="0" u="none" strike="noStrike" kern="1200" cap="none" spc="0" normalizeH="0" baseline="0" noProof="0">
              <a:ln>
                <a:noFill/>
              </a:ln>
              <a:solidFill>
                <a:srgbClr val="016375"/>
              </a:solidFill>
              <a:effectLst/>
              <a:uLnTx/>
              <a:uFillTx/>
              <a:latin typeface="Arial" panose="020B0604020202020204"/>
              <a:ea typeface="+mn-ea"/>
              <a:cs typeface="Arial"/>
            </a:endParaRPr>
          </a:p>
          <a:p>
            <a:endParaRPr lang="en-US"/>
          </a:p>
        </p:txBody>
      </p:sp>
      <p:sp>
        <p:nvSpPr>
          <p:cNvPr id="25" name="Content Placeholder 24">
            <a:extLst>
              <a:ext uri="{FF2B5EF4-FFF2-40B4-BE49-F238E27FC236}">
                <a16:creationId xmlns:a16="http://schemas.microsoft.com/office/drawing/2014/main" id="{5C216BF6-ADB5-87D5-6BDF-A9E015CD727B}"/>
              </a:ext>
            </a:extLst>
          </p:cNvPr>
          <p:cNvSpPr>
            <a:spLocks noGrp="1"/>
          </p:cNvSpPr>
          <p:nvPr>
            <p:ph sz="half" idx="1"/>
          </p:nvPr>
        </p:nvSpPr>
        <p:spPr>
          <a:xfrm>
            <a:off x="3137921" y="1687231"/>
            <a:ext cx="2000783" cy="727380"/>
          </a:xfrm>
        </p:spPr>
        <p:txBody>
          <a:bodyPr>
            <a:normAutofit lnSpcReduction="10000"/>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350" b="1" i="0" u="none" strike="noStrike" kern="1200" cap="none" spc="0" normalizeH="0" baseline="0" noProof="0">
                <a:ln>
                  <a:noFill/>
                </a:ln>
                <a:solidFill>
                  <a:srgbClr val="FA5333"/>
                </a:solidFill>
                <a:effectLst/>
                <a:uLnTx/>
                <a:uFillTx/>
                <a:latin typeface="Arial" panose="020B0604020202020204"/>
                <a:ea typeface="+mn-ea"/>
                <a:cs typeface="+mn-cs"/>
              </a:rPr>
              <a:t>886K+</a:t>
            </a:r>
          </a:p>
        </p:txBody>
      </p:sp>
      <p:cxnSp>
        <p:nvCxnSpPr>
          <p:cNvPr id="18" name="Straight Connector 17">
            <a:extLst>
              <a:ext uri="{FF2B5EF4-FFF2-40B4-BE49-F238E27FC236}">
                <a16:creationId xmlns:a16="http://schemas.microsoft.com/office/drawing/2014/main" id="{09F67128-B6E2-5CFE-D63D-7F54FDBD34C4}"/>
              </a:ext>
              <a:ext uri="{C183D7F6-B498-43B3-948B-1728B52AA6E4}">
                <adec:decorative xmlns:adec="http://schemas.microsoft.com/office/drawing/2017/decorative" val="1"/>
              </a:ext>
            </a:extLst>
          </p:cNvPr>
          <p:cNvCxnSpPr>
            <a:cxnSpLocks/>
          </p:cNvCxnSpPr>
          <p:nvPr/>
        </p:nvCxnSpPr>
        <p:spPr>
          <a:xfrm>
            <a:off x="3654163" y="2395531"/>
            <a:ext cx="6877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Content Placeholder 31">
            <a:extLst>
              <a:ext uri="{FF2B5EF4-FFF2-40B4-BE49-F238E27FC236}">
                <a16:creationId xmlns:a16="http://schemas.microsoft.com/office/drawing/2014/main" id="{6F2B70FD-98AC-ED9A-AF8A-6724A3C85A5A}"/>
              </a:ext>
            </a:extLst>
          </p:cNvPr>
          <p:cNvSpPr>
            <a:spLocks noGrp="1"/>
          </p:cNvSpPr>
          <p:nvPr>
            <p:ph sz="half" idx="17"/>
          </p:nvPr>
        </p:nvSpPr>
        <p:spPr>
          <a:xfrm>
            <a:off x="3066027" y="2579117"/>
            <a:ext cx="1942002" cy="417319"/>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5E5E5E"/>
                </a:solidFill>
                <a:effectLst/>
                <a:uLnTx/>
                <a:uFillTx/>
                <a:latin typeface="Arial" panose="020B0604020202020204" pitchFamily="34" charset="0"/>
                <a:ea typeface="+mn-ea"/>
                <a:cs typeface="Arial" panose="020B0604020202020204" pitchFamily="34" charset="0"/>
              </a:rPr>
              <a:t>Apprentices served</a:t>
            </a:r>
          </a:p>
        </p:txBody>
      </p:sp>
      <p:sp>
        <p:nvSpPr>
          <p:cNvPr id="33" name="Content Placeholder 32">
            <a:extLst>
              <a:ext uri="{FF2B5EF4-FFF2-40B4-BE49-F238E27FC236}">
                <a16:creationId xmlns:a16="http://schemas.microsoft.com/office/drawing/2014/main" id="{EC44312A-58C4-CACE-50C6-69D994A85225}"/>
              </a:ext>
            </a:extLst>
          </p:cNvPr>
          <p:cNvSpPr>
            <a:spLocks noGrp="1"/>
          </p:cNvSpPr>
          <p:nvPr>
            <p:ph sz="half" idx="18"/>
          </p:nvPr>
        </p:nvSpPr>
        <p:spPr>
          <a:xfrm>
            <a:off x="5278206" y="1674872"/>
            <a:ext cx="1619707" cy="727380"/>
          </a:xfrm>
        </p:spPr>
        <p:txBody>
          <a:bodyPr>
            <a:normAutofit lnSpcReduction="10000"/>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350" b="1" i="0" u="none" strike="noStrike" kern="1200" cap="none" spc="0" normalizeH="0" baseline="0" noProof="0">
                <a:ln>
                  <a:noFill/>
                </a:ln>
                <a:solidFill>
                  <a:srgbClr val="FA5333"/>
                </a:solidFill>
                <a:effectLst/>
                <a:uLnTx/>
                <a:uFillTx/>
                <a:latin typeface="Arial" panose="020B0604020202020204"/>
                <a:ea typeface="+mn-ea"/>
                <a:cs typeface="+mn-cs"/>
              </a:rPr>
              <a:t>25K+</a:t>
            </a:r>
          </a:p>
          <a:p>
            <a:endParaRPr lang="en-US"/>
          </a:p>
        </p:txBody>
      </p:sp>
      <p:sp>
        <p:nvSpPr>
          <p:cNvPr id="26" name="Content Placeholder 25">
            <a:extLst>
              <a:ext uri="{FF2B5EF4-FFF2-40B4-BE49-F238E27FC236}">
                <a16:creationId xmlns:a16="http://schemas.microsoft.com/office/drawing/2014/main" id="{A128D633-B5C8-C56E-0665-109275B35FFD}"/>
              </a:ext>
            </a:extLst>
          </p:cNvPr>
          <p:cNvSpPr>
            <a:spLocks noGrp="1"/>
          </p:cNvSpPr>
          <p:nvPr>
            <p:ph sz="half" idx="2"/>
          </p:nvPr>
        </p:nvSpPr>
        <p:spPr>
          <a:xfrm>
            <a:off x="5146435" y="2483217"/>
            <a:ext cx="2187163" cy="727380"/>
          </a:xfrm>
        </p:spPr>
        <p:txBody>
          <a:bodyPr/>
          <a:lstStyle/>
          <a:p>
            <a:pPr lvl="0" fontAlgn="base">
              <a:lnSpc>
                <a:spcPct val="100000"/>
              </a:lnSpc>
              <a:spcBef>
                <a:spcPct val="0"/>
              </a:spcBef>
              <a:spcAft>
                <a:spcPct val="0"/>
              </a:spcAft>
              <a:defRPr/>
            </a:pPr>
            <a:r>
              <a:rPr lang="en-US" sz="1400" b="1">
                <a:solidFill>
                  <a:srgbClr val="5E5E5E"/>
                </a:solidFill>
                <a:latin typeface="Arial" panose="020B0604020202020204" pitchFamily="34" charset="0"/>
                <a:cs typeface="Arial" panose="020B0604020202020204" pitchFamily="34" charset="0"/>
              </a:rPr>
              <a:t>Active apprenticeship programs</a:t>
            </a:r>
          </a:p>
        </p:txBody>
      </p:sp>
      <p:pic>
        <p:nvPicPr>
          <p:cNvPr id="8" name="Picture 7" descr="Workers in an office setting">
            <a:extLst>
              <a:ext uri="{FF2B5EF4-FFF2-40B4-BE49-F238E27FC236}">
                <a16:creationId xmlns:a16="http://schemas.microsoft.com/office/drawing/2014/main" id="{6767BB43-F5BE-9F8E-6360-981495F8D944}"/>
              </a:ext>
            </a:extLst>
          </p:cNvPr>
          <p:cNvPicPr>
            <a:picLocks noChangeAspect="1"/>
          </p:cNvPicPr>
          <p:nvPr/>
        </p:nvPicPr>
        <p:blipFill rotWithShape="1">
          <a:blip r:embed="rId3">
            <a:extLst>
              <a:ext uri="{28A0092B-C50C-407E-A947-70E740481C1C}">
                <a14:useLocalDpi xmlns:a14="http://schemas.microsoft.com/office/drawing/2010/main" val="0"/>
              </a:ext>
            </a:extLst>
          </a:blip>
          <a:srcRect t="9759" b="11589"/>
          <a:stretch/>
        </p:blipFill>
        <p:spPr>
          <a:xfrm>
            <a:off x="852807" y="3107094"/>
            <a:ext cx="4706114" cy="2660573"/>
          </a:xfrm>
          <a:prstGeom prst="rect">
            <a:avLst/>
          </a:prstGeom>
        </p:spPr>
      </p:pic>
      <p:cxnSp>
        <p:nvCxnSpPr>
          <p:cNvPr id="27" name="Straight Connector 26">
            <a:extLst>
              <a:ext uri="{FF2B5EF4-FFF2-40B4-BE49-F238E27FC236}">
                <a16:creationId xmlns:a16="http://schemas.microsoft.com/office/drawing/2014/main" id="{1F6101F5-2ECE-1BE4-7281-B038F32A7D49}"/>
              </a:ext>
              <a:ext uri="{C183D7F6-B498-43B3-948B-1728B52AA6E4}">
                <adec:decorative xmlns:adec="http://schemas.microsoft.com/office/drawing/2017/decorative" val="1"/>
              </a:ext>
            </a:extLst>
          </p:cNvPr>
          <p:cNvCxnSpPr>
            <a:cxnSpLocks/>
          </p:cNvCxnSpPr>
          <p:nvPr/>
        </p:nvCxnSpPr>
        <p:spPr>
          <a:xfrm>
            <a:off x="5700245" y="2395531"/>
            <a:ext cx="6877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Content Placeholder 34">
            <a:extLst>
              <a:ext uri="{FF2B5EF4-FFF2-40B4-BE49-F238E27FC236}">
                <a16:creationId xmlns:a16="http://schemas.microsoft.com/office/drawing/2014/main" id="{6AE45D1A-1714-1ED8-6797-8923EAE9451D}"/>
              </a:ext>
            </a:extLst>
          </p:cNvPr>
          <p:cNvSpPr>
            <a:spLocks noGrp="1"/>
          </p:cNvSpPr>
          <p:nvPr>
            <p:ph sz="half" idx="19"/>
          </p:nvPr>
        </p:nvSpPr>
        <p:spPr>
          <a:xfrm>
            <a:off x="7350564" y="1707629"/>
            <a:ext cx="1788498" cy="713417"/>
          </a:xfrm>
        </p:spPr>
        <p:txBody>
          <a:bodyPr>
            <a:normAutofit fontScale="92500" lnSpcReduction="20000"/>
          </a:bodyPr>
          <a:lstStyle/>
          <a:p>
            <a:pPr lvl="0" fontAlgn="base">
              <a:lnSpc>
                <a:spcPct val="100000"/>
              </a:lnSpc>
              <a:spcBef>
                <a:spcPct val="0"/>
              </a:spcBef>
              <a:spcAft>
                <a:spcPct val="0"/>
              </a:spcAft>
            </a:pPr>
            <a:r>
              <a:rPr lang="en-US" sz="5100" b="1">
                <a:solidFill>
                  <a:srgbClr val="FA5333"/>
                </a:solidFill>
                <a:latin typeface="Arial" panose="020B0604020202020204"/>
                <a:cs typeface="Arial"/>
              </a:rPr>
              <a:t>7,454</a:t>
            </a:r>
          </a:p>
          <a:p>
            <a:endParaRPr lang="en-US"/>
          </a:p>
        </p:txBody>
      </p:sp>
      <p:cxnSp>
        <p:nvCxnSpPr>
          <p:cNvPr id="28" name="Straight Connector 27">
            <a:extLst>
              <a:ext uri="{FF2B5EF4-FFF2-40B4-BE49-F238E27FC236}">
                <a16:creationId xmlns:a16="http://schemas.microsoft.com/office/drawing/2014/main" id="{9B726C3C-49B1-B098-82F6-C7786FD484B0}"/>
              </a:ext>
              <a:ext uri="{C183D7F6-B498-43B3-948B-1728B52AA6E4}">
                <adec:decorative xmlns:adec="http://schemas.microsoft.com/office/drawing/2017/decorative" val="1"/>
              </a:ext>
            </a:extLst>
          </p:cNvPr>
          <p:cNvCxnSpPr>
            <a:cxnSpLocks/>
          </p:cNvCxnSpPr>
          <p:nvPr/>
        </p:nvCxnSpPr>
        <p:spPr>
          <a:xfrm>
            <a:off x="7787768" y="2395531"/>
            <a:ext cx="6877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8" name="Content Placeholder 37">
            <a:extLst>
              <a:ext uri="{FF2B5EF4-FFF2-40B4-BE49-F238E27FC236}">
                <a16:creationId xmlns:a16="http://schemas.microsoft.com/office/drawing/2014/main" id="{61BF7519-069D-6ACE-B4F8-8FC4EC45D560}"/>
              </a:ext>
            </a:extLst>
          </p:cNvPr>
          <p:cNvSpPr>
            <a:spLocks noGrp="1"/>
          </p:cNvSpPr>
          <p:nvPr>
            <p:ph sz="half" idx="22"/>
          </p:nvPr>
        </p:nvSpPr>
        <p:spPr>
          <a:xfrm>
            <a:off x="7296575" y="2465568"/>
            <a:ext cx="2187163" cy="727380"/>
          </a:xfrm>
        </p:spPr>
        <p:txBody>
          <a:bodyPr/>
          <a:lstStyle/>
          <a:p>
            <a:pPr lvl="0" fontAlgn="base">
              <a:lnSpc>
                <a:spcPct val="100000"/>
              </a:lnSpc>
              <a:spcBef>
                <a:spcPct val="0"/>
              </a:spcBef>
              <a:spcAft>
                <a:spcPct val="0"/>
              </a:spcAft>
            </a:pPr>
            <a:r>
              <a:rPr lang="en-US" sz="1400" b="1">
                <a:solidFill>
                  <a:srgbClr val="5E5E5E"/>
                </a:solidFill>
                <a:latin typeface="Arial"/>
                <a:cs typeface="Arial"/>
              </a:rPr>
              <a:t>New apprenticeship programs since 2021</a:t>
            </a:r>
            <a:endParaRPr lang="en-US" sz="1400" b="1">
              <a:solidFill>
                <a:srgbClr val="5E5E5E"/>
              </a:solidFill>
              <a:latin typeface="Arial" panose="020B0604020202020204" pitchFamily="34" charset="0"/>
              <a:cs typeface="Arial" panose="020B0604020202020204" pitchFamily="34" charset="0"/>
            </a:endParaRPr>
          </a:p>
          <a:p>
            <a:endParaRPr lang="en-US"/>
          </a:p>
        </p:txBody>
      </p:sp>
      <p:cxnSp>
        <p:nvCxnSpPr>
          <p:cNvPr id="2" name="Straight Connector 1">
            <a:extLst>
              <a:ext uri="{FF2B5EF4-FFF2-40B4-BE49-F238E27FC236}">
                <a16:creationId xmlns:a16="http://schemas.microsoft.com/office/drawing/2014/main" id="{771A5B60-408F-D590-0685-D9DB8A542C28}"/>
              </a:ext>
              <a:ext uri="{C183D7F6-B498-43B3-948B-1728B52AA6E4}">
                <adec:decorative xmlns:adec="http://schemas.microsoft.com/office/drawing/2017/decorative" val="1"/>
              </a:ext>
            </a:extLst>
          </p:cNvPr>
          <p:cNvCxnSpPr>
            <a:cxnSpLocks/>
          </p:cNvCxnSpPr>
          <p:nvPr/>
        </p:nvCxnSpPr>
        <p:spPr>
          <a:xfrm flipV="1">
            <a:off x="9201553" y="1858575"/>
            <a:ext cx="0" cy="10739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7" name="Content Placeholder 36">
            <a:extLst>
              <a:ext uri="{FF2B5EF4-FFF2-40B4-BE49-F238E27FC236}">
                <a16:creationId xmlns:a16="http://schemas.microsoft.com/office/drawing/2014/main" id="{08EE9406-E71D-AA8D-CEFF-1D8CD57206FF}"/>
              </a:ext>
            </a:extLst>
          </p:cNvPr>
          <p:cNvSpPr>
            <a:spLocks noGrp="1"/>
          </p:cNvSpPr>
          <p:nvPr>
            <p:ph sz="half" idx="21"/>
          </p:nvPr>
        </p:nvSpPr>
        <p:spPr>
          <a:xfrm>
            <a:off x="9206305" y="1674872"/>
            <a:ext cx="2282136" cy="693838"/>
          </a:xfrm>
        </p:spPr>
        <p:txBody>
          <a:bodyPr>
            <a:noAutofit/>
          </a:bodyPr>
          <a:lstStyle/>
          <a:p>
            <a:pPr lvl="0" algn="ctr" fontAlgn="base">
              <a:lnSpc>
                <a:spcPct val="100000"/>
              </a:lnSpc>
              <a:spcBef>
                <a:spcPct val="0"/>
              </a:spcBef>
              <a:spcAft>
                <a:spcPct val="0"/>
              </a:spcAft>
            </a:pPr>
            <a:r>
              <a:rPr lang="en-US" sz="4350" b="1">
                <a:solidFill>
                  <a:srgbClr val="FA5333"/>
                </a:solidFill>
                <a:latin typeface="Arial" panose="020B0604020202020204"/>
              </a:rPr>
              <a:t>85%</a:t>
            </a:r>
            <a:endParaRPr lang="en-US" sz="4350" b="1">
              <a:solidFill>
                <a:srgbClr val="FA5333"/>
              </a:solidFill>
              <a:latin typeface="Arial" panose="020B0604020202020204"/>
              <a:cs typeface="Arial" panose="020B0604020202020204"/>
            </a:endParaRPr>
          </a:p>
        </p:txBody>
      </p:sp>
      <p:cxnSp>
        <p:nvCxnSpPr>
          <p:cNvPr id="13" name="Straight Connector 12">
            <a:extLst>
              <a:ext uri="{FF2B5EF4-FFF2-40B4-BE49-F238E27FC236}">
                <a16:creationId xmlns:a16="http://schemas.microsoft.com/office/drawing/2014/main" id="{61A2206B-579D-76B4-FB96-F7F1396BE50C}"/>
              </a:ext>
              <a:ext uri="{C183D7F6-B498-43B3-948B-1728B52AA6E4}">
                <adec:decorative xmlns:adec="http://schemas.microsoft.com/office/drawing/2017/decorative" val="1"/>
              </a:ext>
            </a:extLst>
          </p:cNvPr>
          <p:cNvCxnSpPr>
            <a:cxnSpLocks/>
          </p:cNvCxnSpPr>
          <p:nvPr/>
        </p:nvCxnSpPr>
        <p:spPr>
          <a:xfrm>
            <a:off x="9763095" y="2398246"/>
            <a:ext cx="6877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9" name="Content Placeholder 38">
            <a:extLst>
              <a:ext uri="{FF2B5EF4-FFF2-40B4-BE49-F238E27FC236}">
                <a16:creationId xmlns:a16="http://schemas.microsoft.com/office/drawing/2014/main" id="{5B344473-6221-ACAA-CC15-946950502A73}"/>
              </a:ext>
            </a:extLst>
          </p:cNvPr>
          <p:cNvSpPr>
            <a:spLocks noGrp="1"/>
          </p:cNvSpPr>
          <p:nvPr>
            <p:ph sz="half" idx="15"/>
          </p:nvPr>
        </p:nvSpPr>
        <p:spPr>
          <a:xfrm>
            <a:off x="9227861" y="2494892"/>
            <a:ext cx="2519238" cy="727380"/>
          </a:xfrm>
        </p:spPr>
        <p:txBody>
          <a:bodyPr/>
          <a:lstStyle/>
          <a:p>
            <a:pPr lvl="0" fontAlgn="base">
              <a:lnSpc>
                <a:spcPct val="100000"/>
              </a:lnSpc>
              <a:spcBef>
                <a:spcPct val="0"/>
              </a:spcBef>
              <a:spcAft>
                <a:spcPct val="0"/>
              </a:spcAft>
            </a:pPr>
            <a:r>
              <a:rPr lang="en-US" sz="1400" b="1">
                <a:solidFill>
                  <a:srgbClr val="5E5E5E"/>
                </a:solidFill>
                <a:latin typeface="Arial" panose="020B0604020202020204" pitchFamily="34" charset="0"/>
                <a:cs typeface="Arial" panose="020B0604020202020204" pitchFamily="34" charset="0"/>
              </a:rPr>
              <a:t>Growth of new apprentices over the past decade</a:t>
            </a:r>
          </a:p>
          <a:p>
            <a:endParaRPr lang="en-US"/>
          </a:p>
        </p:txBody>
      </p:sp>
      <p:sp>
        <p:nvSpPr>
          <p:cNvPr id="36" name="Content Placeholder 35">
            <a:extLst>
              <a:ext uri="{FF2B5EF4-FFF2-40B4-BE49-F238E27FC236}">
                <a16:creationId xmlns:a16="http://schemas.microsoft.com/office/drawing/2014/main" id="{AEBABE6F-5B87-1280-0C2B-27094EB1682D}"/>
              </a:ext>
            </a:extLst>
          </p:cNvPr>
          <p:cNvSpPr>
            <a:spLocks noGrp="1"/>
          </p:cNvSpPr>
          <p:nvPr>
            <p:ph sz="half" idx="20"/>
          </p:nvPr>
        </p:nvSpPr>
        <p:spPr>
          <a:xfrm>
            <a:off x="5920333" y="3101600"/>
            <a:ext cx="5418860" cy="3608121"/>
          </a:xfrm>
        </p:spPr>
        <p:txBody>
          <a:bodyPr>
            <a:normAutofit/>
          </a:bodyPr>
          <a:lstStyle/>
          <a:p>
            <a:pPr lvl="0" defTabSz="913333" eaLnBrk="0" fontAlgn="base" hangingPunct="0">
              <a:lnSpc>
                <a:spcPct val="120000"/>
              </a:lnSpc>
              <a:spcBef>
                <a:spcPct val="0"/>
              </a:spcBef>
              <a:spcAft>
                <a:spcPct val="0"/>
              </a:spcAft>
              <a:defRPr/>
            </a:pPr>
            <a:r>
              <a:rPr lang="en-US" sz="2600" b="1">
                <a:solidFill>
                  <a:srgbClr val="016375"/>
                </a:solidFill>
                <a:latin typeface="Arial" panose="020B0604020202020204" pitchFamily="34" charset="0"/>
                <a:cs typeface="Arial" panose="020B0604020202020204" pitchFamily="34" charset="0"/>
              </a:rPr>
              <a:t>OUR MISSION</a:t>
            </a:r>
            <a:endParaRPr lang="en-US" sz="2199" b="1">
              <a:solidFill>
                <a:srgbClr val="016375"/>
              </a:solidFill>
              <a:latin typeface="Arial" panose="020B0604020202020204" pitchFamily="34" charset="0"/>
              <a:cs typeface="Arial" panose="020B0604020202020204" pitchFamily="34" charset="0"/>
            </a:endParaRPr>
          </a:p>
          <a:p>
            <a:pPr marL="0" marR="0" lvl="0" indent="0" algn="l" defTabSz="913333" rtl="0" eaLnBrk="0" fontAlgn="base" latinLnBrk="0" hangingPunct="0">
              <a:lnSpc>
                <a:spcPct val="100000"/>
              </a:lnSpc>
              <a:spcBef>
                <a:spcPts val="600"/>
              </a:spcBef>
              <a:spcAft>
                <a:spcPct val="0"/>
              </a:spcAft>
              <a:buClrTx/>
              <a:buSzTx/>
              <a:buFontTx/>
              <a:buNone/>
              <a:tabLst/>
              <a:defRPr/>
            </a:pPr>
            <a:r>
              <a:rPr kumimoji="0" lang="en-US" sz="1950" b="0" i="0" u="none" strike="noStrike" kern="1200" cap="none" spc="0" normalizeH="0" baseline="0" noProof="0">
                <a:ln>
                  <a:noFill/>
                </a:ln>
                <a:solidFill>
                  <a:srgbClr val="000000"/>
                </a:solidFill>
                <a:effectLst/>
                <a:uLnTx/>
                <a:uFillTx/>
                <a:latin typeface="Arial"/>
                <a:ea typeface="+mn-ea"/>
                <a:cs typeface="Arial"/>
              </a:rPr>
              <a:t>The </a:t>
            </a:r>
            <a:r>
              <a:rPr kumimoji="0" lang="en-US" sz="1950" b="1" i="0" u="none" strike="noStrike" kern="1200" cap="none" spc="0" normalizeH="0" baseline="0" noProof="0">
                <a:ln>
                  <a:noFill/>
                </a:ln>
                <a:solidFill>
                  <a:srgbClr val="016375"/>
                </a:solidFill>
                <a:effectLst/>
                <a:uLnTx/>
                <a:uFillTx/>
                <a:latin typeface="Arial"/>
                <a:ea typeface="+mn-ea"/>
                <a:cs typeface="Arial"/>
              </a:rPr>
              <a:t>U.S. Department of Labor’s Office of Apprenticeship</a:t>
            </a:r>
            <a:r>
              <a:rPr kumimoji="0" lang="en-US" sz="1950" b="0" i="0" u="none" strike="noStrike" kern="1200" cap="none" spc="0" normalizeH="0" baseline="0" noProof="0">
                <a:ln>
                  <a:noFill/>
                </a:ln>
                <a:solidFill>
                  <a:srgbClr val="016375"/>
                </a:solidFill>
                <a:effectLst/>
                <a:uLnTx/>
                <a:uFillTx/>
                <a:latin typeface="Arial"/>
                <a:ea typeface="+mn-ea"/>
                <a:cs typeface="Arial"/>
              </a:rPr>
              <a:t> </a:t>
            </a:r>
            <a:r>
              <a:rPr kumimoji="0" lang="en-US" sz="1950" b="0" i="0" u="none" strike="noStrike" kern="1200" cap="none" spc="0" normalizeH="0" baseline="0" noProof="0">
                <a:ln>
                  <a:noFill/>
                </a:ln>
                <a:solidFill>
                  <a:srgbClr val="000000"/>
                </a:solidFill>
                <a:effectLst/>
                <a:uLnTx/>
                <a:uFillTx/>
                <a:latin typeface="Arial"/>
                <a:ea typeface="+mn-ea"/>
                <a:cs typeface="Arial"/>
              </a:rPr>
              <a:t>promotes and oversees quality, accessible Registered Apprenticeship opportunities for workers seeking higher-skilled, higher-paying jobs and engages employers seeking to build a qualified, diverse, and inclusive workforce. </a:t>
            </a:r>
            <a:endParaRPr kumimoji="0" lang="en-US" sz="1999"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a:p>
            <a:pPr marL="0" marR="0" lvl="0" indent="0" algn="l" defTabSz="913333" rtl="0" eaLnBrk="0" fontAlgn="base" latinLnBrk="0" hangingPunct="0">
              <a:lnSpc>
                <a:spcPct val="120000"/>
              </a:lnSpc>
              <a:spcBef>
                <a:spcPts val="600"/>
              </a:spcBef>
              <a:spcAft>
                <a:spcPct val="0"/>
              </a:spcAft>
              <a:buClrTx/>
              <a:buSzTx/>
              <a:buFontTx/>
              <a:buNone/>
              <a:tabLst/>
              <a:defRPr/>
            </a:pPr>
            <a:r>
              <a:rPr kumimoji="0" lang="en-US" sz="1950" b="0" i="0" u="none" strike="noStrike" kern="1200" cap="none" spc="0" normalizeH="0" baseline="0" noProof="0">
                <a:ln>
                  <a:noFill/>
                </a:ln>
                <a:solidFill>
                  <a:srgbClr val="000000"/>
                </a:solidFill>
                <a:effectLst/>
                <a:uLnTx/>
                <a:uFillTx/>
                <a:latin typeface="Arial"/>
                <a:ea typeface="+mn-ea"/>
                <a:cs typeface="Arial"/>
              </a:rPr>
              <a:t>Learn more at our </a:t>
            </a:r>
            <a:r>
              <a:rPr kumimoji="0" lang="en-US" sz="1950" b="0" i="0" u="none" strike="noStrike" kern="1200" cap="none" spc="0" normalizeH="0" baseline="0" noProof="0">
                <a:ln>
                  <a:noFill/>
                </a:ln>
                <a:solidFill>
                  <a:srgbClr val="000000"/>
                </a:solidFill>
                <a:effectLst/>
                <a:uLnTx/>
                <a:uFillTx/>
                <a:latin typeface="Arial"/>
                <a:ea typeface="+mn-ea"/>
                <a:cs typeface="Arial"/>
                <a:hlinkClick r:id="rId4"/>
              </a:rPr>
              <a:t>About Us fact sheet</a:t>
            </a:r>
          </a:p>
          <a:p>
            <a:endParaRPr lang="en-US"/>
          </a:p>
        </p:txBody>
      </p:sp>
      <p:sp>
        <p:nvSpPr>
          <p:cNvPr id="40" name="Slide Number Placeholder 5">
            <a:extLst>
              <a:ext uri="{FF2B5EF4-FFF2-40B4-BE49-F238E27FC236}">
                <a16:creationId xmlns:a16="http://schemas.microsoft.com/office/drawing/2014/main" id="{484B97CE-487F-FA3A-EF4A-A1C26C0BB6EC}"/>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056517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AE085C-2550-EDE4-038C-7A34315F81FF}"/>
              </a:ext>
            </a:extLst>
          </p:cNvPr>
          <p:cNvSpPr>
            <a:spLocks noGrp="1"/>
          </p:cNvSpPr>
          <p:nvPr>
            <p:ph type="title"/>
          </p:nvPr>
        </p:nvSpPr>
        <p:spPr>
          <a:xfrm>
            <a:off x="769979" y="520783"/>
            <a:ext cx="10515600" cy="1325563"/>
          </a:xfrm>
        </p:spPr>
        <p:txBody>
          <a:bodyPr>
            <a:normAutofit/>
          </a:bodyPr>
          <a:lstStyle/>
          <a:p>
            <a:r>
              <a:rPr lang="en-US" dirty="0">
                <a:cs typeface="Segoe UI" panose="020B0502040204020203" pitchFamily="34" charset="0"/>
              </a:rPr>
              <a:t>Core Components of Registered Apprenticeship</a:t>
            </a:r>
            <a:endParaRPr lang="en-US" dirty="0"/>
          </a:p>
        </p:txBody>
      </p:sp>
      <p:sp>
        <p:nvSpPr>
          <p:cNvPr id="2" name="Content Placeholder 1">
            <a:extLst>
              <a:ext uri="{FF2B5EF4-FFF2-40B4-BE49-F238E27FC236}">
                <a16:creationId xmlns:a16="http://schemas.microsoft.com/office/drawing/2014/main" id="{8EE1385F-9DCE-F961-D76D-33E5860BBA5D}"/>
              </a:ext>
            </a:extLst>
          </p:cNvPr>
          <p:cNvSpPr>
            <a:spLocks noGrp="1"/>
          </p:cNvSpPr>
          <p:nvPr>
            <p:ph sz="half" idx="1"/>
          </p:nvPr>
        </p:nvSpPr>
        <p:spPr>
          <a:xfrm>
            <a:off x="506082" y="2093140"/>
            <a:ext cx="1723845" cy="383295"/>
          </a:xfrm>
        </p:spPr>
        <p:txBody>
          <a:bodyPr>
            <a:normAutofit/>
          </a:bodyPr>
          <a:lstStyle/>
          <a:p>
            <a:r>
              <a:rPr lang="en-US" sz="1500" b="1" i="0" u="none" dirty="0">
                <a:solidFill>
                  <a:schemeClr val="tx1"/>
                </a:solidFill>
              </a:rPr>
              <a:t>Industry Led</a:t>
            </a:r>
            <a:endParaRPr lang="en-US" sz="1500" dirty="0">
              <a:solidFill>
                <a:schemeClr val="tx1"/>
              </a:solidFill>
            </a:endParaRPr>
          </a:p>
        </p:txBody>
      </p:sp>
      <p:sp>
        <p:nvSpPr>
          <p:cNvPr id="15" name="Content Placeholder 14">
            <a:extLst>
              <a:ext uri="{FF2B5EF4-FFF2-40B4-BE49-F238E27FC236}">
                <a16:creationId xmlns:a16="http://schemas.microsoft.com/office/drawing/2014/main" id="{B7C3A96E-789E-825D-234B-AD9F848B856D}"/>
              </a:ext>
            </a:extLst>
          </p:cNvPr>
          <p:cNvSpPr>
            <a:spLocks noGrp="1"/>
          </p:cNvSpPr>
          <p:nvPr>
            <p:ph sz="half" idx="2"/>
          </p:nvPr>
        </p:nvSpPr>
        <p:spPr>
          <a:xfrm>
            <a:off x="2894161" y="2071672"/>
            <a:ext cx="8668568" cy="471112"/>
          </a:xfrm>
        </p:spPr>
        <p:txBody>
          <a:bodyPr>
            <a:normAutofit fontScale="55000" lnSpcReduction="20000"/>
          </a:bodyPr>
          <a:lstStyle/>
          <a:p>
            <a:pPr marL="0" indent="0">
              <a:buNone/>
            </a:pPr>
            <a:r>
              <a:rPr lang="en-US" b="0" i="0" u="none" dirty="0">
                <a:solidFill>
                  <a:schemeClr val="bg2">
                    <a:lumMod val="25000"/>
                  </a:schemeClr>
                </a:solidFill>
              </a:rPr>
              <a:t>Programs are industry-vetted and approved to ensure alignment with industry standards and apprentices are trained for highly skilled, high-demand occupations.</a:t>
            </a:r>
            <a:endParaRPr lang="en-US" dirty="0">
              <a:solidFill>
                <a:schemeClr val="bg2">
                  <a:lumMod val="25000"/>
                </a:schemeClr>
              </a:solidFill>
            </a:endParaRPr>
          </a:p>
        </p:txBody>
      </p:sp>
      <p:cxnSp>
        <p:nvCxnSpPr>
          <p:cNvPr id="29" name="Straight Connector 28">
            <a:extLst>
              <a:ext uri="{FF2B5EF4-FFF2-40B4-BE49-F238E27FC236}">
                <a16:creationId xmlns:a16="http://schemas.microsoft.com/office/drawing/2014/main" id="{D5A1E88E-9C41-6E70-B54A-71F25D55078D}"/>
              </a:ext>
              <a:ext uri="{C183D7F6-B498-43B3-948B-1728B52AA6E4}">
                <adec:decorative xmlns:adec="http://schemas.microsoft.com/office/drawing/2017/decorative" val="1"/>
              </a:ext>
            </a:extLst>
          </p:cNvPr>
          <p:cNvCxnSpPr>
            <a:cxnSpLocks/>
          </p:cNvCxnSpPr>
          <p:nvPr/>
        </p:nvCxnSpPr>
        <p:spPr>
          <a:xfrm>
            <a:off x="588039" y="2500636"/>
            <a:ext cx="10974690" cy="34227"/>
          </a:xfrm>
          <a:prstGeom prst="line">
            <a:avLst/>
          </a:prstGeom>
        </p:spPr>
        <p:style>
          <a:lnRef idx="1">
            <a:schemeClr val="accent1"/>
          </a:lnRef>
          <a:fillRef idx="0">
            <a:schemeClr val="accent1"/>
          </a:fillRef>
          <a:effectRef idx="0">
            <a:schemeClr val="accent1"/>
          </a:effectRef>
          <a:fontRef idx="minor">
            <a:schemeClr val="tx1"/>
          </a:fontRef>
        </p:style>
      </p:cxnSp>
      <p:sp>
        <p:nvSpPr>
          <p:cNvPr id="17" name="Content Placeholder 16">
            <a:extLst>
              <a:ext uri="{FF2B5EF4-FFF2-40B4-BE49-F238E27FC236}">
                <a16:creationId xmlns:a16="http://schemas.microsoft.com/office/drawing/2014/main" id="{7A3B9671-8D91-0883-0ACA-72827CBF7E0E}"/>
              </a:ext>
            </a:extLst>
          </p:cNvPr>
          <p:cNvSpPr>
            <a:spLocks noGrp="1"/>
          </p:cNvSpPr>
          <p:nvPr>
            <p:ph sz="half" idx="14"/>
          </p:nvPr>
        </p:nvSpPr>
        <p:spPr>
          <a:xfrm>
            <a:off x="506082" y="2608539"/>
            <a:ext cx="1352909" cy="416158"/>
          </a:xfrm>
        </p:spPr>
        <p:txBody>
          <a:bodyPr>
            <a:normAutofit/>
          </a:bodyPr>
          <a:lstStyle/>
          <a:p>
            <a:r>
              <a:rPr lang="en-US" sz="1500" b="1" i="0" u="none" dirty="0">
                <a:solidFill>
                  <a:schemeClr val="tx1"/>
                </a:solidFill>
              </a:rPr>
              <a:t>Paid Job</a:t>
            </a:r>
            <a:endParaRPr lang="en-US" sz="1500" b="0" i="0" u="none" dirty="0">
              <a:solidFill>
                <a:schemeClr val="tx1"/>
              </a:solidFill>
            </a:endParaRPr>
          </a:p>
        </p:txBody>
      </p:sp>
      <p:sp>
        <p:nvSpPr>
          <p:cNvPr id="16" name="Content Placeholder 15">
            <a:extLst>
              <a:ext uri="{FF2B5EF4-FFF2-40B4-BE49-F238E27FC236}">
                <a16:creationId xmlns:a16="http://schemas.microsoft.com/office/drawing/2014/main" id="{2DD2D63E-2767-16C7-5DE6-56EC68C2BDD4}"/>
              </a:ext>
            </a:extLst>
          </p:cNvPr>
          <p:cNvSpPr>
            <a:spLocks noGrp="1"/>
          </p:cNvSpPr>
          <p:nvPr>
            <p:ph sz="half" idx="13"/>
          </p:nvPr>
        </p:nvSpPr>
        <p:spPr>
          <a:xfrm>
            <a:off x="2894161" y="2615119"/>
            <a:ext cx="8668568" cy="429723"/>
          </a:xfrm>
        </p:spPr>
        <p:txBody>
          <a:bodyPr>
            <a:normAutofit fontScale="55000" lnSpcReduction="20000"/>
          </a:bodyPr>
          <a:lstStyle/>
          <a:p>
            <a:r>
              <a:rPr lang="en-US" b="0" i="0" u="none" dirty="0"/>
              <a:t>Apprenticeships are jobs! Apprentices earn progressive wage increases as their skills and productivity increase.</a:t>
            </a:r>
          </a:p>
        </p:txBody>
      </p:sp>
      <p:cxnSp>
        <p:nvCxnSpPr>
          <p:cNvPr id="30" name="Straight Connector 29">
            <a:extLst>
              <a:ext uri="{FF2B5EF4-FFF2-40B4-BE49-F238E27FC236}">
                <a16:creationId xmlns:a16="http://schemas.microsoft.com/office/drawing/2014/main" id="{12958926-75EB-9B0C-F602-CA3D8B4D2254}"/>
              </a:ext>
              <a:ext uri="{C183D7F6-B498-43B3-948B-1728B52AA6E4}">
                <adec:decorative xmlns:adec="http://schemas.microsoft.com/office/drawing/2017/decorative" val="1"/>
              </a:ext>
            </a:extLst>
          </p:cNvPr>
          <p:cNvCxnSpPr>
            <a:cxnSpLocks/>
          </p:cNvCxnSpPr>
          <p:nvPr/>
        </p:nvCxnSpPr>
        <p:spPr>
          <a:xfrm flipV="1">
            <a:off x="588033" y="3037431"/>
            <a:ext cx="10974696" cy="11202"/>
          </a:xfrm>
          <a:prstGeom prst="line">
            <a:avLst/>
          </a:prstGeom>
        </p:spPr>
        <p:style>
          <a:lnRef idx="1">
            <a:schemeClr val="accent1"/>
          </a:lnRef>
          <a:fillRef idx="0">
            <a:schemeClr val="accent1"/>
          </a:fillRef>
          <a:effectRef idx="0">
            <a:schemeClr val="accent1"/>
          </a:effectRef>
          <a:fontRef idx="minor">
            <a:schemeClr val="tx1"/>
          </a:fontRef>
        </p:style>
      </p:cxnSp>
      <p:sp>
        <p:nvSpPr>
          <p:cNvPr id="19" name="Content Placeholder 18">
            <a:extLst>
              <a:ext uri="{FF2B5EF4-FFF2-40B4-BE49-F238E27FC236}">
                <a16:creationId xmlns:a16="http://schemas.microsoft.com/office/drawing/2014/main" id="{AB1AE2A5-960E-7FE3-3504-D933C126DBCE}"/>
              </a:ext>
            </a:extLst>
          </p:cNvPr>
          <p:cNvSpPr>
            <a:spLocks noGrp="1"/>
          </p:cNvSpPr>
          <p:nvPr>
            <p:ph sz="half" idx="16"/>
          </p:nvPr>
        </p:nvSpPr>
        <p:spPr>
          <a:xfrm>
            <a:off x="506082" y="3156795"/>
            <a:ext cx="2388079" cy="529064"/>
          </a:xfrm>
        </p:spPr>
        <p:txBody>
          <a:bodyPr>
            <a:noAutofit/>
          </a:bodyPr>
          <a:lstStyle/>
          <a:p>
            <a:r>
              <a:rPr lang="en-US" sz="1500" b="1" i="0" u="none" dirty="0">
                <a:solidFill>
                  <a:schemeClr val="tx1"/>
                </a:solidFill>
              </a:rPr>
              <a:t>Structured On-the-Job Learning/Mentorship</a:t>
            </a:r>
            <a:endParaRPr lang="en-US" sz="1500" b="0" i="0" u="none" dirty="0">
              <a:solidFill>
                <a:schemeClr val="tx1"/>
              </a:solidFill>
            </a:endParaRPr>
          </a:p>
        </p:txBody>
      </p:sp>
      <p:sp>
        <p:nvSpPr>
          <p:cNvPr id="20" name="Content Placeholder 19">
            <a:extLst>
              <a:ext uri="{FF2B5EF4-FFF2-40B4-BE49-F238E27FC236}">
                <a16:creationId xmlns:a16="http://schemas.microsoft.com/office/drawing/2014/main" id="{6E0A0A50-3B02-3025-76B9-B2437F28F625}"/>
              </a:ext>
            </a:extLst>
          </p:cNvPr>
          <p:cNvSpPr>
            <a:spLocks noGrp="1"/>
          </p:cNvSpPr>
          <p:nvPr>
            <p:ph sz="half" idx="17"/>
          </p:nvPr>
        </p:nvSpPr>
        <p:spPr>
          <a:xfrm>
            <a:off x="2894161" y="3150818"/>
            <a:ext cx="8596812" cy="519107"/>
          </a:xfrm>
        </p:spPr>
        <p:txBody>
          <a:bodyPr>
            <a:noAutofit/>
          </a:bodyPr>
          <a:lstStyle/>
          <a:p>
            <a:r>
              <a:rPr lang="en-US" sz="1500" b="0" i="0" u="none" dirty="0"/>
              <a:t>Programs provide structured on-the-job training to prepare for a successful career, which includes instruction from an experienced mentor.</a:t>
            </a:r>
          </a:p>
        </p:txBody>
      </p:sp>
      <p:cxnSp>
        <p:nvCxnSpPr>
          <p:cNvPr id="34" name="Straight Connector 33">
            <a:extLst>
              <a:ext uri="{FF2B5EF4-FFF2-40B4-BE49-F238E27FC236}">
                <a16:creationId xmlns:a16="http://schemas.microsoft.com/office/drawing/2014/main" id="{9E0336E7-0882-4900-B0DE-6A965E3D0EB0}"/>
              </a:ext>
              <a:ext uri="{C183D7F6-B498-43B3-948B-1728B52AA6E4}">
                <adec:decorative xmlns:adec="http://schemas.microsoft.com/office/drawing/2017/decorative" val="1"/>
              </a:ext>
            </a:extLst>
          </p:cNvPr>
          <p:cNvCxnSpPr>
            <a:cxnSpLocks/>
          </p:cNvCxnSpPr>
          <p:nvPr/>
        </p:nvCxnSpPr>
        <p:spPr>
          <a:xfrm flipV="1">
            <a:off x="588033" y="3691836"/>
            <a:ext cx="10974696" cy="11202"/>
          </a:xfrm>
          <a:prstGeom prst="line">
            <a:avLst/>
          </a:prstGeom>
        </p:spPr>
        <p:style>
          <a:lnRef idx="1">
            <a:schemeClr val="accent1"/>
          </a:lnRef>
          <a:fillRef idx="0">
            <a:schemeClr val="accent1"/>
          </a:fillRef>
          <a:effectRef idx="0">
            <a:schemeClr val="accent1"/>
          </a:effectRef>
          <a:fontRef idx="minor">
            <a:schemeClr val="tx1"/>
          </a:fontRef>
        </p:style>
      </p:cxnSp>
      <p:sp>
        <p:nvSpPr>
          <p:cNvPr id="24" name="Content Placeholder 23">
            <a:extLst>
              <a:ext uri="{FF2B5EF4-FFF2-40B4-BE49-F238E27FC236}">
                <a16:creationId xmlns:a16="http://schemas.microsoft.com/office/drawing/2014/main" id="{D0441FBA-3F53-9150-2FE6-618C88270964}"/>
              </a:ext>
            </a:extLst>
          </p:cNvPr>
          <p:cNvSpPr>
            <a:spLocks noGrp="1"/>
          </p:cNvSpPr>
          <p:nvPr>
            <p:ph sz="half" idx="21"/>
          </p:nvPr>
        </p:nvSpPr>
        <p:spPr>
          <a:xfrm>
            <a:off x="506082" y="3751906"/>
            <a:ext cx="2056644" cy="606237"/>
          </a:xfrm>
        </p:spPr>
        <p:txBody>
          <a:bodyPr>
            <a:noAutofit/>
          </a:bodyPr>
          <a:lstStyle/>
          <a:p>
            <a:r>
              <a:rPr lang="en-US" sz="1500" b="1" i="0" u="none" dirty="0">
                <a:solidFill>
                  <a:schemeClr val="tx1"/>
                </a:solidFill>
              </a:rPr>
              <a:t>Supplemental Education</a:t>
            </a:r>
            <a:endParaRPr lang="en-US" sz="1500" b="0" i="0" u="none" dirty="0">
              <a:solidFill>
                <a:schemeClr val="tx1"/>
              </a:solidFill>
            </a:endParaRPr>
          </a:p>
        </p:txBody>
      </p:sp>
      <p:sp>
        <p:nvSpPr>
          <p:cNvPr id="23" name="Content Placeholder 22">
            <a:extLst>
              <a:ext uri="{FF2B5EF4-FFF2-40B4-BE49-F238E27FC236}">
                <a16:creationId xmlns:a16="http://schemas.microsoft.com/office/drawing/2014/main" id="{3AE6F728-FC30-B77C-D2D4-39DB1494BFB3}"/>
              </a:ext>
            </a:extLst>
          </p:cNvPr>
          <p:cNvSpPr>
            <a:spLocks noGrp="1"/>
          </p:cNvSpPr>
          <p:nvPr>
            <p:ph sz="half" idx="20"/>
          </p:nvPr>
        </p:nvSpPr>
        <p:spPr>
          <a:xfrm>
            <a:off x="2894160" y="3817346"/>
            <a:ext cx="8716161" cy="437331"/>
          </a:xfrm>
        </p:spPr>
        <p:txBody>
          <a:bodyPr>
            <a:normAutofit fontScale="55000" lnSpcReduction="20000"/>
          </a:bodyPr>
          <a:lstStyle/>
          <a:p>
            <a:r>
              <a:rPr lang="en-US" b="0" i="0" u="none" dirty="0"/>
              <a:t>Apprentices are provided supplemental classroom education based on the employers' unique training needs to ensure quality and success.</a:t>
            </a:r>
          </a:p>
        </p:txBody>
      </p:sp>
      <p:cxnSp>
        <p:nvCxnSpPr>
          <p:cNvPr id="36" name="Straight Connector 35">
            <a:extLst>
              <a:ext uri="{FF2B5EF4-FFF2-40B4-BE49-F238E27FC236}">
                <a16:creationId xmlns:a16="http://schemas.microsoft.com/office/drawing/2014/main" id="{B270B52B-76AC-7026-67FF-862C14D5D62C}"/>
              </a:ext>
              <a:ext uri="{C183D7F6-B498-43B3-948B-1728B52AA6E4}">
                <adec:decorative xmlns:adec="http://schemas.microsoft.com/office/drawing/2017/decorative" val="1"/>
              </a:ext>
            </a:extLst>
          </p:cNvPr>
          <p:cNvCxnSpPr>
            <a:cxnSpLocks/>
          </p:cNvCxnSpPr>
          <p:nvPr/>
        </p:nvCxnSpPr>
        <p:spPr>
          <a:xfrm flipV="1">
            <a:off x="588033" y="4254677"/>
            <a:ext cx="10974696" cy="11202"/>
          </a:xfrm>
          <a:prstGeom prst="line">
            <a:avLst/>
          </a:prstGeom>
        </p:spPr>
        <p:style>
          <a:lnRef idx="1">
            <a:schemeClr val="accent1"/>
          </a:lnRef>
          <a:fillRef idx="0">
            <a:schemeClr val="accent1"/>
          </a:fillRef>
          <a:effectRef idx="0">
            <a:schemeClr val="accent1"/>
          </a:effectRef>
          <a:fontRef idx="minor">
            <a:schemeClr val="tx1"/>
          </a:fontRef>
        </p:style>
      </p:cxnSp>
      <p:sp>
        <p:nvSpPr>
          <p:cNvPr id="18" name="Content Placeholder 17">
            <a:extLst>
              <a:ext uri="{FF2B5EF4-FFF2-40B4-BE49-F238E27FC236}">
                <a16:creationId xmlns:a16="http://schemas.microsoft.com/office/drawing/2014/main" id="{61885D0E-CAD8-739A-98BE-C7C5990EDD6B}"/>
              </a:ext>
            </a:extLst>
          </p:cNvPr>
          <p:cNvSpPr>
            <a:spLocks noGrp="1"/>
          </p:cNvSpPr>
          <p:nvPr>
            <p:ph sz="half" idx="15"/>
          </p:nvPr>
        </p:nvSpPr>
        <p:spPr>
          <a:xfrm>
            <a:off x="506082" y="4359050"/>
            <a:ext cx="1319367" cy="334684"/>
          </a:xfrm>
        </p:spPr>
        <p:txBody>
          <a:bodyPr>
            <a:normAutofit/>
          </a:bodyPr>
          <a:lstStyle/>
          <a:p>
            <a:r>
              <a:rPr lang="en-US" sz="1500" b="1" i="0" u="none" dirty="0">
                <a:solidFill>
                  <a:schemeClr val="tx1"/>
                </a:solidFill>
              </a:rPr>
              <a:t>Diversity</a:t>
            </a:r>
            <a:endParaRPr lang="en-US" sz="1500" b="0" i="0" u="none" dirty="0">
              <a:solidFill>
                <a:schemeClr val="tx1"/>
              </a:solidFill>
            </a:endParaRPr>
          </a:p>
        </p:txBody>
      </p:sp>
      <p:sp>
        <p:nvSpPr>
          <p:cNvPr id="25" name="Content Placeholder 24">
            <a:extLst>
              <a:ext uri="{FF2B5EF4-FFF2-40B4-BE49-F238E27FC236}">
                <a16:creationId xmlns:a16="http://schemas.microsoft.com/office/drawing/2014/main" id="{6707BDDA-6219-99BE-1982-E6C706314650}"/>
              </a:ext>
            </a:extLst>
          </p:cNvPr>
          <p:cNvSpPr>
            <a:spLocks noGrp="1"/>
          </p:cNvSpPr>
          <p:nvPr>
            <p:ph sz="half" idx="22"/>
          </p:nvPr>
        </p:nvSpPr>
        <p:spPr>
          <a:xfrm>
            <a:off x="2894160" y="4364012"/>
            <a:ext cx="8958380" cy="580475"/>
          </a:xfrm>
        </p:spPr>
        <p:txBody>
          <a:bodyPr>
            <a:normAutofit fontScale="47500" lnSpcReduction="20000"/>
          </a:bodyPr>
          <a:lstStyle/>
          <a:p>
            <a:r>
              <a:rPr lang="en-US" sz="3200" b="0" i="0" u="none" dirty="0"/>
              <a:t>Programs are designed to reflect the communities in which they operate through strong non-discrimination, anti-harassment, and recruitment practices to ensure access, equity, and inclusion.</a:t>
            </a:r>
          </a:p>
          <a:p>
            <a:endParaRPr lang="en-US" dirty="0"/>
          </a:p>
        </p:txBody>
      </p:sp>
      <p:cxnSp>
        <p:nvCxnSpPr>
          <p:cNvPr id="37" name="Straight Connector 36">
            <a:extLst>
              <a:ext uri="{FF2B5EF4-FFF2-40B4-BE49-F238E27FC236}">
                <a16:creationId xmlns:a16="http://schemas.microsoft.com/office/drawing/2014/main" id="{789AF52B-DFD0-914A-4925-83276E35A046}"/>
              </a:ext>
              <a:ext uri="{C183D7F6-B498-43B3-948B-1728B52AA6E4}">
                <adec:decorative xmlns:adec="http://schemas.microsoft.com/office/drawing/2017/decorative" val="1"/>
              </a:ext>
            </a:extLst>
          </p:cNvPr>
          <p:cNvCxnSpPr>
            <a:cxnSpLocks/>
          </p:cNvCxnSpPr>
          <p:nvPr/>
        </p:nvCxnSpPr>
        <p:spPr>
          <a:xfrm flipV="1">
            <a:off x="578274" y="4932270"/>
            <a:ext cx="10974696" cy="11202"/>
          </a:xfrm>
          <a:prstGeom prst="line">
            <a:avLst/>
          </a:prstGeom>
        </p:spPr>
        <p:style>
          <a:lnRef idx="1">
            <a:schemeClr val="accent1"/>
          </a:lnRef>
          <a:fillRef idx="0">
            <a:schemeClr val="accent1"/>
          </a:fillRef>
          <a:effectRef idx="0">
            <a:schemeClr val="accent1"/>
          </a:effectRef>
          <a:fontRef idx="minor">
            <a:schemeClr val="tx1"/>
          </a:fontRef>
        </p:style>
      </p:cxnSp>
      <p:sp>
        <p:nvSpPr>
          <p:cNvPr id="26" name="Content Placeholder 25">
            <a:extLst>
              <a:ext uri="{FF2B5EF4-FFF2-40B4-BE49-F238E27FC236}">
                <a16:creationId xmlns:a16="http://schemas.microsoft.com/office/drawing/2014/main" id="{C6D6F294-C173-2750-EEC3-4DD760F64D45}"/>
              </a:ext>
            </a:extLst>
          </p:cNvPr>
          <p:cNvSpPr>
            <a:spLocks noGrp="1"/>
          </p:cNvSpPr>
          <p:nvPr>
            <p:ph sz="half" idx="23"/>
          </p:nvPr>
        </p:nvSpPr>
        <p:spPr>
          <a:xfrm>
            <a:off x="485306" y="5093570"/>
            <a:ext cx="1744621" cy="314501"/>
          </a:xfrm>
        </p:spPr>
        <p:txBody>
          <a:bodyPr>
            <a:normAutofit/>
          </a:bodyPr>
          <a:lstStyle/>
          <a:p>
            <a:r>
              <a:rPr lang="en-US" sz="1500" b="1" i="0" u="none" dirty="0">
                <a:solidFill>
                  <a:schemeClr val="tx1"/>
                </a:solidFill>
              </a:rPr>
              <a:t>Quality &amp; Safety</a:t>
            </a:r>
            <a:endParaRPr lang="en-US" sz="1500" b="0" i="0" u="none" dirty="0">
              <a:solidFill>
                <a:schemeClr val="tx1"/>
              </a:solidFill>
            </a:endParaRPr>
          </a:p>
        </p:txBody>
      </p:sp>
      <p:sp>
        <p:nvSpPr>
          <p:cNvPr id="22" name="Content Placeholder 21">
            <a:extLst>
              <a:ext uri="{FF2B5EF4-FFF2-40B4-BE49-F238E27FC236}">
                <a16:creationId xmlns:a16="http://schemas.microsoft.com/office/drawing/2014/main" id="{E6381CB5-E698-394A-60CD-3E8AF740CCF0}"/>
              </a:ext>
            </a:extLst>
          </p:cNvPr>
          <p:cNvSpPr>
            <a:spLocks noGrp="1"/>
          </p:cNvSpPr>
          <p:nvPr>
            <p:ph sz="half" idx="19"/>
          </p:nvPr>
        </p:nvSpPr>
        <p:spPr>
          <a:xfrm>
            <a:off x="2894160" y="5007327"/>
            <a:ext cx="8634920" cy="580475"/>
          </a:xfrm>
        </p:spPr>
        <p:txBody>
          <a:bodyPr>
            <a:normAutofit fontScale="55000" lnSpcReduction="20000"/>
          </a:bodyPr>
          <a:lstStyle/>
          <a:p>
            <a:r>
              <a:rPr lang="en-US" b="0" i="0" u="none" dirty="0"/>
              <a:t>Apprentices are afforded worker protections while receiving rigorous training to equip them with the skills they need to succeed and the proper training and supervision they need to be safe.</a:t>
            </a:r>
          </a:p>
        </p:txBody>
      </p:sp>
      <p:cxnSp>
        <p:nvCxnSpPr>
          <p:cNvPr id="38" name="Straight Connector 37">
            <a:extLst>
              <a:ext uri="{FF2B5EF4-FFF2-40B4-BE49-F238E27FC236}">
                <a16:creationId xmlns:a16="http://schemas.microsoft.com/office/drawing/2014/main" id="{5BA1DF34-B58E-F90D-4BA9-BD8ECA34D510}"/>
              </a:ext>
              <a:ext uri="{C183D7F6-B498-43B3-948B-1728B52AA6E4}">
                <adec:decorative xmlns:adec="http://schemas.microsoft.com/office/drawing/2017/decorative" val="1"/>
              </a:ext>
            </a:extLst>
          </p:cNvPr>
          <p:cNvCxnSpPr>
            <a:cxnSpLocks/>
          </p:cNvCxnSpPr>
          <p:nvPr/>
        </p:nvCxnSpPr>
        <p:spPr>
          <a:xfrm flipV="1">
            <a:off x="608652" y="5558169"/>
            <a:ext cx="10974696" cy="11202"/>
          </a:xfrm>
          <a:prstGeom prst="line">
            <a:avLst/>
          </a:prstGeom>
        </p:spPr>
        <p:style>
          <a:lnRef idx="1">
            <a:schemeClr val="accent1"/>
          </a:lnRef>
          <a:fillRef idx="0">
            <a:schemeClr val="accent1"/>
          </a:fillRef>
          <a:effectRef idx="0">
            <a:schemeClr val="accent1"/>
          </a:effectRef>
          <a:fontRef idx="minor">
            <a:schemeClr val="tx1"/>
          </a:fontRef>
        </p:style>
      </p:cxnSp>
      <p:sp>
        <p:nvSpPr>
          <p:cNvPr id="27" name="Content Placeholder 26">
            <a:extLst>
              <a:ext uri="{FF2B5EF4-FFF2-40B4-BE49-F238E27FC236}">
                <a16:creationId xmlns:a16="http://schemas.microsoft.com/office/drawing/2014/main" id="{3CB5FFB5-4B59-9B63-3D2E-AAFCB1AE7F9F}"/>
              </a:ext>
            </a:extLst>
          </p:cNvPr>
          <p:cNvSpPr>
            <a:spLocks noGrp="1"/>
          </p:cNvSpPr>
          <p:nvPr>
            <p:ph sz="half" idx="24"/>
          </p:nvPr>
        </p:nvSpPr>
        <p:spPr>
          <a:xfrm>
            <a:off x="506082" y="5645834"/>
            <a:ext cx="1867994" cy="387084"/>
          </a:xfrm>
        </p:spPr>
        <p:txBody>
          <a:bodyPr>
            <a:normAutofit/>
          </a:bodyPr>
          <a:lstStyle/>
          <a:p>
            <a:r>
              <a:rPr lang="en-US" sz="1500" b="1" i="0" u="none" dirty="0">
                <a:solidFill>
                  <a:schemeClr val="tx1"/>
                </a:solidFill>
              </a:rPr>
              <a:t>Credentials</a:t>
            </a:r>
            <a:endParaRPr lang="en-US" sz="1500" b="0" i="0" u="none" dirty="0">
              <a:solidFill>
                <a:schemeClr val="tx1"/>
              </a:solidFill>
            </a:endParaRPr>
          </a:p>
        </p:txBody>
      </p:sp>
      <p:sp>
        <p:nvSpPr>
          <p:cNvPr id="21" name="Content Placeholder 20">
            <a:extLst>
              <a:ext uri="{FF2B5EF4-FFF2-40B4-BE49-F238E27FC236}">
                <a16:creationId xmlns:a16="http://schemas.microsoft.com/office/drawing/2014/main" id="{2A25C7DD-A53F-DD45-3EE8-07B3E8B74070}"/>
              </a:ext>
            </a:extLst>
          </p:cNvPr>
          <p:cNvSpPr>
            <a:spLocks noGrp="1"/>
          </p:cNvSpPr>
          <p:nvPr>
            <p:ph sz="half" idx="18"/>
          </p:nvPr>
        </p:nvSpPr>
        <p:spPr>
          <a:xfrm>
            <a:off x="2894160" y="5641031"/>
            <a:ext cx="8716162" cy="387084"/>
          </a:xfrm>
        </p:spPr>
        <p:txBody>
          <a:bodyPr>
            <a:normAutofit/>
          </a:bodyPr>
          <a:lstStyle/>
          <a:p>
            <a:r>
              <a:rPr lang="en-US" sz="1500" b="0" i="0" u="none" dirty="0"/>
              <a:t>Apprentices earn a portable, nationally-recognized credential within their industry.</a:t>
            </a:r>
          </a:p>
        </p:txBody>
      </p:sp>
      <p:sp>
        <p:nvSpPr>
          <p:cNvPr id="8" name="Slide Number Placeholder 5">
            <a:extLst>
              <a:ext uri="{FF2B5EF4-FFF2-40B4-BE49-F238E27FC236}">
                <a16:creationId xmlns:a16="http://schemas.microsoft.com/office/drawing/2014/main" id="{580196B3-9BE7-A83E-A463-0EB04821055C}"/>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762592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6AB714-5581-777C-B2A9-2C5808966FC6}"/>
              </a:ext>
            </a:extLst>
          </p:cNvPr>
          <p:cNvSpPr>
            <a:spLocks noGrp="1"/>
          </p:cNvSpPr>
          <p:nvPr>
            <p:ph type="title"/>
          </p:nvPr>
        </p:nvSpPr>
        <p:spPr/>
        <p:txBody>
          <a:bodyPr/>
          <a:lstStyle/>
          <a:p>
            <a:r>
              <a:rPr lang="en-US" dirty="0"/>
              <a:t>Types of Registered Apprenticeship</a:t>
            </a:r>
          </a:p>
        </p:txBody>
      </p:sp>
      <p:sp>
        <p:nvSpPr>
          <p:cNvPr id="2" name="Content Placeholder 1">
            <a:extLst>
              <a:ext uri="{FF2B5EF4-FFF2-40B4-BE49-F238E27FC236}">
                <a16:creationId xmlns:a16="http://schemas.microsoft.com/office/drawing/2014/main" id="{CDD00641-34A6-0CE2-9B49-3BA613474DBD}"/>
              </a:ext>
            </a:extLst>
          </p:cNvPr>
          <p:cNvSpPr>
            <a:spLocks noGrp="1"/>
          </p:cNvSpPr>
          <p:nvPr>
            <p:ph sz="half" idx="1"/>
          </p:nvPr>
        </p:nvSpPr>
        <p:spPr>
          <a:xfrm>
            <a:off x="838200" y="2442152"/>
            <a:ext cx="6664036" cy="4351338"/>
          </a:xfrm>
        </p:spPr>
        <p:txBody>
          <a:bodyPr/>
          <a:lstStyle/>
          <a:p>
            <a:pPr lvl="0"/>
            <a:r>
              <a:rPr lang="en-US">
                <a:solidFill>
                  <a:schemeClr val="tx1"/>
                </a:solidFill>
              </a:rPr>
              <a:t>Time-based, competency-based, or hybrid</a:t>
            </a:r>
          </a:p>
          <a:p>
            <a:pPr lvl="0"/>
            <a:r>
              <a:rPr lang="en-US">
                <a:solidFill>
                  <a:schemeClr val="tx1"/>
                </a:solidFill>
              </a:rPr>
              <a:t>Some programs are managed by a joint apprenticeship training committee</a:t>
            </a:r>
          </a:p>
          <a:p>
            <a:pPr lvl="0"/>
            <a:r>
              <a:rPr lang="en-US">
                <a:solidFill>
                  <a:schemeClr val="tx1"/>
                </a:solidFill>
              </a:rPr>
              <a:t>Individual or group sponsorship</a:t>
            </a:r>
          </a:p>
          <a:p>
            <a:endParaRPr lang="en-US"/>
          </a:p>
        </p:txBody>
      </p:sp>
      <p:pic>
        <p:nvPicPr>
          <p:cNvPr id="8" name="Content Placeholder 7" descr="Settings with solid fill">
            <a:extLst>
              <a:ext uri="{FF2B5EF4-FFF2-40B4-BE49-F238E27FC236}">
                <a16:creationId xmlns:a16="http://schemas.microsoft.com/office/drawing/2014/main" id="{E2A8AA30-C86D-E000-E330-35DB21B9F2AB}"/>
              </a:ext>
            </a:extLst>
          </p:cNvPr>
          <p:cNvPicPr>
            <a:picLocks noGrp="1" noChangeAspect="1"/>
          </p:cNvPicPr>
          <p:nvPr>
            <p:ph sz="half" idx="2"/>
          </p:nvPr>
        </p:nvPicPr>
        <p:blipFill>
          <a:blip r:embed="rId2">
            <a:extLst>
              <a:ext uri="{96DAC541-7B7A-43D3-8B79-37D633B846F1}">
                <asvg:svgBlip xmlns:asvg="http://schemas.microsoft.com/office/drawing/2016/SVG/main" r:embed="rId3"/>
              </a:ext>
            </a:extLst>
          </a:blip>
          <a:stretch>
            <a:fillRect/>
          </a:stretch>
        </p:blipFill>
        <p:spPr>
          <a:xfrm>
            <a:off x="7197437" y="1690688"/>
            <a:ext cx="4156363" cy="4156363"/>
          </a:xfrm>
        </p:spPr>
      </p:pic>
      <p:sp>
        <p:nvSpPr>
          <p:cNvPr id="5" name="Slide Number Placeholder 5">
            <a:extLst>
              <a:ext uri="{FF2B5EF4-FFF2-40B4-BE49-F238E27FC236}">
                <a16:creationId xmlns:a16="http://schemas.microsoft.com/office/drawing/2014/main" id="{B9F67700-196A-504F-79C8-5B892E44D472}"/>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8682022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Theme">
  <a:themeElements>
    <a:clrScheme name="Apprenticeship">
      <a:dk1>
        <a:srgbClr val="000000"/>
      </a:dk1>
      <a:lt1>
        <a:srgbClr val="FFFFFF"/>
      </a:lt1>
      <a:dk2>
        <a:srgbClr val="5E5E5E"/>
      </a:dk2>
      <a:lt2>
        <a:srgbClr val="D5D5D5"/>
      </a:lt2>
      <a:accent1>
        <a:srgbClr val="016375"/>
      </a:accent1>
      <a:accent2>
        <a:srgbClr val="FA5333"/>
      </a:accent2>
      <a:accent3>
        <a:srgbClr val="89CDDD"/>
      </a:accent3>
      <a:accent4>
        <a:srgbClr val="FEB42A"/>
      </a:accent4>
      <a:accent5>
        <a:srgbClr val="405363"/>
      </a:accent5>
      <a:accent6>
        <a:srgbClr val="E8E8E8"/>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85000"/>
            <a:lumOff val="15000"/>
          </a:schemeClr>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rtlCol="0">
        <a:spAutoFit/>
      </a:bodyPr>
      <a:lstStyle>
        <a:defPPr algn="l">
          <a:lnSpc>
            <a:spcPct val="120000"/>
          </a:lnSpc>
          <a:defRPr sz="1400" dirty="0" smtClean="0">
            <a:solidFill>
              <a:schemeClr val="tx1">
                <a:lumMod val="65000"/>
                <a:lumOff val="35000"/>
              </a:schemeClr>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D65DFDB39333340A6C821E1EFAF7E53" ma:contentTypeVersion="14" ma:contentTypeDescription="Create a new document." ma:contentTypeScope="" ma:versionID="2c46df55dff1a998a5d18ed56ac86776">
  <xsd:schema xmlns:xsd="http://www.w3.org/2001/XMLSchema" xmlns:xs="http://www.w3.org/2001/XMLSchema" xmlns:p="http://schemas.microsoft.com/office/2006/metadata/properties" xmlns:ns2="2f00f82b-dce9-458f-ab1d-1c5fd145e219" xmlns:ns3="4cd59d27-ca2b-4708-b9c7-7fa281384922" targetNamespace="http://schemas.microsoft.com/office/2006/metadata/properties" ma:root="true" ma:fieldsID="d3154245fa22606a5427983f99733258" ns2:_="" ns3:_="">
    <xsd:import namespace="2f00f82b-dce9-458f-ab1d-1c5fd145e219"/>
    <xsd:import namespace="4cd59d27-ca2b-4708-b9c7-7fa2813849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00f82b-dce9-458f-ab1d-1c5fd145e2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40efca0-e4bb-4e8d-9d61-7e4cbb849eb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cd59d27-ca2b-4708-b9c7-7fa28138492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87ad012-c776-41ed-a0f8-f6cf97c34fbd}" ma:internalName="TaxCatchAll" ma:showField="CatchAllData" ma:web="4cd59d27-ca2b-4708-b9c7-7fa28138492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f00f82b-dce9-458f-ab1d-1c5fd145e219">
      <Terms xmlns="http://schemas.microsoft.com/office/infopath/2007/PartnerControls"/>
    </lcf76f155ced4ddcb4097134ff3c332f>
    <TaxCatchAll xmlns="4cd59d27-ca2b-4708-b9c7-7fa281384922" xsi:nil="true"/>
    <SharedWithUsers xmlns="4cd59d27-ca2b-4708-b9c7-7fa281384922">
      <UserInfo>
        <DisplayName>Mukta Pandit</DisplayName>
        <AccountId>52</AccountId>
        <AccountType/>
      </UserInfo>
      <UserInfo>
        <DisplayName>Jana Bauer</DisplayName>
        <AccountId>45</AccountId>
        <AccountType/>
      </UserInfo>
      <UserInfo>
        <DisplayName>Judy Blanchard</DisplayName>
        <AccountId>26</AccountId>
        <AccountType/>
      </UserInfo>
      <UserInfo>
        <DisplayName>Audrey Theis</DisplayName>
        <AccountId>2191</AccountId>
        <AccountType/>
      </UserInfo>
      <UserInfo>
        <DisplayName>Deb Bennett</DisplayName>
        <AccountId>448</AccountId>
        <AccountType/>
      </UserInfo>
      <UserInfo>
        <DisplayName>Colleen Beck</DisplayName>
        <AccountId>39</AccountId>
        <AccountType/>
      </UserInfo>
    </SharedWithUsers>
  </documentManagement>
</p:properties>
</file>

<file path=customXml/itemProps1.xml><?xml version="1.0" encoding="utf-8"?>
<ds:datastoreItem xmlns:ds="http://schemas.openxmlformats.org/officeDocument/2006/customXml" ds:itemID="{E6E31030-0F86-49B6-8F64-CD211F09BAB8}">
  <ds:schemaRefs>
    <ds:schemaRef ds:uri="http://schemas.microsoft.com/sharepoint/v3/contenttype/forms"/>
  </ds:schemaRefs>
</ds:datastoreItem>
</file>

<file path=customXml/itemProps2.xml><?xml version="1.0" encoding="utf-8"?>
<ds:datastoreItem xmlns:ds="http://schemas.openxmlformats.org/officeDocument/2006/customXml" ds:itemID="{BE15730A-3FA3-4B7A-B81A-595428E85FE3}">
  <ds:schemaRefs>
    <ds:schemaRef ds:uri="2f00f82b-dce9-458f-ab1d-1c5fd145e219"/>
    <ds:schemaRef ds:uri="4cd59d27-ca2b-4708-b9c7-7fa2813849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073452F-5C8F-425C-B03A-6F781C54F726}">
  <ds:schemaRefs>
    <ds:schemaRef ds:uri="http://schemas.microsoft.com/office/2006/documentManagement/types"/>
    <ds:schemaRef ds:uri="http://purl.org/dc/dcmitype/"/>
    <ds:schemaRef ds:uri="4cd59d27-ca2b-4708-b9c7-7fa281384922"/>
    <ds:schemaRef ds:uri="http://purl.org/dc/terms/"/>
    <ds:schemaRef ds:uri="http://schemas.openxmlformats.org/package/2006/metadata/core-properties"/>
    <ds:schemaRef ds:uri="http://purl.org/dc/elements/1.1/"/>
    <ds:schemaRef ds:uri="2f00f82b-dce9-458f-ab1d-1c5fd145e219"/>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1968</TotalTime>
  <Words>2616</Words>
  <Application>Microsoft Office PowerPoint</Application>
  <PresentationFormat>Widescreen</PresentationFormat>
  <Paragraphs>327</Paragraphs>
  <Slides>34</Slides>
  <Notes>15</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34</vt:i4>
      </vt:variant>
    </vt:vector>
  </HeadingPairs>
  <TitlesOfParts>
    <vt:vector size="48" baseType="lpstr">
      <vt:lpstr>Arial</vt:lpstr>
      <vt:lpstr>Calibri</vt:lpstr>
      <vt:lpstr>Calibri Light</vt:lpstr>
      <vt:lpstr>Gill Sans MT</vt:lpstr>
      <vt:lpstr>Montserrat</vt:lpstr>
      <vt:lpstr>Montserrat Light</vt:lpstr>
      <vt:lpstr>Montserrat Medium</vt:lpstr>
      <vt:lpstr>Montserrat SemiBold</vt:lpstr>
      <vt:lpstr>Segoe UI</vt:lpstr>
      <vt:lpstr>Symbol</vt:lpstr>
      <vt:lpstr>Times New Roman</vt:lpstr>
      <vt:lpstr>Wingdings</vt:lpstr>
      <vt:lpstr>Office Theme</vt:lpstr>
      <vt:lpstr>Default Theme</vt:lpstr>
      <vt:lpstr>Understanding Registered Apprenticeship as a  Business Services Opportunity </vt:lpstr>
      <vt:lpstr>Center of Excellence Overview</vt:lpstr>
      <vt:lpstr>Agenda</vt:lpstr>
      <vt:lpstr>Poll #1</vt:lpstr>
      <vt:lpstr>Introduction: RA as a Critical Workforce Development Tool</vt:lpstr>
      <vt:lpstr>Registered Apprenticeship Basics</vt:lpstr>
      <vt:lpstr>ABOUT US</vt:lpstr>
      <vt:lpstr>Core Components of Registered Apprenticeship</vt:lpstr>
      <vt:lpstr>Types of Registered Apprenticeship</vt:lpstr>
      <vt:lpstr>A DIVERSE RANGE OF INDUSTRIES</vt:lpstr>
      <vt:lpstr>Growing Apprenticeship</vt:lpstr>
      <vt:lpstr>The Apprenticeship System</vt:lpstr>
      <vt:lpstr>Program Registration</vt:lpstr>
      <vt:lpstr>What Do Apprenticeship Standards Look Like?</vt:lpstr>
      <vt:lpstr>Benefits of Apprenticeship – Business Case</vt:lpstr>
      <vt:lpstr>RA and WIOA Business Services</vt:lpstr>
      <vt:lpstr>Recent RA System Initiatives  and Funding Opportunities</vt:lpstr>
      <vt:lpstr>Partners and Resources</vt:lpstr>
      <vt:lpstr>Apprenticeship Funding</vt:lpstr>
      <vt:lpstr>Apprenticeship Ambassador Initiative</vt:lpstr>
      <vt:lpstr>Apprentice Trailblazer Initiative</vt:lpstr>
      <vt:lpstr>SAVE THE DATE FOR  YOUTH APPRENTICESHIP WEEK - MAY 5-11, 2024</vt:lpstr>
      <vt:lpstr>Advanced Manufacturing Apprenticeship Sprint </vt:lpstr>
      <vt:lpstr>Apprenticeship Funding 1</vt:lpstr>
      <vt:lpstr>WIOA Funding and RA</vt:lpstr>
      <vt:lpstr>FUNDING REGISTERED APPRENTICESHIP THROUGH WIOA</vt:lpstr>
      <vt:lpstr>APPRENTICESHIP FUNDING – ACCESSING RESOURCES</vt:lpstr>
      <vt:lpstr>RA Helps Advance WIOA Goals</vt:lpstr>
      <vt:lpstr>How to Speak to Employers about RA</vt:lpstr>
      <vt:lpstr>Conclusion</vt:lpstr>
      <vt:lpstr>Questions and Answers</vt:lpstr>
      <vt:lpstr>BSR Training Series Sessions</vt:lpstr>
      <vt:lpstr>Become A Center Partner</vt:lpstr>
      <vt:lpstr>Email us your questions at RA_COE@SafalPartners.com</vt:lpstr>
    </vt:vector>
  </TitlesOfParts>
  <Manager>Judy Blanchard</Manager>
  <Company>Safal Partners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Industry and Workforce: Understanding Registered Apprenticeship as a </dc:title>
  <dc:creator>Center of Excellence</dc:creator>
  <cp:keywords>Business Services Representatives, Workforce, Apprenticeship</cp:keywords>
  <cp:lastModifiedBy>Colleen Beck</cp:lastModifiedBy>
  <cp:revision>2</cp:revision>
  <dcterms:created xsi:type="dcterms:W3CDTF">2022-12-02T14:40:35Z</dcterms:created>
  <dcterms:modified xsi:type="dcterms:W3CDTF">2024-04-24T19:16:12Z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0x010100FD65DFDB39333340A6C821E1EFAF7E53</vt:lpwstr>
  </property>
  <property fmtid="{D5CDD505-2E9C-101B-9397-08002B2CF9AE}" pid="3" name="MediaServiceImageTags">
    <vt:lpwstr/>
  </property>
</Properties>
</file>