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2.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3.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0.xml" ContentType="application/vnd.openxmlformats-officedocument.presentationml.notesSlide+xml"/>
  <Override PartName="/ppt/tags/tag1.xml" ContentType="application/vnd.openxmlformats-officedocument.presentationml.tags+xml"/>
  <Override PartName="/ppt/notesSlides/notesSlide11.xml" ContentType="application/vnd.openxmlformats-officedocument.presentationml.notesSlide+xml"/>
  <Override PartName="/ppt/tags/tag2.xml" ContentType="application/vnd.openxmlformats-officedocument.presentationml.tag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685" r:id="rId5"/>
    <p:sldMasterId id="2147483711" r:id="rId6"/>
    <p:sldMasterId id="2147483736" r:id="rId7"/>
  </p:sldMasterIdLst>
  <p:notesMasterIdLst>
    <p:notesMasterId r:id="rId43"/>
  </p:notesMasterIdLst>
  <p:sldIdLst>
    <p:sldId id="256" r:id="rId8"/>
    <p:sldId id="2147327182" r:id="rId9"/>
    <p:sldId id="262" r:id="rId10"/>
    <p:sldId id="2147327184" r:id="rId11"/>
    <p:sldId id="1792" r:id="rId12"/>
    <p:sldId id="270" r:id="rId13"/>
    <p:sldId id="1781" r:id="rId14"/>
    <p:sldId id="1769" r:id="rId15"/>
    <p:sldId id="1770" r:id="rId16"/>
    <p:sldId id="2147327185" r:id="rId17"/>
    <p:sldId id="2147327186" r:id="rId18"/>
    <p:sldId id="276" r:id="rId19"/>
    <p:sldId id="2147327187" r:id="rId20"/>
    <p:sldId id="277" r:id="rId21"/>
    <p:sldId id="2147327188" r:id="rId22"/>
    <p:sldId id="2147327189" r:id="rId23"/>
    <p:sldId id="279" r:id="rId24"/>
    <p:sldId id="2147327190" r:id="rId25"/>
    <p:sldId id="280" r:id="rId26"/>
    <p:sldId id="2147327191" r:id="rId27"/>
    <p:sldId id="258" r:id="rId28"/>
    <p:sldId id="281" r:id="rId29"/>
    <p:sldId id="2147327192" r:id="rId30"/>
    <p:sldId id="2147327193" r:id="rId31"/>
    <p:sldId id="2147327178" r:id="rId32"/>
    <p:sldId id="2147327179" r:id="rId33"/>
    <p:sldId id="2147327183" r:id="rId34"/>
    <p:sldId id="2147327181" r:id="rId35"/>
    <p:sldId id="950" r:id="rId36"/>
    <p:sldId id="261" r:id="rId37"/>
    <p:sldId id="952" r:id="rId38"/>
    <p:sldId id="953" r:id="rId39"/>
    <p:sldId id="264" r:id="rId40"/>
    <p:sldId id="2147327194" r:id="rId41"/>
    <p:sldId id="259" r:id="rId4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EC4F6E05-03EF-EB0A-4256-B19ED372BE0E}" name="Joseph Hanna" initials="JH" userId="S::Joseph.Hanna@safalpartners.com::d91b82ed-48e2-4fae-b47c-be212bed4b88" providerId="AD"/>
  <p188:author id="{9488F434-6523-76ED-5119-E7BEB2007D39}" name="Haylie Schuster" initials="HS" userId="S::Haylie.Schuster@safalpartners.com::2d43d25b-5453-4c71-bb4f-021108d57edd" providerId="AD"/>
  <p188:author id="{63BD3C5F-7073-89E2-6C55-7653798B8C91}" name="Joseph Hanna" initials="JH" userId="S::joseph.hanna@safalpartners.com::d91b82ed-48e2-4fae-b47c-be212bed4b88" providerId="AD"/>
  <p188:author id="{403C3F97-8889-5660-5242-AD1A790FEB85}" name="Cosentino, Victoria - ETA" initials="CE" userId="S::cosentino.victoria@dol.gov::fe2dfcfc-86b7-45d2-828d-ad441dc0425b" providerId="AD"/>
  <p188:author id="{8EFB5DAC-A58A-C8BB-9230-719DF9C8996E}" name="Haylie Schuster" initials="HS" userId="S::haylie.schuster@safalpartners.com::2d43d25b-5453-4c71-bb4f-021108d57edd" providerId="AD"/>
  <p188:author id="{BEA4BADA-3A62-75E9-1149-3637B0CB55BB}" name="Fleet, Abby" initials="FA" userId="S::afleet@bcm.edu::c878d58f-c565-41dc-a684-9d168b397a3f" providerId="AD"/>
  <p188:author id="{8885EAF5-A2DF-7948-9D26-6EB82AE714C3}" name="Colleen Beck" initials="CB" userId="S::colleen.beck@safalpartners.com::ba75c042-afab-452f-9300-eeb2d9ca8f1b"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3CC"/>
    <a:srgbClr val="009296"/>
    <a:srgbClr val="FAAB1C"/>
    <a:srgbClr val="1B0B61"/>
    <a:srgbClr val="00015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46FFE21-DCBB-4202-BCD0-339355DF151F}" v="96" dt="2024-05-17T18:19:14.14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34580" autoAdjust="0"/>
    <p:restoredTop sz="86371" autoAdjust="0"/>
  </p:normalViewPr>
  <p:slideViewPr>
    <p:cSldViewPr snapToGrid="0">
      <p:cViewPr varScale="1">
        <p:scale>
          <a:sx n="71" d="100"/>
          <a:sy n="71" d="100"/>
        </p:scale>
        <p:origin x="60" y="648"/>
      </p:cViewPr>
      <p:guideLst/>
    </p:cSldViewPr>
  </p:slideViewPr>
  <p:outlineViewPr>
    <p:cViewPr>
      <p:scale>
        <a:sx n="33" d="100"/>
        <a:sy n="33" d="100"/>
      </p:scale>
      <p:origin x="0" y="-24388"/>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tableStyles" Target="tableStyles.xml"/><Relationship Id="rId50" Type="http://schemas.microsoft.com/office/2018/10/relationships/authors" Target="author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9.xml"/><Relationship Id="rId29" Type="http://schemas.openxmlformats.org/officeDocument/2006/relationships/slide" Target="slides/slide2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microsoft.com/office/2015/10/relationships/revisionInfo" Target="revisionInfo.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notesMaster" Target="notesMasters/notesMaster1.xml"/><Relationship Id="rId48" Type="http://schemas.microsoft.com/office/2016/11/relationships/changesInfo" Target="changesInfos/changesInfo1.xml"/><Relationship Id="rId8" Type="http://schemas.openxmlformats.org/officeDocument/2006/relationships/slide" Target="slides/slide1.xml"/><Relationship Id="rId3" Type="http://schemas.openxmlformats.org/officeDocument/2006/relationships/customXml" Target="../customXml/item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theme" Target="theme/theme1.xml"/><Relationship Id="rId20" Type="http://schemas.openxmlformats.org/officeDocument/2006/relationships/slide" Target="slides/slide13.xml"/><Relationship Id="rId41" Type="http://schemas.openxmlformats.org/officeDocument/2006/relationships/slide" Target="slides/slide34.xml"/><Relationship Id="rId1" Type="http://schemas.openxmlformats.org/officeDocument/2006/relationships/customXml" Target="../customXml/item1.xml"/><Relationship Id="rId6" Type="http://schemas.openxmlformats.org/officeDocument/2006/relationships/slideMaster" Target="slideMasters/slideMaster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olleen Beck" userId="ba75c042-afab-452f-9300-eeb2d9ca8f1b" providerId="ADAL" clId="{246FFE21-DCBB-4202-BCD0-339355DF151F}"/>
    <pc:docChg chg="modSld">
      <pc:chgData name="Colleen Beck" userId="ba75c042-afab-452f-9300-eeb2d9ca8f1b" providerId="ADAL" clId="{246FFE21-DCBB-4202-BCD0-339355DF151F}" dt="2024-05-17T18:19:14.141" v="86" actId="962"/>
      <pc:docMkLst>
        <pc:docMk/>
      </pc:docMkLst>
      <pc:sldChg chg="modSp">
        <pc:chgData name="Colleen Beck" userId="ba75c042-afab-452f-9300-eeb2d9ca8f1b" providerId="ADAL" clId="{246FFE21-DCBB-4202-BCD0-339355DF151F}" dt="2024-05-17T18:19:14.141" v="86" actId="962"/>
        <pc:sldMkLst>
          <pc:docMk/>
          <pc:sldMk cId="4127786770" sldId="259"/>
        </pc:sldMkLst>
        <pc:spChg chg="mod">
          <ac:chgData name="Colleen Beck" userId="ba75c042-afab-452f-9300-eeb2d9ca8f1b" providerId="ADAL" clId="{246FFE21-DCBB-4202-BCD0-339355DF151F}" dt="2024-05-17T18:19:14.141" v="86" actId="962"/>
          <ac:spMkLst>
            <pc:docMk/>
            <pc:sldMk cId="4127786770" sldId="259"/>
            <ac:spMk id="5" creationId="{E4AC4BE7-44B2-FAAC-62E4-521A8525D0B1}"/>
          </ac:spMkLst>
        </pc:spChg>
      </pc:sldChg>
      <pc:sldChg chg="delCm">
        <pc:chgData name="Colleen Beck" userId="ba75c042-afab-452f-9300-eeb2d9ca8f1b" providerId="ADAL" clId="{246FFE21-DCBB-4202-BCD0-339355DF151F}" dt="2024-05-17T18:10:31.608" v="10"/>
        <pc:sldMkLst>
          <pc:docMk/>
          <pc:sldMk cId="770250881" sldId="270"/>
        </pc:sldMkLst>
        <pc:extLst>
          <p:ext xmlns:p="http://schemas.openxmlformats.org/presentationml/2006/main" uri="{D6D511B9-2390-475A-947B-AFAB55BFBCF1}">
            <pc226:cmChg xmlns:pc226="http://schemas.microsoft.com/office/powerpoint/2022/06/main/command" chg="del">
              <pc226:chgData name="Colleen Beck" userId="ba75c042-afab-452f-9300-eeb2d9ca8f1b" providerId="ADAL" clId="{246FFE21-DCBB-4202-BCD0-339355DF151F}" dt="2024-05-17T18:10:31.608" v="10"/>
              <pc2:cmMkLst xmlns:pc2="http://schemas.microsoft.com/office/powerpoint/2019/9/main/command">
                <pc:docMk/>
                <pc:sldMk cId="770250881" sldId="270"/>
                <pc2:cmMk id="{24A9293B-F2DF-4E75-9092-445E65062071}"/>
              </pc2:cmMkLst>
            </pc226:cmChg>
          </p:ext>
        </pc:extLst>
      </pc:sldChg>
      <pc:sldChg chg="modSp">
        <pc:chgData name="Colleen Beck" userId="ba75c042-afab-452f-9300-eeb2d9ca8f1b" providerId="ADAL" clId="{246FFE21-DCBB-4202-BCD0-339355DF151F}" dt="2024-05-17T18:13:38.922" v="52" actId="962"/>
        <pc:sldMkLst>
          <pc:docMk/>
          <pc:sldMk cId="3762592470" sldId="276"/>
        </pc:sldMkLst>
        <pc:graphicFrameChg chg="mod">
          <ac:chgData name="Colleen Beck" userId="ba75c042-afab-452f-9300-eeb2d9ca8f1b" providerId="ADAL" clId="{246FFE21-DCBB-4202-BCD0-339355DF151F}" dt="2024-05-17T18:13:38.922" v="52" actId="962"/>
          <ac:graphicFrameMkLst>
            <pc:docMk/>
            <pc:sldMk cId="3762592470" sldId="276"/>
            <ac:graphicFrameMk id="6" creationId="{282CE37D-2384-A643-6763-9766AA69AFC1}"/>
          </ac:graphicFrameMkLst>
        </pc:graphicFrameChg>
      </pc:sldChg>
      <pc:sldChg chg="modSp">
        <pc:chgData name="Colleen Beck" userId="ba75c042-afab-452f-9300-eeb2d9ca8f1b" providerId="ADAL" clId="{246FFE21-DCBB-4202-BCD0-339355DF151F}" dt="2024-05-17T18:14:22.218" v="67" actId="962"/>
        <pc:sldMkLst>
          <pc:docMk/>
          <pc:sldMk cId="3868202281" sldId="277"/>
        </pc:sldMkLst>
        <pc:picChg chg="mod">
          <ac:chgData name="Colleen Beck" userId="ba75c042-afab-452f-9300-eeb2d9ca8f1b" providerId="ADAL" clId="{246FFE21-DCBB-4202-BCD0-339355DF151F}" dt="2024-05-17T18:14:22.218" v="67" actId="962"/>
          <ac:picMkLst>
            <pc:docMk/>
            <pc:sldMk cId="3868202281" sldId="277"/>
            <ac:picMk id="8" creationId="{E2A8AA30-C86D-E000-E330-35DB21B9F2AB}"/>
          </ac:picMkLst>
        </pc:picChg>
      </pc:sldChg>
      <pc:sldChg chg="delCm">
        <pc:chgData name="Colleen Beck" userId="ba75c042-afab-452f-9300-eeb2d9ca8f1b" providerId="ADAL" clId="{246FFE21-DCBB-4202-BCD0-339355DF151F}" dt="2024-05-17T18:15:27.884" v="70"/>
        <pc:sldMkLst>
          <pc:docMk/>
          <pc:sldMk cId="2020847959" sldId="279"/>
        </pc:sldMkLst>
        <pc:extLst>
          <p:ext xmlns:p="http://schemas.openxmlformats.org/presentationml/2006/main" uri="{D6D511B9-2390-475A-947B-AFAB55BFBCF1}">
            <pc226:cmChg xmlns:pc226="http://schemas.microsoft.com/office/powerpoint/2022/06/main/command" chg="del">
              <pc226:chgData name="Colleen Beck" userId="ba75c042-afab-452f-9300-eeb2d9ca8f1b" providerId="ADAL" clId="{246FFE21-DCBB-4202-BCD0-339355DF151F}" dt="2024-05-17T18:15:27.884" v="70"/>
              <pc2:cmMkLst xmlns:pc2="http://schemas.microsoft.com/office/powerpoint/2019/9/main/command">
                <pc:docMk/>
                <pc:sldMk cId="2020847959" sldId="279"/>
                <pc2:cmMk id="{34C6B50A-2B8C-415B-90DF-B818653155B4}"/>
              </pc2:cmMkLst>
            </pc226:cmChg>
          </p:ext>
        </pc:extLst>
      </pc:sldChg>
      <pc:sldChg chg="modSp">
        <pc:chgData name="Colleen Beck" userId="ba75c042-afab-452f-9300-eeb2d9ca8f1b" providerId="ADAL" clId="{246FFE21-DCBB-4202-BCD0-339355DF151F}" dt="2024-05-17T18:11:30.422" v="20" actId="962"/>
        <pc:sldMkLst>
          <pc:docMk/>
          <pc:sldMk cId="4282158280" sldId="1770"/>
        </pc:sldMkLst>
        <pc:spChg chg="mod">
          <ac:chgData name="Colleen Beck" userId="ba75c042-afab-452f-9300-eeb2d9ca8f1b" providerId="ADAL" clId="{246FFE21-DCBB-4202-BCD0-339355DF151F}" dt="2024-05-17T18:11:11.509" v="12" actId="962"/>
          <ac:spMkLst>
            <pc:docMk/>
            <pc:sldMk cId="4282158280" sldId="1770"/>
            <ac:spMk id="9" creationId="{86FCB169-215B-209B-B29A-35E60464ED25}"/>
          </ac:spMkLst>
        </pc:spChg>
        <pc:spChg chg="mod">
          <ac:chgData name="Colleen Beck" userId="ba75c042-afab-452f-9300-eeb2d9ca8f1b" providerId="ADAL" clId="{246FFE21-DCBB-4202-BCD0-339355DF151F}" dt="2024-05-17T18:11:27.360" v="18" actId="962"/>
          <ac:spMkLst>
            <pc:docMk/>
            <pc:sldMk cId="4282158280" sldId="1770"/>
            <ac:spMk id="21" creationId="{6C0D62E2-8104-A531-E053-2912F3EE620D}"/>
          </ac:spMkLst>
        </pc:spChg>
        <pc:spChg chg="mod">
          <ac:chgData name="Colleen Beck" userId="ba75c042-afab-452f-9300-eeb2d9ca8f1b" providerId="ADAL" clId="{246FFE21-DCBB-4202-BCD0-339355DF151F}" dt="2024-05-17T18:11:30.422" v="20" actId="962"/>
          <ac:spMkLst>
            <pc:docMk/>
            <pc:sldMk cId="4282158280" sldId="1770"/>
            <ac:spMk id="38" creationId="{EE851E31-4E7A-DB96-039C-45756CE0B9ED}"/>
          </ac:spMkLst>
        </pc:spChg>
        <pc:spChg chg="mod">
          <ac:chgData name="Colleen Beck" userId="ba75c042-afab-452f-9300-eeb2d9ca8f1b" providerId="ADAL" clId="{246FFE21-DCBB-4202-BCD0-339355DF151F}" dt="2024-05-17T18:11:16.982" v="14" actId="962"/>
          <ac:spMkLst>
            <pc:docMk/>
            <pc:sldMk cId="4282158280" sldId="1770"/>
            <ac:spMk id="56" creationId="{19B0626A-635C-0361-B46A-9890CE07EF47}"/>
          </ac:spMkLst>
        </pc:spChg>
        <pc:spChg chg="mod">
          <ac:chgData name="Colleen Beck" userId="ba75c042-afab-452f-9300-eeb2d9ca8f1b" providerId="ADAL" clId="{246FFE21-DCBB-4202-BCD0-339355DF151F}" dt="2024-05-17T18:11:20.657" v="16" actId="962"/>
          <ac:spMkLst>
            <pc:docMk/>
            <pc:sldMk cId="4282158280" sldId="1770"/>
            <ac:spMk id="68" creationId="{984C3D1C-5B84-2304-818C-1A1FEE509DCB}"/>
          </ac:spMkLst>
        </pc:spChg>
      </pc:sldChg>
      <pc:sldChg chg="modNotesTx">
        <pc:chgData name="Colleen Beck" userId="ba75c042-afab-452f-9300-eeb2d9ca8f1b" providerId="ADAL" clId="{246FFE21-DCBB-4202-BCD0-339355DF151F}" dt="2024-05-17T18:09:33.719" v="9" actId="20577"/>
        <pc:sldMkLst>
          <pc:docMk/>
          <pc:sldMk cId="3149579217" sldId="1792"/>
        </pc:sldMkLst>
      </pc:sldChg>
      <pc:sldChg chg="modSp mod">
        <pc:chgData name="Colleen Beck" userId="ba75c042-afab-452f-9300-eeb2d9ca8f1b" providerId="ADAL" clId="{246FFE21-DCBB-4202-BCD0-339355DF151F}" dt="2024-05-17T18:09:07.539" v="5" actId="962"/>
        <pc:sldMkLst>
          <pc:docMk/>
          <pc:sldMk cId="944894526" sldId="2147327182"/>
        </pc:sldMkLst>
        <pc:spChg chg="mod">
          <ac:chgData name="Colleen Beck" userId="ba75c042-afab-452f-9300-eeb2d9ca8f1b" providerId="ADAL" clId="{246FFE21-DCBB-4202-BCD0-339355DF151F}" dt="2024-05-17T18:08:59.330" v="1" actId="962"/>
          <ac:spMkLst>
            <pc:docMk/>
            <pc:sldMk cId="944894526" sldId="2147327182"/>
            <ac:spMk id="9" creationId="{6143EEA9-5D48-31A8-CB3A-56906E699E0F}"/>
          </ac:spMkLst>
        </pc:spChg>
        <pc:spChg chg="mod">
          <ac:chgData name="Colleen Beck" userId="ba75c042-afab-452f-9300-eeb2d9ca8f1b" providerId="ADAL" clId="{246FFE21-DCBB-4202-BCD0-339355DF151F}" dt="2024-05-17T18:09:07.539" v="5" actId="962"/>
          <ac:spMkLst>
            <pc:docMk/>
            <pc:sldMk cId="944894526" sldId="2147327182"/>
            <ac:spMk id="23" creationId="{77EF8A1B-EF80-4723-BFD1-68A6BBD952DF}"/>
          </ac:spMkLst>
        </pc:spChg>
        <pc:spChg chg="mod">
          <ac:chgData name="Colleen Beck" userId="ba75c042-afab-452f-9300-eeb2d9ca8f1b" providerId="ADAL" clId="{246FFE21-DCBB-4202-BCD0-339355DF151F}" dt="2024-05-17T18:09:04.085" v="3" actId="962"/>
          <ac:spMkLst>
            <pc:docMk/>
            <pc:sldMk cId="944894526" sldId="2147327182"/>
            <ac:spMk id="26" creationId="{FA7EFEFE-C425-1E92-D69E-482CB8EB8A35}"/>
          </ac:spMkLst>
        </pc:spChg>
      </pc:sldChg>
      <pc:sldChg chg="modNotesTx">
        <pc:chgData name="Colleen Beck" userId="ba75c042-afab-452f-9300-eeb2d9ca8f1b" providerId="ADAL" clId="{246FFE21-DCBB-4202-BCD0-339355DF151F}" dt="2024-05-17T18:09:25.386" v="7" actId="20577"/>
        <pc:sldMkLst>
          <pc:docMk/>
          <pc:sldMk cId="2923570260" sldId="2147327184"/>
        </pc:sldMkLst>
      </pc:sldChg>
      <pc:sldChg chg="modSp">
        <pc:chgData name="Colleen Beck" userId="ba75c042-afab-452f-9300-eeb2d9ca8f1b" providerId="ADAL" clId="{246FFE21-DCBB-4202-BCD0-339355DF151F}" dt="2024-05-17T18:12:14.029" v="36" actId="962"/>
        <pc:sldMkLst>
          <pc:docMk/>
          <pc:sldMk cId="806573850" sldId="2147327185"/>
        </pc:sldMkLst>
        <pc:spChg chg="mod">
          <ac:chgData name="Colleen Beck" userId="ba75c042-afab-452f-9300-eeb2d9ca8f1b" providerId="ADAL" clId="{246FFE21-DCBB-4202-BCD0-339355DF151F}" dt="2024-05-17T18:11:56.156" v="26" actId="962"/>
          <ac:spMkLst>
            <pc:docMk/>
            <pc:sldMk cId="806573850" sldId="2147327185"/>
            <ac:spMk id="16" creationId="{842FF195-6F8E-B13B-DE04-2C6E4D8D366C}"/>
          </ac:spMkLst>
        </pc:spChg>
        <pc:spChg chg="mod">
          <ac:chgData name="Colleen Beck" userId="ba75c042-afab-452f-9300-eeb2d9ca8f1b" providerId="ADAL" clId="{246FFE21-DCBB-4202-BCD0-339355DF151F}" dt="2024-05-17T18:12:00.059" v="28" actId="962"/>
          <ac:spMkLst>
            <pc:docMk/>
            <pc:sldMk cId="806573850" sldId="2147327185"/>
            <ac:spMk id="17" creationId="{E02B4B32-5441-CDE8-F50D-67D7DA39316D}"/>
          </ac:spMkLst>
        </pc:spChg>
        <pc:spChg chg="mod">
          <ac:chgData name="Colleen Beck" userId="ba75c042-afab-452f-9300-eeb2d9ca8f1b" providerId="ADAL" clId="{246FFE21-DCBB-4202-BCD0-339355DF151F}" dt="2024-05-17T18:12:03.230" v="30" actId="962"/>
          <ac:spMkLst>
            <pc:docMk/>
            <pc:sldMk cId="806573850" sldId="2147327185"/>
            <ac:spMk id="29" creationId="{5B9E675D-175E-C843-3727-A6BD4EA7FB82}"/>
          </ac:spMkLst>
        </pc:spChg>
        <pc:spChg chg="mod">
          <ac:chgData name="Colleen Beck" userId="ba75c042-afab-452f-9300-eeb2d9ca8f1b" providerId="ADAL" clId="{246FFE21-DCBB-4202-BCD0-339355DF151F}" dt="2024-05-17T18:12:06.620" v="32" actId="962"/>
          <ac:spMkLst>
            <pc:docMk/>
            <pc:sldMk cId="806573850" sldId="2147327185"/>
            <ac:spMk id="30" creationId="{883DA908-4764-B673-82B4-3166992C7512}"/>
          </ac:spMkLst>
        </pc:spChg>
        <pc:spChg chg="mod">
          <ac:chgData name="Colleen Beck" userId="ba75c042-afab-452f-9300-eeb2d9ca8f1b" providerId="ADAL" clId="{246FFE21-DCBB-4202-BCD0-339355DF151F}" dt="2024-05-17T18:11:45.873" v="22" actId="962"/>
          <ac:spMkLst>
            <pc:docMk/>
            <pc:sldMk cId="806573850" sldId="2147327185"/>
            <ac:spMk id="42" creationId="{5CCE895B-0B18-CC98-1D96-DB4D7FDCF51D}"/>
          </ac:spMkLst>
        </pc:spChg>
        <pc:spChg chg="mod">
          <ac:chgData name="Colleen Beck" userId="ba75c042-afab-452f-9300-eeb2d9ca8f1b" providerId="ADAL" clId="{246FFE21-DCBB-4202-BCD0-339355DF151F}" dt="2024-05-17T18:11:50.240" v="24" actId="962"/>
          <ac:spMkLst>
            <pc:docMk/>
            <pc:sldMk cId="806573850" sldId="2147327185"/>
            <ac:spMk id="43" creationId="{665217CC-CA62-172D-5E0B-4617D1633E58}"/>
          </ac:spMkLst>
        </pc:spChg>
        <pc:spChg chg="mod">
          <ac:chgData name="Colleen Beck" userId="ba75c042-afab-452f-9300-eeb2d9ca8f1b" providerId="ADAL" clId="{246FFE21-DCBB-4202-BCD0-339355DF151F}" dt="2024-05-17T18:12:11.061" v="34" actId="962"/>
          <ac:spMkLst>
            <pc:docMk/>
            <pc:sldMk cId="806573850" sldId="2147327185"/>
            <ac:spMk id="55" creationId="{B4F355F4-2C6C-ED4A-1FF7-275D370467E8}"/>
          </ac:spMkLst>
        </pc:spChg>
        <pc:spChg chg="mod">
          <ac:chgData name="Colleen Beck" userId="ba75c042-afab-452f-9300-eeb2d9ca8f1b" providerId="ADAL" clId="{246FFE21-DCBB-4202-BCD0-339355DF151F}" dt="2024-05-17T18:12:14.029" v="36" actId="962"/>
          <ac:spMkLst>
            <pc:docMk/>
            <pc:sldMk cId="806573850" sldId="2147327185"/>
            <ac:spMk id="57" creationId="{E3DD80FF-9239-53B7-7944-9C9EF30E35ED}"/>
          </ac:spMkLst>
        </pc:spChg>
      </pc:sldChg>
      <pc:sldChg chg="modSp">
        <pc:chgData name="Colleen Beck" userId="ba75c042-afab-452f-9300-eeb2d9ca8f1b" providerId="ADAL" clId="{246FFE21-DCBB-4202-BCD0-339355DF151F}" dt="2024-05-17T18:14:09.790" v="64" actId="962"/>
        <pc:sldMkLst>
          <pc:docMk/>
          <pc:sldMk cId="3166695939" sldId="2147327187"/>
        </pc:sldMkLst>
        <pc:graphicFrameChg chg="mod">
          <ac:chgData name="Colleen Beck" userId="ba75c042-afab-452f-9300-eeb2d9ca8f1b" providerId="ADAL" clId="{246FFE21-DCBB-4202-BCD0-339355DF151F}" dt="2024-05-17T18:14:09.790" v="64" actId="962"/>
          <ac:graphicFrameMkLst>
            <pc:docMk/>
            <pc:sldMk cId="3166695939" sldId="2147327187"/>
            <ac:graphicFrameMk id="6" creationId="{282CE37D-2384-A643-6763-9766AA69AFC1}"/>
          </ac:graphicFrameMkLst>
        </pc:graphicFrameChg>
      </pc:sldChg>
      <pc:sldChg chg="modSp">
        <pc:chgData name="Colleen Beck" userId="ba75c042-afab-452f-9300-eeb2d9ca8f1b" providerId="ADAL" clId="{246FFE21-DCBB-4202-BCD0-339355DF151F}" dt="2024-05-17T18:14:41.016" v="69" actId="962"/>
        <pc:sldMkLst>
          <pc:docMk/>
          <pc:sldMk cId="1980526179" sldId="2147327188"/>
        </pc:sldMkLst>
        <pc:spChg chg="mod">
          <ac:chgData name="Colleen Beck" userId="ba75c042-afab-452f-9300-eeb2d9ca8f1b" providerId="ADAL" clId="{246FFE21-DCBB-4202-BCD0-339355DF151F}" dt="2024-05-17T18:14:41.016" v="69" actId="962"/>
          <ac:spMkLst>
            <pc:docMk/>
            <pc:sldMk cId="1980526179" sldId="2147327188"/>
            <ac:spMk id="2" creationId="{1573B2F9-3E25-7EC9-DD8C-B234CF9AB4E1}"/>
          </ac:spMkLst>
        </pc:spChg>
      </pc:sldChg>
      <pc:sldChg chg="modSp">
        <pc:chgData name="Colleen Beck" userId="ba75c042-afab-452f-9300-eeb2d9ca8f1b" providerId="ADAL" clId="{246FFE21-DCBB-4202-BCD0-339355DF151F}" dt="2024-05-17T18:16:22.885" v="82" actId="962"/>
        <pc:sldMkLst>
          <pc:docMk/>
          <pc:sldMk cId="2016360812" sldId="2147327191"/>
        </pc:sldMkLst>
        <pc:spChg chg="mod">
          <ac:chgData name="Colleen Beck" userId="ba75c042-afab-452f-9300-eeb2d9ca8f1b" providerId="ADAL" clId="{246FFE21-DCBB-4202-BCD0-339355DF151F}" dt="2024-05-17T18:16:06.853" v="72" actId="962"/>
          <ac:spMkLst>
            <pc:docMk/>
            <pc:sldMk cId="2016360812" sldId="2147327191"/>
            <ac:spMk id="11" creationId="{31CBC182-9BF4-4AD5-B564-868EE5D322F9}"/>
          </ac:spMkLst>
        </pc:spChg>
        <pc:spChg chg="mod">
          <ac:chgData name="Colleen Beck" userId="ba75c042-afab-452f-9300-eeb2d9ca8f1b" providerId="ADAL" clId="{246FFE21-DCBB-4202-BCD0-339355DF151F}" dt="2024-05-17T18:16:09.730" v="74" actId="962"/>
          <ac:spMkLst>
            <pc:docMk/>
            <pc:sldMk cId="2016360812" sldId="2147327191"/>
            <ac:spMk id="14" creationId="{B7C7DF5E-8372-497A-87BF-45924DDE42C3}"/>
          </ac:spMkLst>
        </pc:spChg>
        <pc:spChg chg="mod">
          <ac:chgData name="Colleen Beck" userId="ba75c042-afab-452f-9300-eeb2d9ca8f1b" providerId="ADAL" clId="{246FFE21-DCBB-4202-BCD0-339355DF151F}" dt="2024-05-17T18:16:12.704" v="76" actId="962"/>
          <ac:spMkLst>
            <pc:docMk/>
            <pc:sldMk cId="2016360812" sldId="2147327191"/>
            <ac:spMk id="15" creationId="{205598FE-A12C-4697-BAFB-89066D3DA558}"/>
          </ac:spMkLst>
        </pc:spChg>
        <pc:spChg chg="mod">
          <ac:chgData name="Colleen Beck" userId="ba75c042-afab-452f-9300-eeb2d9ca8f1b" providerId="ADAL" clId="{246FFE21-DCBB-4202-BCD0-339355DF151F}" dt="2024-05-17T18:16:16.470" v="78" actId="962"/>
          <ac:spMkLst>
            <pc:docMk/>
            <pc:sldMk cId="2016360812" sldId="2147327191"/>
            <ac:spMk id="16" creationId="{7549E02A-3CD0-4AA4-A37E-E78F0C65F7BE}"/>
          </ac:spMkLst>
        </pc:spChg>
        <pc:spChg chg="mod">
          <ac:chgData name="Colleen Beck" userId="ba75c042-afab-452f-9300-eeb2d9ca8f1b" providerId="ADAL" clId="{246FFE21-DCBB-4202-BCD0-339355DF151F}" dt="2024-05-17T18:16:19.528" v="80" actId="962"/>
          <ac:spMkLst>
            <pc:docMk/>
            <pc:sldMk cId="2016360812" sldId="2147327191"/>
            <ac:spMk id="17" creationId="{9657FC24-FCEA-457A-97BA-FA086F5E7A88}"/>
          </ac:spMkLst>
        </pc:spChg>
        <pc:spChg chg="mod">
          <ac:chgData name="Colleen Beck" userId="ba75c042-afab-452f-9300-eeb2d9ca8f1b" providerId="ADAL" clId="{246FFE21-DCBB-4202-BCD0-339355DF151F}" dt="2024-05-17T18:16:22.885" v="82" actId="962"/>
          <ac:spMkLst>
            <pc:docMk/>
            <pc:sldMk cId="2016360812" sldId="2147327191"/>
            <ac:spMk id="18" creationId="{B332DBC9-5E87-47EF-B7C2-686C984B1366}"/>
          </ac:spMkLst>
        </pc:spChg>
      </pc:sldChg>
      <pc:sldChg chg="modSp">
        <pc:chgData name="Colleen Beck" userId="ba75c042-afab-452f-9300-eeb2d9ca8f1b" providerId="ADAL" clId="{246FFE21-DCBB-4202-BCD0-339355DF151F}" dt="2024-05-17T18:16:58.385" v="84" actId="962"/>
        <pc:sldMkLst>
          <pc:docMk/>
          <pc:sldMk cId="2217365159" sldId="2147327193"/>
        </pc:sldMkLst>
        <pc:spChg chg="mod">
          <ac:chgData name="Colleen Beck" userId="ba75c042-afab-452f-9300-eeb2d9ca8f1b" providerId="ADAL" clId="{246FFE21-DCBB-4202-BCD0-339355DF151F}" dt="2024-05-17T18:16:58.385" v="84" actId="962"/>
          <ac:spMkLst>
            <pc:docMk/>
            <pc:sldMk cId="2217365159" sldId="2147327193"/>
            <ac:spMk id="4" creationId="{3201B6C4-3CBF-9FBB-BC08-B656CB7EDE65}"/>
          </ac:spMkLst>
        </pc:sp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4F05E2C-F916-43FC-82B2-BC25AFFAFDB5}"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n-US"/>
        </a:p>
      </dgm:t>
    </dgm:pt>
    <dgm:pt modelId="{16FE5ADA-CEB8-437E-8A6D-41D011C8D894}">
      <dgm:prSet custT="1"/>
      <dgm:spPr/>
      <dgm:t>
        <a:bodyPr/>
        <a:lstStyle/>
        <a:p>
          <a:pPr>
            <a:lnSpc>
              <a:spcPct val="114000"/>
            </a:lnSpc>
            <a:spcBef>
              <a:spcPts val="600"/>
            </a:spcBef>
            <a:spcAft>
              <a:spcPts val="600"/>
            </a:spcAft>
            <a:buFont typeface="Arial" panose="020B0604020202020204" pitchFamily="34" charset="0"/>
            <a:buChar char="•"/>
          </a:pPr>
          <a:r>
            <a:rPr lang="en-US" sz="1800" b="1" i="0" u="none" dirty="0"/>
            <a:t>Industry Led</a:t>
          </a:r>
          <a:endParaRPr lang="en-US" sz="1800" dirty="0"/>
        </a:p>
      </dgm:t>
      <dgm:extLst>
        <a:ext uri="{E40237B7-FDA0-4F09-8148-C483321AD2D9}">
          <dgm14:cNvPr xmlns:dgm14="http://schemas.microsoft.com/office/drawing/2010/diagram" id="0" name="" descr="Industry Led&#10;"/>
        </a:ext>
      </dgm:extLst>
    </dgm:pt>
    <dgm:pt modelId="{6748ED5A-0526-48BF-8AE0-939BFB5F1942}" type="parTrans" cxnId="{70A77AC7-C73B-499D-9546-A184AB4944DD}">
      <dgm:prSet/>
      <dgm:spPr/>
      <dgm:t>
        <a:bodyPr/>
        <a:lstStyle/>
        <a:p>
          <a:pPr>
            <a:lnSpc>
              <a:spcPct val="114000"/>
            </a:lnSpc>
            <a:spcBef>
              <a:spcPts val="600"/>
            </a:spcBef>
            <a:spcAft>
              <a:spcPts val="600"/>
            </a:spcAft>
          </a:pPr>
          <a:endParaRPr lang="en-US" sz="2800"/>
        </a:p>
      </dgm:t>
    </dgm:pt>
    <dgm:pt modelId="{3C8C36B9-40D0-4773-B630-706E8CF64D27}" type="sibTrans" cxnId="{70A77AC7-C73B-499D-9546-A184AB4944DD}">
      <dgm:prSet/>
      <dgm:spPr/>
      <dgm:t>
        <a:bodyPr/>
        <a:lstStyle/>
        <a:p>
          <a:pPr>
            <a:lnSpc>
              <a:spcPct val="114000"/>
            </a:lnSpc>
            <a:spcBef>
              <a:spcPts val="600"/>
            </a:spcBef>
            <a:spcAft>
              <a:spcPts val="600"/>
            </a:spcAft>
          </a:pPr>
          <a:endParaRPr lang="en-US" sz="2800"/>
        </a:p>
      </dgm:t>
    </dgm:pt>
    <dgm:pt modelId="{A7A2F1BD-F179-5C41-B415-3E174D27B7C3}">
      <dgm:prSet custT="1"/>
      <dgm:spPr/>
      <dgm:t>
        <a:bodyPr/>
        <a:lstStyle/>
        <a:p>
          <a:pPr>
            <a:lnSpc>
              <a:spcPct val="114000"/>
            </a:lnSpc>
            <a:spcBef>
              <a:spcPts val="600"/>
            </a:spcBef>
            <a:spcAft>
              <a:spcPts val="600"/>
            </a:spcAft>
            <a:buFont typeface="Arial" panose="020B0604020202020204" pitchFamily="34" charset="0"/>
            <a:buChar char="•"/>
          </a:pPr>
          <a:r>
            <a:rPr lang="en-US" sz="1800" b="1" i="0" u="none" dirty="0"/>
            <a:t>Paid Job</a:t>
          </a:r>
          <a:endParaRPr lang="en-US" sz="1800" b="0" i="0" u="none" dirty="0"/>
        </a:p>
      </dgm:t>
      <dgm:extLst>
        <a:ext uri="{E40237B7-FDA0-4F09-8148-C483321AD2D9}">
          <dgm14:cNvPr xmlns:dgm14="http://schemas.microsoft.com/office/drawing/2010/diagram" id="0" name="" descr="Paid Job&#10;"/>
        </a:ext>
      </dgm:extLst>
    </dgm:pt>
    <dgm:pt modelId="{4D1DC18C-8565-4C45-9EA0-97E43739C0B8}" type="parTrans" cxnId="{BC00E883-DC64-D443-910E-ABF4F7C65AF2}">
      <dgm:prSet/>
      <dgm:spPr/>
      <dgm:t>
        <a:bodyPr/>
        <a:lstStyle/>
        <a:p>
          <a:pPr>
            <a:lnSpc>
              <a:spcPct val="114000"/>
            </a:lnSpc>
            <a:spcBef>
              <a:spcPts val="600"/>
            </a:spcBef>
            <a:spcAft>
              <a:spcPts val="600"/>
            </a:spcAft>
          </a:pPr>
          <a:endParaRPr lang="en-US" sz="2800"/>
        </a:p>
      </dgm:t>
    </dgm:pt>
    <dgm:pt modelId="{9DCCBCEA-2E98-D245-802E-517A4FE12578}" type="sibTrans" cxnId="{BC00E883-DC64-D443-910E-ABF4F7C65AF2}">
      <dgm:prSet/>
      <dgm:spPr/>
      <dgm:t>
        <a:bodyPr/>
        <a:lstStyle/>
        <a:p>
          <a:pPr>
            <a:lnSpc>
              <a:spcPct val="114000"/>
            </a:lnSpc>
            <a:spcBef>
              <a:spcPts val="600"/>
            </a:spcBef>
            <a:spcAft>
              <a:spcPts val="600"/>
            </a:spcAft>
          </a:pPr>
          <a:endParaRPr lang="en-US" sz="2800"/>
        </a:p>
      </dgm:t>
    </dgm:pt>
    <dgm:pt modelId="{F1AFCF60-0AEE-EE49-867F-FBAEAF905949}">
      <dgm:prSet custT="1"/>
      <dgm:spPr/>
      <dgm:t>
        <a:bodyPr/>
        <a:lstStyle/>
        <a:p>
          <a:pPr>
            <a:lnSpc>
              <a:spcPct val="114000"/>
            </a:lnSpc>
            <a:spcBef>
              <a:spcPts val="600"/>
            </a:spcBef>
            <a:spcAft>
              <a:spcPts val="600"/>
            </a:spcAft>
            <a:buFont typeface="Arial" panose="020B0604020202020204" pitchFamily="34" charset="0"/>
            <a:buChar char="•"/>
          </a:pPr>
          <a:r>
            <a:rPr lang="en-US" sz="1800" b="1" i="0" u="none" dirty="0"/>
            <a:t>Structured On-the-Job Learning/</a:t>
          </a:r>
          <a:br>
            <a:rPr lang="en-US" sz="1800" b="1" i="0" u="none" dirty="0"/>
          </a:br>
          <a:r>
            <a:rPr lang="en-US" sz="1800" b="1" i="0" u="none" dirty="0"/>
            <a:t>Mentorship</a:t>
          </a:r>
          <a:endParaRPr lang="en-US" sz="1800" b="0" i="0" u="none" dirty="0"/>
        </a:p>
      </dgm:t>
      <dgm:extLst>
        <a:ext uri="{E40237B7-FDA0-4F09-8148-C483321AD2D9}">
          <dgm14:cNvPr xmlns:dgm14="http://schemas.microsoft.com/office/drawing/2010/diagram" id="0" name="" descr="Structured On-the-Job Learning/&#10;Mentorship&#10;"/>
        </a:ext>
      </dgm:extLst>
    </dgm:pt>
    <dgm:pt modelId="{175BC075-9013-2341-80A9-5FBC876B7E34}" type="parTrans" cxnId="{C4FA2E23-91AF-754A-82D8-72D7CF418CB8}">
      <dgm:prSet/>
      <dgm:spPr/>
      <dgm:t>
        <a:bodyPr/>
        <a:lstStyle/>
        <a:p>
          <a:pPr>
            <a:lnSpc>
              <a:spcPct val="114000"/>
            </a:lnSpc>
            <a:spcBef>
              <a:spcPts val="600"/>
            </a:spcBef>
            <a:spcAft>
              <a:spcPts val="600"/>
            </a:spcAft>
          </a:pPr>
          <a:endParaRPr lang="en-US" sz="2800"/>
        </a:p>
      </dgm:t>
    </dgm:pt>
    <dgm:pt modelId="{18A02AB0-8768-BE4C-8332-906703A4422F}" type="sibTrans" cxnId="{C4FA2E23-91AF-754A-82D8-72D7CF418CB8}">
      <dgm:prSet/>
      <dgm:spPr/>
      <dgm:t>
        <a:bodyPr/>
        <a:lstStyle/>
        <a:p>
          <a:pPr>
            <a:lnSpc>
              <a:spcPct val="114000"/>
            </a:lnSpc>
            <a:spcBef>
              <a:spcPts val="600"/>
            </a:spcBef>
            <a:spcAft>
              <a:spcPts val="600"/>
            </a:spcAft>
          </a:pPr>
          <a:endParaRPr lang="en-US" sz="2800"/>
        </a:p>
      </dgm:t>
    </dgm:pt>
    <dgm:pt modelId="{F53F7E1D-2CBB-CC4C-A05B-70F6E882203C}">
      <dgm:prSet custT="1"/>
      <dgm:spPr/>
      <dgm:t>
        <a:bodyPr/>
        <a:lstStyle/>
        <a:p>
          <a:pPr>
            <a:lnSpc>
              <a:spcPct val="114000"/>
            </a:lnSpc>
            <a:spcBef>
              <a:spcPts val="600"/>
            </a:spcBef>
            <a:spcAft>
              <a:spcPts val="600"/>
            </a:spcAft>
            <a:buFont typeface="Arial" panose="020B0604020202020204" pitchFamily="34" charset="0"/>
            <a:buChar char="•"/>
          </a:pPr>
          <a:r>
            <a:rPr lang="en-US" sz="1800" b="1" i="0" u="none" dirty="0"/>
            <a:t>Supplemental Education</a:t>
          </a:r>
          <a:endParaRPr lang="en-US" sz="1800" b="0" i="0" u="none" dirty="0"/>
        </a:p>
      </dgm:t>
      <dgm:extLst>
        <a:ext uri="{E40237B7-FDA0-4F09-8148-C483321AD2D9}">
          <dgm14:cNvPr xmlns:dgm14="http://schemas.microsoft.com/office/drawing/2010/diagram" id="0" name="" descr="Supplemental Education&#10;"/>
        </a:ext>
      </dgm:extLst>
    </dgm:pt>
    <dgm:pt modelId="{5E6861D3-1CFD-BB44-BCB4-CA3B071DC470}" type="parTrans" cxnId="{4F561A80-D861-D644-B590-EC8AF6054EBA}">
      <dgm:prSet/>
      <dgm:spPr/>
      <dgm:t>
        <a:bodyPr/>
        <a:lstStyle/>
        <a:p>
          <a:pPr>
            <a:lnSpc>
              <a:spcPct val="114000"/>
            </a:lnSpc>
            <a:spcBef>
              <a:spcPts val="600"/>
            </a:spcBef>
            <a:spcAft>
              <a:spcPts val="600"/>
            </a:spcAft>
          </a:pPr>
          <a:endParaRPr lang="en-US" sz="2800"/>
        </a:p>
      </dgm:t>
    </dgm:pt>
    <dgm:pt modelId="{467D4F10-E9B0-F04E-A1B0-61FA46A75596}" type="sibTrans" cxnId="{4F561A80-D861-D644-B590-EC8AF6054EBA}">
      <dgm:prSet/>
      <dgm:spPr/>
      <dgm:t>
        <a:bodyPr/>
        <a:lstStyle/>
        <a:p>
          <a:pPr>
            <a:lnSpc>
              <a:spcPct val="114000"/>
            </a:lnSpc>
            <a:spcBef>
              <a:spcPts val="600"/>
            </a:spcBef>
            <a:spcAft>
              <a:spcPts val="600"/>
            </a:spcAft>
          </a:pPr>
          <a:endParaRPr lang="en-US" sz="2800"/>
        </a:p>
      </dgm:t>
    </dgm:pt>
    <dgm:pt modelId="{5FEAD943-805E-E845-AAF1-CA9439E65974}">
      <dgm:prSet custT="1"/>
      <dgm:spPr/>
      <dgm:t>
        <a:bodyPr/>
        <a:lstStyle/>
        <a:p>
          <a:pPr>
            <a:lnSpc>
              <a:spcPct val="114000"/>
            </a:lnSpc>
            <a:spcBef>
              <a:spcPts val="600"/>
            </a:spcBef>
            <a:spcAft>
              <a:spcPts val="600"/>
            </a:spcAft>
            <a:buFont typeface="Arial" panose="020B0604020202020204" pitchFamily="34" charset="0"/>
            <a:buChar char="•"/>
          </a:pPr>
          <a:r>
            <a:rPr lang="en-US" sz="1800" b="0" i="0" u="none" dirty="0"/>
            <a:t>Programs are industry-vetted and approved to ensure alignment with industry standards and apprentices are trained for highly skilled, high-demand occupations.</a:t>
          </a:r>
          <a:endParaRPr lang="en-US" sz="1800" dirty="0"/>
        </a:p>
      </dgm:t>
      <dgm:extLst>
        <a:ext uri="{E40237B7-FDA0-4F09-8148-C483321AD2D9}">
          <dgm14:cNvPr xmlns:dgm14="http://schemas.microsoft.com/office/drawing/2010/diagram" id="0" name="" descr="Programs are industry-vetted and approved to ensure alignment with industry standards and apprentices are trained for highly skilled, high-demand occupations.&#10;"/>
        </a:ext>
      </dgm:extLst>
    </dgm:pt>
    <dgm:pt modelId="{10C05A22-3148-E846-9256-9CA8916EB34F}" type="parTrans" cxnId="{E068E067-CCC1-6D4A-B889-909827F7E360}">
      <dgm:prSet/>
      <dgm:spPr/>
      <dgm:t>
        <a:bodyPr/>
        <a:lstStyle/>
        <a:p>
          <a:pPr>
            <a:lnSpc>
              <a:spcPct val="114000"/>
            </a:lnSpc>
            <a:spcBef>
              <a:spcPts val="600"/>
            </a:spcBef>
            <a:spcAft>
              <a:spcPts val="600"/>
            </a:spcAft>
          </a:pPr>
          <a:endParaRPr lang="en-US" sz="2800"/>
        </a:p>
      </dgm:t>
    </dgm:pt>
    <dgm:pt modelId="{4566512A-7FE1-A746-BF66-A8DE7BF4AE99}" type="sibTrans" cxnId="{E068E067-CCC1-6D4A-B889-909827F7E360}">
      <dgm:prSet/>
      <dgm:spPr/>
      <dgm:t>
        <a:bodyPr/>
        <a:lstStyle/>
        <a:p>
          <a:pPr>
            <a:lnSpc>
              <a:spcPct val="114000"/>
            </a:lnSpc>
            <a:spcBef>
              <a:spcPts val="600"/>
            </a:spcBef>
            <a:spcAft>
              <a:spcPts val="600"/>
            </a:spcAft>
          </a:pPr>
          <a:endParaRPr lang="en-US" sz="2800"/>
        </a:p>
      </dgm:t>
    </dgm:pt>
    <dgm:pt modelId="{61AB0454-7E17-CF4F-8935-A297F3ACCD5F}">
      <dgm:prSet custT="1"/>
      <dgm:spPr/>
      <dgm:t>
        <a:bodyPr/>
        <a:lstStyle/>
        <a:p>
          <a:pPr>
            <a:lnSpc>
              <a:spcPct val="114000"/>
            </a:lnSpc>
            <a:spcBef>
              <a:spcPts val="600"/>
            </a:spcBef>
            <a:spcAft>
              <a:spcPts val="600"/>
            </a:spcAft>
            <a:buFont typeface="Arial" panose="020B0604020202020204" pitchFamily="34" charset="0"/>
            <a:buChar char="•"/>
          </a:pPr>
          <a:r>
            <a:rPr lang="en-US" sz="1800" b="0" i="0" u="none" dirty="0"/>
            <a:t>Apprenticeships are jobs! Apprentices earn progressive wage increases as their skills and productivity increase.</a:t>
          </a:r>
        </a:p>
      </dgm:t>
      <dgm:extLst>
        <a:ext uri="{E40237B7-FDA0-4F09-8148-C483321AD2D9}">
          <dgm14:cNvPr xmlns:dgm14="http://schemas.microsoft.com/office/drawing/2010/diagram" id="0" name="" descr="Apprenticeships are jobs! Apprentices earn progressive wage increases as their skills and productivity increase.&#10;"/>
        </a:ext>
      </dgm:extLst>
    </dgm:pt>
    <dgm:pt modelId="{C954A9A1-F861-B14C-BEBF-D67F07B289D8}" type="parTrans" cxnId="{FF1AF886-2D4F-1E45-A610-4CC79DE5A58C}">
      <dgm:prSet/>
      <dgm:spPr/>
      <dgm:t>
        <a:bodyPr/>
        <a:lstStyle/>
        <a:p>
          <a:pPr>
            <a:lnSpc>
              <a:spcPct val="114000"/>
            </a:lnSpc>
            <a:spcBef>
              <a:spcPts val="600"/>
            </a:spcBef>
            <a:spcAft>
              <a:spcPts val="600"/>
            </a:spcAft>
          </a:pPr>
          <a:endParaRPr lang="en-US" sz="2800"/>
        </a:p>
      </dgm:t>
    </dgm:pt>
    <dgm:pt modelId="{1BF78FCB-1B2B-4C4F-A6A1-E2FE412FCDFF}" type="sibTrans" cxnId="{FF1AF886-2D4F-1E45-A610-4CC79DE5A58C}">
      <dgm:prSet/>
      <dgm:spPr/>
      <dgm:t>
        <a:bodyPr/>
        <a:lstStyle/>
        <a:p>
          <a:pPr>
            <a:lnSpc>
              <a:spcPct val="114000"/>
            </a:lnSpc>
            <a:spcBef>
              <a:spcPts val="600"/>
            </a:spcBef>
            <a:spcAft>
              <a:spcPts val="600"/>
            </a:spcAft>
          </a:pPr>
          <a:endParaRPr lang="en-US" sz="2800"/>
        </a:p>
      </dgm:t>
    </dgm:pt>
    <dgm:pt modelId="{4B4723CE-4AEC-D642-AA32-46EF6C8694B5}">
      <dgm:prSet custT="1"/>
      <dgm:spPr/>
      <dgm:t>
        <a:bodyPr/>
        <a:lstStyle/>
        <a:p>
          <a:pPr>
            <a:lnSpc>
              <a:spcPct val="114000"/>
            </a:lnSpc>
            <a:spcBef>
              <a:spcPts val="600"/>
            </a:spcBef>
            <a:spcAft>
              <a:spcPts val="600"/>
            </a:spcAft>
            <a:buFont typeface="Arial" panose="020B0604020202020204" pitchFamily="34" charset="0"/>
            <a:buChar char="•"/>
          </a:pPr>
          <a:r>
            <a:rPr lang="en-US" sz="1800" b="0" i="0" u="none" dirty="0"/>
            <a:t>Programs provide structured on-the-job training to prepare for a successful career, which includes instruction from an experienced mentor.</a:t>
          </a:r>
        </a:p>
      </dgm:t>
      <dgm:extLst>
        <a:ext uri="{E40237B7-FDA0-4F09-8148-C483321AD2D9}">
          <dgm14:cNvPr xmlns:dgm14="http://schemas.microsoft.com/office/drawing/2010/diagram" id="0" name="" descr="Programs provide structured on-the-job training to prepare for a successful career, which includes instruction from an experienced mentor.&#10;"/>
        </a:ext>
      </dgm:extLst>
    </dgm:pt>
    <dgm:pt modelId="{351B8F34-1486-1A41-BDB6-7369E490C5C2}" type="parTrans" cxnId="{22B608F6-7AC2-464E-BA7C-87A5279129DB}">
      <dgm:prSet/>
      <dgm:spPr/>
      <dgm:t>
        <a:bodyPr/>
        <a:lstStyle/>
        <a:p>
          <a:pPr>
            <a:lnSpc>
              <a:spcPct val="114000"/>
            </a:lnSpc>
            <a:spcBef>
              <a:spcPts val="600"/>
            </a:spcBef>
            <a:spcAft>
              <a:spcPts val="600"/>
            </a:spcAft>
          </a:pPr>
          <a:endParaRPr lang="en-US" sz="2800"/>
        </a:p>
      </dgm:t>
    </dgm:pt>
    <dgm:pt modelId="{0E4E125B-518E-364E-98E2-9BD17AA5BC54}" type="sibTrans" cxnId="{22B608F6-7AC2-464E-BA7C-87A5279129DB}">
      <dgm:prSet/>
      <dgm:spPr/>
      <dgm:t>
        <a:bodyPr/>
        <a:lstStyle/>
        <a:p>
          <a:pPr>
            <a:lnSpc>
              <a:spcPct val="114000"/>
            </a:lnSpc>
            <a:spcBef>
              <a:spcPts val="600"/>
            </a:spcBef>
            <a:spcAft>
              <a:spcPts val="600"/>
            </a:spcAft>
          </a:pPr>
          <a:endParaRPr lang="en-US" sz="2800"/>
        </a:p>
      </dgm:t>
    </dgm:pt>
    <dgm:pt modelId="{3326DE57-CA88-D240-B6E4-1A62A4933F1C}">
      <dgm:prSet custT="1"/>
      <dgm:spPr/>
      <dgm:t>
        <a:bodyPr/>
        <a:lstStyle/>
        <a:p>
          <a:pPr>
            <a:lnSpc>
              <a:spcPct val="114000"/>
            </a:lnSpc>
            <a:spcBef>
              <a:spcPts val="600"/>
            </a:spcBef>
            <a:spcAft>
              <a:spcPts val="600"/>
            </a:spcAft>
            <a:buFont typeface="Arial" panose="020B0604020202020204" pitchFamily="34" charset="0"/>
            <a:buChar char="•"/>
          </a:pPr>
          <a:r>
            <a:rPr lang="en-US" sz="1800" b="0" i="0" u="none" dirty="0"/>
            <a:t>Apprentices are provided supplemental classroom education based on the employers' unique training needs to ensure quality and success.</a:t>
          </a:r>
        </a:p>
      </dgm:t>
      <dgm:extLst>
        <a:ext uri="{E40237B7-FDA0-4F09-8148-C483321AD2D9}">
          <dgm14:cNvPr xmlns:dgm14="http://schemas.microsoft.com/office/drawing/2010/diagram" id="0" name="" descr="Apprentices are provided supplemental classroom education based on the employers' unique training needs to ensure quality and success.&#10;"/>
        </a:ext>
      </dgm:extLst>
    </dgm:pt>
    <dgm:pt modelId="{D699C346-002A-404D-A24C-1F4A43ED56BE}" type="parTrans" cxnId="{DF6D2FE1-1797-704E-838D-92CE0AF30CA0}">
      <dgm:prSet/>
      <dgm:spPr/>
      <dgm:t>
        <a:bodyPr/>
        <a:lstStyle/>
        <a:p>
          <a:pPr>
            <a:lnSpc>
              <a:spcPct val="114000"/>
            </a:lnSpc>
            <a:spcBef>
              <a:spcPts val="600"/>
            </a:spcBef>
            <a:spcAft>
              <a:spcPts val="600"/>
            </a:spcAft>
          </a:pPr>
          <a:endParaRPr lang="en-US" sz="2800"/>
        </a:p>
      </dgm:t>
    </dgm:pt>
    <dgm:pt modelId="{3402D5B6-41E9-814D-96DA-9EBADB37144E}" type="sibTrans" cxnId="{DF6D2FE1-1797-704E-838D-92CE0AF30CA0}">
      <dgm:prSet/>
      <dgm:spPr/>
      <dgm:t>
        <a:bodyPr/>
        <a:lstStyle/>
        <a:p>
          <a:pPr>
            <a:lnSpc>
              <a:spcPct val="114000"/>
            </a:lnSpc>
            <a:spcBef>
              <a:spcPts val="600"/>
            </a:spcBef>
            <a:spcAft>
              <a:spcPts val="600"/>
            </a:spcAft>
          </a:pPr>
          <a:endParaRPr lang="en-US" sz="2800"/>
        </a:p>
      </dgm:t>
    </dgm:pt>
    <dgm:pt modelId="{38BD4D58-027B-7B46-B02E-23354FD6ECDD}" type="pres">
      <dgm:prSet presAssocID="{34F05E2C-F916-43FC-82B2-BC25AFFAFDB5}" presName="vert0" presStyleCnt="0">
        <dgm:presLayoutVars>
          <dgm:dir/>
          <dgm:animOne val="branch"/>
          <dgm:animLvl val="lvl"/>
        </dgm:presLayoutVars>
      </dgm:prSet>
      <dgm:spPr/>
    </dgm:pt>
    <dgm:pt modelId="{970C80F2-6555-9F47-8505-EF2FDA132F8F}" type="pres">
      <dgm:prSet presAssocID="{16FE5ADA-CEB8-437E-8A6D-41D011C8D894}" presName="thickLine" presStyleLbl="alignNode1" presStyleIdx="0" presStyleCnt="4"/>
      <dgm:spPr/>
    </dgm:pt>
    <dgm:pt modelId="{DC35F723-5187-8D4D-B41D-A4CC7C996FC8}" type="pres">
      <dgm:prSet presAssocID="{16FE5ADA-CEB8-437E-8A6D-41D011C8D894}" presName="horz1" presStyleCnt="0"/>
      <dgm:spPr/>
    </dgm:pt>
    <dgm:pt modelId="{4E2DF571-7CD3-BA4F-829E-68168191C74D}" type="pres">
      <dgm:prSet presAssocID="{16FE5ADA-CEB8-437E-8A6D-41D011C8D894}" presName="tx1" presStyleLbl="revTx" presStyleIdx="0" presStyleCnt="8"/>
      <dgm:spPr/>
    </dgm:pt>
    <dgm:pt modelId="{7CCBFF44-CA6D-7947-A204-2FD50287EEA5}" type="pres">
      <dgm:prSet presAssocID="{16FE5ADA-CEB8-437E-8A6D-41D011C8D894}" presName="vert1" presStyleCnt="0"/>
      <dgm:spPr/>
    </dgm:pt>
    <dgm:pt modelId="{FAE42D39-7F52-6D46-8C5D-B690B489C134}" type="pres">
      <dgm:prSet presAssocID="{5FEAD943-805E-E845-AAF1-CA9439E65974}" presName="vertSpace2a" presStyleCnt="0"/>
      <dgm:spPr/>
    </dgm:pt>
    <dgm:pt modelId="{0A121EE3-FBEB-AF43-A6A4-2E66243EFF96}" type="pres">
      <dgm:prSet presAssocID="{5FEAD943-805E-E845-AAF1-CA9439E65974}" presName="horz2" presStyleCnt="0"/>
      <dgm:spPr/>
    </dgm:pt>
    <dgm:pt modelId="{FD731143-9421-8748-AEDA-39150FC973C0}" type="pres">
      <dgm:prSet presAssocID="{5FEAD943-805E-E845-AAF1-CA9439E65974}" presName="horzSpace2" presStyleCnt="0"/>
      <dgm:spPr/>
    </dgm:pt>
    <dgm:pt modelId="{76D4DD43-509E-E04F-97E9-C17623C5EBCB}" type="pres">
      <dgm:prSet presAssocID="{5FEAD943-805E-E845-AAF1-CA9439E65974}" presName="tx2" presStyleLbl="revTx" presStyleIdx="1" presStyleCnt="8"/>
      <dgm:spPr/>
    </dgm:pt>
    <dgm:pt modelId="{B50519A2-7602-7043-9CAB-D2306CDDF173}" type="pres">
      <dgm:prSet presAssocID="{5FEAD943-805E-E845-AAF1-CA9439E65974}" presName="vert2" presStyleCnt="0"/>
      <dgm:spPr/>
    </dgm:pt>
    <dgm:pt modelId="{DB74C115-2625-B646-AB9F-016DE5F4CE3F}" type="pres">
      <dgm:prSet presAssocID="{5FEAD943-805E-E845-AAF1-CA9439E65974}" presName="thinLine2b" presStyleLbl="callout" presStyleIdx="0" presStyleCnt="4"/>
      <dgm:spPr/>
    </dgm:pt>
    <dgm:pt modelId="{9AB6E8BA-0C6B-D845-9612-115C5E0D20DB}" type="pres">
      <dgm:prSet presAssocID="{5FEAD943-805E-E845-AAF1-CA9439E65974}" presName="vertSpace2b" presStyleCnt="0"/>
      <dgm:spPr/>
    </dgm:pt>
    <dgm:pt modelId="{A77F3004-ED88-9B46-8967-D7D0B2A0A37F}" type="pres">
      <dgm:prSet presAssocID="{A7A2F1BD-F179-5C41-B415-3E174D27B7C3}" presName="thickLine" presStyleLbl="alignNode1" presStyleIdx="1" presStyleCnt="4"/>
      <dgm:spPr/>
    </dgm:pt>
    <dgm:pt modelId="{549DCFA3-C1AD-804D-B7C3-41EDF219506C}" type="pres">
      <dgm:prSet presAssocID="{A7A2F1BD-F179-5C41-B415-3E174D27B7C3}" presName="horz1" presStyleCnt="0"/>
      <dgm:spPr/>
    </dgm:pt>
    <dgm:pt modelId="{64489D62-5B5A-FA41-9E13-61F555113E4A}" type="pres">
      <dgm:prSet presAssocID="{A7A2F1BD-F179-5C41-B415-3E174D27B7C3}" presName="tx1" presStyleLbl="revTx" presStyleIdx="2" presStyleCnt="8"/>
      <dgm:spPr/>
    </dgm:pt>
    <dgm:pt modelId="{7F2E6EB7-3838-FA41-858C-99B6B2FE8E03}" type="pres">
      <dgm:prSet presAssocID="{A7A2F1BD-F179-5C41-B415-3E174D27B7C3}" presName="vert1" presStyleCnt="0"/>
      <dgm:spPr/>
    </dgm:pt>
    <dgm:pt modelId="{27A11D5C-EBC4-4142-9085-C632EDDE816E}" type="pres">
      <dgm:prSet presAssocID="{61AB0454-7E17-CF4F-8935-A297F3ACCD5F}" presName="vertSpace2a" presStyleCnt="0"/>
      <dgm:spPr/>
    </dgm:pt>
    <dgm:pt modelId="{C44CFB91-FB79-5646-BE10-4BF9C9B89556}" type="pres">
      <dgm:prSet presAssocID="{61AB0454-7E17-CF4F-8935-A297F3ACCD5F}" presName="horz2" presStyleCnt="0"/>
      <dgm:spPr/>
    </dgm:pt>
    <dgm:pt modelId="{2E87618C-9DD7-C544-AB7A-567DC467A620}" type="pres">
      <dgm:prSet presAssocID="{61AB0454-7E17-CF4F-8935-A297F3ACCD5F}" presName="horzSpace2" presStyleCnt="0"/>
      <dgm:spPr/>
    </dgm:pt>
    <dgm:pt modelId="{CC5EA7EC-B09E-7A4A-AEA8-237C49BA0E8B}" type="pres">
      <dgm:prSet presAssocID="{61AB0454-7E17-CF4F-8935-A297F3ACCD5F}" presName="tx2" presStyleLbl="revTx" presStyleIdx="3" presStyleCnt="8"/>
      <dgm:spPr/>
    </dgm:pt>
    <dgm:pt modelId="{BEE2B2B1-5A4E-EF47-992B-DBBDBE36937D}" type="pres">
      <dgm:prSet presAssocID="{61AB0454-7E17-CF4F-8935-A297F3ACCD5F}" presName="vert2" presStyleCnt="0"/>
      <dgm:spPr/>
    </dgm:pt>
    <dgm:pt modelId="{7CF4390C-F4A8-BA42-99AB-3F11CFCAEE32}" type="pres">
      <dgm:prSet presAssocID="{61AB0454-7E17-CF4F-8935-A297F3ACCD5F}" presName="thinLine2b" presStyleLbl="callout" presStyleIdx="1" presStyleCnt="4"/>
      <dgm:spPr/>
    </dgm:pt>
    <dgm:pt modelId="{35ACE34B-5F90-8145-B485-B0D70AB9FCE3}" type="pres">
      <dgm:prSet presAssocID="{61AB0454-7E17-CF4F-8935-A297F3ACCD5F}" presName="vertSpace2b" presStyleCnt="0"/>
      <dgm:spPr/>
    </dgm:pt>
    <dgm:pt modelId="{9D80D7C9-0E34-7043-86D8-68A9D8C76A0D}" type="pres">
      <dgm:prSet presAssocID="{F1AFCF60-0AEE-EE49-867F-FBAEAF905949}" presName="thickLine" presStyleLbl="alignNode1" presStyleIdx="2" presStyleCnt="4"/>
      <dgm:spPr/>
    </dgm:pt>
    <dgm:pt modelId="{132DCA32-9BC5-A041-A352-6D01B41A6BE0}" type="pres">
      <dgm:prSet presAssocID="{F1AFCF60-0AEE-EE49-867F-FBAEAF905949}" presName="horz1" presStyleCnt="0"/>
      <dgm:spPr/>
    </dgm:pt>
    <dgm:pt modelId="{298CFB85-6E47-584F-B06A-58B5E9970ECA}" type="pres">
      <dgm:prSet presAssocID="{F1AFCF60-0AEE-EE49-867F-FBAEAF905949}" presName="tx1" presStyleLbl="revTx" presStyleIdx="4" presStyleCnt="8" custScaleX="98499"/>
      <dgm:spPr/>
    </dgm:pt>
    <dgm:pt modelId="{AA160949-9C2F-C44A-9355-63750987FCF0}" type="pres">
      <dgm:prSet presAssocID="{F1AFCF60-0AEE-EE49-867F-FBAEAF905949}" presName="vert1" presStyleCnt="0"/>
      <dgm:spPr/>
    </dgm:pt>
    <dgm:pt modelId="{7EF1D699-1FCC-C947-824B-EE6DACD939D2}" type="pres">
      <dgm:prSet presAssocID="{4B4723CE-4AEC-D642-AA32-46EF6C8694B5}" presName="vertSpace2a" presStyleCnt="0"/>
      <dgm:spPr/>
    </dgm:pt>
    <dgm:pt modelId="{77D59299-1E3C-FD42-8C57-D07151A0A2AC}" type="pres">
      <dgm:prSet presAssocID="{4B4723CE-4AEC-D642-AA32-46EF6C8694B5}" presName="horz2" presStyleCnt="0"/>
      <dgm:spPr/>
    </dgm:pt>
    <dgm:pt modelId="{CA15F276-7C91-084E-A1D7-B9E149B10233}" type="pres">
      <dgm:prSet presAssocID="{4B4723CE-4AEC-D642-AA32-46EF6C8694B5}" presName="horzSpace2" presStyleCnt="0"/>
      <dgm:spPr/>
    </dgm:pt>
    <dgm:pt modelId="{FF620C56-D07C-E14D-B62D-4F6F522B35E9}" type="pres">
      <dgm:prSet presAssocID="{4B4723CE-4AEC-D642-AA32-46EF6C8694B5}" presName="tx2" presStyleLbl="revTx" presStyleIdx="5" presStyleCnt="8" custScaleX="93604"/>
      <dgm:spPr/>
    </dgm:pt>
    <dgm:pt modelId="{17650720-D15B-744C-953C-3B2376682880}" type="pres">
      <dgm:prSet presAssocID="{4B4723CE-4AEC-D642-AA32-46EF6C8694B5}" presName="vert2" presStyleCnt="0"/>
      <dgm:spPr/>
    </dgm:pt>
    <dgm:pt modelId="{99777B48-55B8-5E4E-9F83-ACA1CB0F52B9}" type="pres">
      <dgm:prSet presAssocID="{4B4723CE-4AEC-D642-AA32-46EF6C8694B5}" presName="thinLine2b" presStyleLbl="callout" presStyleIdx="2" presStyleCnt="4"/>
      <dgm:spPr/>
    </dgm:pt>
    <dgm:pt modelId="{41DD3C95-CB8F-0D47-8440-695F31606D40}" type="pres">
      <dgm:prSet presAssocID="{4B4723CE-4AEC-D642-AA32-46EF6C8694B5}" presName="vertSpace2b" presStyleCnt="0"/>
      <dgm:spPr/>
    </dgm:pt>
    <dgm:pt modelId="{EA2FB98C-C54B-EA46-88D6-B56167435F3B}" type="pres">
      <dgm:prSet presAssocID="{F53F7E1D-2CBB-CC4C-A05B-70F6E882203C}" presName="thickLine" presStyleLbl="alignNode1" presStyleIdx="3" presStyleCnt="4"/>
      <dgm:spPr/>
    </dgm:pt>
    <dgm:pt modelId="{D58F6E50-92A2-E54A-B59D-51EA8E839705}" type="pres">
      <dgm:prSet presAssocID="{F53F7E1D-2CBB-CC4C-A05B-70F6E882203C}" presName="horz1" presStyleCnt="0"/>
      <dgm:spPr/>
    </dgm:pt>
    <dgm:pt modelId="{E33523D8-1490-434D-88FD-531AFEAFEF4B}" type="pres">
      <dgm:prSet presAssocID="{F53F7E1D-2CBB-CC4C-A05B-70F6E882203C}" presName="tx1" presStyleLbl="revTx" presStyleIdx="6" presStyleCnt="8"/>
      <dgm:spPr/>
    </dgm:pt>
    <dgm:pt modelId="{74554051-B22F-4E42-9EC7-B843FCBF0AAA}" type="pres">
      <dgm:prSet presAssocID="{F53F7E1D-2CBB-CC4C-A05B-70F6E882203C}" presName="vert1" presStyleCnt="0"/>
      <dgm:spPr/>
    </dgm:pt>
    <dgm:pt modelId="{52283C52-70FB-FF44-B935-DC1A95C1B531}" type="pres">
      <dgm:prSet presAssocID="{3326DE57-CA88-D240-B6E4-1A62A4933F1C}" presName="vertSpace2a" presStyleCnt="0"/>
      <dgm:spPr/>
    </dgm:pt>
    <dgm:pt modelId="{898D49C0-D1E1-9D4A-B966-315D31D76F9A}" type="pres">
      <dgm:prSet presAssocID="{3326DE57-CA88-D240-B6E4-1A62A4933F1C}" presName="horz2" presStyleCnt="0"/>
      <dgm:spPr/>
    </dgm:pt>
    <dgm:pt modelId="{7A5ADAE6-8FFA-454F-91D1-A4A344E20D0E}" type="pres">
      <dgm:prSet presAssocID="{3326DE57-CA88-D240-B6E4-1A62A4933F1C}" presName="horzSpace2" presStyleCnt="0"/>
      <dgm:spPr/>
    </dgm:pt>
    <dgm:pt modelId="{441FCADA-20E1-A745-A22D-93B2F976789A}" type="pres">
      <dgm:prSet presAssocID="{3326DE57-CA88-D240-B6E4-1A62A4933F1C}" presName="tx2" presStyleLbl="revTx" presStyleIdx="7" presStyleCnt="8"/>
      <dgm:spPr/>
    </dgm:pt>
    <dgm:pt modelId="{5E6DFCE5-7A85-8B4A-9A67-5E75D96D9178}" type="pres">
      <dgm:prSet presAssocID="{3326DE57-CA88-D240-B6E4-1A62A4933F1C}" presName="vert2" presStyleCnt="0"/>
      <dgm:spPr/>
    </dgm:pt>
    <dgm:pt modelId="{EC1F933B-C5A8-7F45-B9B3-3E6E980CE8FA}" type="pres">
      <dgm:prSet presAssocID="{3326DE57-CA88-D240-B6E4-1A62A4933F1C}" presName="thinLine2b" presStyleLbl="callout" presStyleIdx="3" presStyleCnt="4"/>
      <dgm:spPr/>
    </dgm:pt>
    <dgm:pt modelId="{675C7D08-6F6F-2A40-B4D9-5C25D4752CEF}" type="pres">
      <dgm:prSet presAssocID="{3326DE57-CA88-D240-B6E4-1A62A4933F1C}" presName="vertSpace2b" presStyleCnt="0"/>
      <dgm:spPr/>
    </dgm:pt>
  </dgm:ptLst>
  <dgm:cxnLst>
    <dgm:cxn modelId="{C4FA2E23-91AF-754A-82D8-72D7CF418CB8}" srcId="{34F05E2C-F916-43FC-82B2-BC25AFFAFDB5}" destId="{F1AFCF60-0AEE-EE49-867F-FBAEAF905949}" srcOrd="2" destOrd="0" parTransId="{175BC075-9013-2341-80A9-5FBC876B7E34}" sibTransId="{18A02AB0-8768-BE4C-8332-906703A4422F}"/>
    <dgm:cxn modelId="{2B507E38-8F5A-3442-9D03-79DA5B344A47}" type="presOf" srcId="{5FEAD943-805E-E845-AAF1-CA9439E65974}" destId="{76D4DD43-509E-E04F-97E9-C17623C5EBCB}" srcOrd="0" destOrd="0" presId="urn:microsoft.com/office/officeart/2008/layout/LinedList"/>
    <dgm:cxn modelId="{CF3B9A5B-4063-9F44-9941-7F0165EA2B75}" type="presOf" srcId="{F53F7E1D-2CBB-CC4C-A05B-70F6E882203C}" destId="{E33523D8-1490-434D-88FD-531AFEAFEF4B}" srcOrd="0" destOrd="0" presId="urn:microsoft.com/office/officeart/2008/layout/LinedList"/>
    <dgm:cxn modelId="{8C2F9C44-27F0-AF45-800E-D0795B163887}" type="presOf" srcId="{4B4723CE-4AEC-D642-AA32-46EF6C8694B5}" destId="{FF620C56-D07C-E14D-B62D-4F6F522B35E9}" srcOrd="0" destOrd="0" presId="urn:microsoft.com/office/officeart/2008/layout/LinedList"/>
    <dgm:cxn modelId="{E068E067-CCC1-6D4A-B889-909827F7E360}" srcId="{16FE5ADA-CEB8-437E-8A6D-41D011C8D894}" destId="{5FEAD943-805E-E845-AAF1-CA9439E65974}" srcOrd="0" destOrd="0" parTransId="{10C05A22-3148-E846-9256-9CA8916EB34F}" sibTransId="{4566512A-7FE1-A746-BF66-A8DE7BF4AE99}"/>
    <dgm:cxn modelId="{603FB775-AFAD-D646-94FD-7281EBE86ED6}" type="presOf" srcId="{61AB0454-7E17-CF4F-8935-A297F3ACCD5F}" destId="{CC5EA7EC-B09E-7A4A-AEA8-237C49BA0E8B}" srcOrd="0" destOrd="0" presId="urn:microsoft.com/office/officeart/2008/layout/LinedList"/>
    <dgm:cxn modelId="{4F561A80-D861-D644-B590-EC8AF6054EBA}" srcId="{34F05E2C-F916-43FC-82B2-BC25AFFAFDB5}" destId="{F53F7E1D-2CBB-CC4C-A05B-70F6E882203C}" srcOrd="3" destOrd="0" parTransId="{5E6861D3-1CFD-BB44-BCB4-CA3B071DC470}" sibTransId="{467D4F10-E9B0-F04E-A1B0-61FA46A75596}"/>
    <dgm:cxn modelId="{BC00E883-DC64-D443-910E-ABF4F7C65AF2}" srcId="{34F05E2C-F916-43FC-82B2-BC25AFFAFDB5}" destId="{A7A2F1BD-F179-5C41-B415-3E174D27B7C3}" srcOrd="1" destOrd="0" parTransId="{4D1DC18C-8565-4C45-9EA0-97E43739C0B8}" sibTransId="{9DCCBCEA-2E98-D245-802E-517A4FE12578}"/>
    <dgm:cxn modelId="{FF1AF886-2D4F-1E45-A610-4CC79DE5A58C}" srcId="{A7A2F1BD-F179-5C41-B415-3E174D27B7C3}" destId="{61AB0454-7E17-CF4F-8935-A297F3ACCD5F}" srcOrd="0" destOrd="0" parTransId="{C954A9A1-F861-B14C-BEBF-D67F07B289D8}" sibTransId="{1BF78FCB-1B2B-4C4F-A6A1-E2FE412FCDFF}"/>
    <dgm:cxn modelId="{1B2ED388-08B9-F547-8EC9-2BE6EA764719}" type="presOf" srcId="{34F05E2C-F916-43FC-82B2-BC25AFFAFDB5}" destId="{38BD4D58-027B-7B46-B02E-23354FD6ECDD}" srcOrd="0" destOrd="0" presId="urn:microsoft.com/office/officeart/2008/layout/LinedList"/>
    <dgm:cxn modelId="{96A16497-601D-AE4E-BD52-25578E4A5960}" type="presOf" srcId="{3326DE57-CA88-D240-B6E4-1A62A4933F1C}" destId="{441FCADA-20E1-A745-A22D-93B2F976789A}" srcOrd="0" destOrd="0" presId="urn:microsoft.com/office/officeart/2008/layout/LinedList"/>
    <dgm:cxn modelId="{29F2519B-1EF6-8C44-A5FE-80EF1307C9F3}" type="presOf" srcId="{16FE5ADA-CEB8-437E-8A6D-41D011C8D894}" destId="{4E2DF571-7CD3-BA4F-829E-68168191C74D}" srcOrd="0" destOrd="0" presId="urn:microsoft.com/office/officeart/2008/layout/LinedList"/>
    <dgm:cxn modelId="{6D5EFFA0-8007-224A-9892-A685456D2E8B}" type="presOf" srcId="{A7A2F1BD-F179-5C41-B415-3E174D27B7C3}" destId="{64489D62-5B5A-FA41-9E13-61F555113E4A}" srcOrd="0" destOrd="0" presId="urn:microsoft.com/office/officeart/2008/layout/LinedList"/>
    <dgm:cxn modelId="{70A77AC7-C73B-499D-9546-A184AB4944DD}" srcId="{34F05E2C-F916-43FC-82B2-BC25AFFAFDB5}" destId="{16FE5ADA-CEB8-437E-8A6D-41D011C8D894}" srcOrd="0" destOrd="0" parTransId="{6748ED5A-0526-48BF-8AE0-939BFB5F1942}" sibTransId="{3C8C36B9-40D0-4773-B630-706E8CF64D27}"/>
    <dgm:cxn modelId="{DF6D2FE1-1797-704E-838D-92CE0AF30CA0}" srcId="{F53F7E1D-2CBB-CC4C-A05B-70F6E882203C}" destId="{3326DE57-CA88-D240-B6E4-1A62A4933F1C}" srcOrd="0" destOrd="0" parTransId="{D699C346-002A-404D-A24C-1F4A43ED56BE}" sibTransId="{3402D5B6-41E9-814D-96DA-9EBADB37144E}"/>
    <dgm:cxn modelId="{114EBEEE-C833-9A4F-8D06-7BFFA6CEE37F}" type="presOf" srcId="{F1AFCF60-0AEE-EE49-867F-FBAEAF905949}" destId="{298CFB85-6E47-584F-B06A-58B5E9970ECA}" srcOrd="0" destOrd="0" presId="urn:microsoft.com/office/officeart/2008/layout/LinedList"/>
    <dgm:cxn modelId="{22B608F6-7AC2-464E-BA7C-87A5279129DB}" srcId="{F1AFCF60-0AEE-EE49-867F-FBAEAF905949}" destId="{4B4723CE-4AEC-D642-AA32-46EF6C8694B5}" srcOrd="0" destOrd="0" parTransId="{351B8F34-1486-1A41-BDB6-7369E490C5C2}" sibTransId="{0E4E125B-518E-364E-98E2-9BD17AA5BC54}"/>
    <dgm:cxn modelId="{F15604B9-F2C9-A648-968B-74C05388FA24}" type="presParOf" srcId="{38BD4D58-027B-7B46-B02E-23354FD6ECDD}" destId="{970C80F2-6555-9F47-8505-EF2FDA132F8F}" srcOrd="0" destOrd="0" presId="urn:microsoft.com/office/officeart/2008/layout/LinedList"/>
    <dgm:cxn modelId="{AB8EB1CC-3063-D541-AE6E-F52F9D392C3C}" type="presParOf" srcId="{38BD4D58-027B-7B46-B02E-23354FD6ECDD}" destId="{DC35F723-5187-8D4D-B41D-A4CC7C996FC8}" srcOrd="1" destOrd="0" presId="urn:microsoft.com/office/officeart/2008/layout/LinedList"/>
    <dgm:cxn modelId="{EFED9EDB-BE9C-1943-B274-27B19137A812}" type="presParOf" srcId="{DC35F723-5187-8D4D-B41D-A4CC7C996FC8}" destId="{4E2DF571-7CD3-BA4F-829E-68168191C74D}" srcOrd="0" destOrd="0" presId="urn:microsoft.com/office/officeart/2008/layout/LinedList"/>
    <dgm:cxn modelId="{85766CE4-48B1-EA4C-866B-769E6C753526}" type="presParOf" srcId="{DC35F723-5187-8D4D-B41D-A4CC7C996FC8}" destId="{7CCBFF44-CA6D-7947-A204-2FD50287EEA5}" srcOrd="1" destOrd="0" presId="urn:microsoft.com/office/officeart/2008/layout/LinedList"/>
    <dgm:cxn modelId="{EE16F32E-4559-484E-9B46-6A01A12048EA}" type="presParOf" srcId="{7CCBFF44-CA6D-7947-A204-2FD50287EEA5}" destId="{FAE42D39-7F52-6D46-8C5D-B690B489C134}" srcOrd="0" destOrd="0" presId="urn:microsoft.com/office/officeart/2008/layout/LinedList"/>
    <dgm:cxn modelId="{3AD42869-A8FE-0044-94C5-2ED220CA4903}" type="presParOf" srcId="{7CCBFF44-CA6D-7947-A204-2FD50287EEA5}" destId="{0A121EE3-FBEB-AF43-A6A4-2E66243EFF96}" srcOrd="1" destOrd="0" presId="urn:microsoft.com/office/officeart/2008/layout/LinedList"/>
    <dgm:cxn modelId="{6104B76F-1C8A-3244-9EAA-566026E0FDE7}" type="presParOf" srcId="{0A121EE3-FBEB-AF43-A6A4-2E66243EFF96}" destId="{FD731143-9421-8748-AEDA-39150FC973C0}" srcOrd="0" destOrd="0" presId="urn:microsoft.com/office/officeart/2008/layout/LinedList"/>
    <dgm:cxn modelId="{CDC2236D-0F7B-A341-B357-2037070CEBC6}" type="presParOf" srcId="{0A121EE3-FBEB-AF43-A6A4-2E66243EFF96}" destId="{76D4DD43-509E-E04F-97E9-C17623C5EBCB}" srcOrd="1" destOrd="0" presId="urn:microsoft.com/office/officeart/2008/layout/LinedList"/>
    <dgm:cxn modelId="{0D5D1E97-CF82-FC4B-AA25-E13151D6970E}" type="presParOf" srcId="{0A121EE3-FBEB-AF43-A6A4-2E66243EFF96}" destId="{B50519A2-7602-7043-9CAB-D2306CDDF173}" srcOrd="2" destOrd="0" presId="urn:microsoft.com/office/officeart/2008/layout/LinedList"/>
    <dgm:cxn modelId="{3B89C996-E792-F648-ABD0-33E2C75C6629}" type="presParOf" srcId="{7CCBFF44-CA6D-7947-A204-2FD50287EEA5}" destId="{DB74C115-2625-B646-AB9F-016DE5F4CE3F}" srcOrd="2" destOrd="0" presId="urn:microsoft.com/office/officeart/2008/layout/LinedList"/>
    <dgm:cxn modelId="{D22EAB06-E6BE-2D42-96B6-40EAD4A5A5E7}" type="presParOf" srcId="{7CCBFF44-CA6D-7947-A204-2FD50287EEA5}" destId="{9AB6E8BA-0C6B-D845-9612-115C5E0D20DB}" srcOrd="3" destOrd="0" presId="urn:microsoft.com/office/officeart/2008/layout/LinedList"/>
    <dgm:cxn modelId="{BBFB8D1B-30DF-184A-8365-87BDE8B0F7E5}" type="presParOf" srcId="{38BD4D58-027B-7B46-B02E-23354FD6ECDD}" destId="{A77F3004-ED88-9B46-8967-D7D0B2A0A37F}" srcOrd="2" destOrd="0" presId="urn:microsoft.com/office/officeart/2008/layout/LinedList"/>
    <dgm:cxn modelId="{FB3FCD5A-2F50-3C45-B26E-DC59E1B300D6}" type="presParOf" srcId="{38BD4D58-027B-7B46-B02E-23354FD6ECDD}" destId="{549DCFA3-C1AD-804D-B7C3-41EDF219506C}" srcOrd="3" destOrd="0" presId="urn:microsoft.com/office/officeart/2008/layout/LinedList"/>
    <dgm:cxn modelId="{02392066-923A-2944-83AD-73D7773EF7CD}" type="presParOf" srcId="{549DCFA3-C1AD-804D-B7C3-41EDF219506C}" destId="{64489D62-5B5A-FA41-9E13-61F555113E4A}" srcOrd="0" destOrd="0" presId="urn:microsoft.com/office/officeart/2008/layout/LinedList"/>
    <dgm:cxn modelId="{BE3B15D8-9174-6E46-A934-46EFDA099E2E}" type="presParOf" srcId="{549DCFA3-C1AD-804D-B7C3-41EDF219506C}" destId="{7F2E6EB7-3838-FA41-858C-99B6B2FE8E03}" srcOrd="1" destOrd="0" presId="urn:microsoft.com/office/officeart/2008/layout/LinedList"/>
    <dgm:cxn modelId="{449BB381-8CDF-194E-8A47-F9F59D87304D}" type="presParOf" srcId="{7F2E6EB7-3838-FA41-858C-99B6B2FE8E03}" destId="{27A11D5C-EBC4-4142-9085-C632EDDE816E}" srcOrd="0" destOrd="0" presId="urn:microsoft.com/office/officeart/2008/layout/LinedList"/>
    <dgm:cxn modelId="{6ACC4EEA-952B-E247-A869-EFED4B45F8AD}" type="presParOf" srcId="{7F2E6EB7-3838-FA41-858C-99B6B2FE8E03}" destId="{C44CFB91-FB79-5646-BE10-4BF9C9B89556}" srcOrd="1" destOrd="0" presId="urn:microsoft.com/office/officeart/2008/layout/LinedList"/>
    <dgm:cxn modelId="{43A31699-AD67-7A44-8371-C0CFDE9C67E5}" type="presParOf" srcId="{C44CFB91-FB79-5646-BE10-4BF9C9B89556}" destId="{2E87618C-9DD7-C544-AB7A-567DC467A620}" srcOrd="0" destOrd="0" presId="urn:microsoft.com/office/officeart/2008/layout/LinedList"/>
    <dgm:cxn modelId="{AECBAFE0-05A7-E946-A83E-4B611BEFDAA4}" type="presParOf" srcId="{C44CFB91-FB79-5646-BE10-4BF9C9B89556}" destId="{CC5EA7EC-B09E-7A4A-AEA8-237C49BA0E8B}" srcOrd="1" destOrd="0" presId="urn:microsoft.com/office/officeart/2008/layout/LinedList"/>
    <dgm:cxn modelId="{D274E58D-3864-6144-8A1E-217F356880EE}" type="presParOf" srcId="{C44CFB91-FB79-5646-BE10-4BF9C9B89556}" destId="{BEE2B2B1-5A4E-EF47-992B-DBBDBE36937D}" srcOrd="2" destOrd="0" presId="urn:microsoft.com/office/officeart/2008/layout/LinedList"/>
    <dgm:cxn modelId="{23017924-1A1F-3945-B466-A77811475CE2}" type="presParOf" srcId="{7F2E6EB7-3838-FA41-858C-99B6B2FE8E03}" destId="{7CF4390C-F4A8-BA42-99AB-3F11CFCAEE32}" srcOrd="2" destOrd="0" presId="urn:microsoft.com/office/officeart/2008/layout/LinedList"/>
    <dgm:cxn modelId="{14B9CB75-E4EB-6846-85A3-338BE53DCDBA}" type="presParOf" srcId="{7F2E6EB7-3838-FA41-858C-99B6B2FE8E03}" destId="{35ACE34B-5F90-8145-B485-B0D70AB9FCE3}" srcOrd="3" destOrd="0" presId="urn:microsoft.com/office/officeart/2008/layout/LinedList"/>
    <dgm:cxn modelId="{90217C8A-C407-CD4D-8F3C-6C0AB1F747A7}" type="presParOf" srcId="{38BD4D58-027B-7B46-B02E-23354FD6ECDD}" destId="{9D80D7C9-0E34-7043-86D8-68A9D8C76A0D}" srcOrd="4" destOrd="0" presId="urn:microsoft.com/office/officeart/2008/layout/LinedList"/>
    <dgm:cxn modelId="{57351455-00E3-784E-9443-4CF0CA8ED0F0}" type="presParOf" srcId="{38BD4D58-027B-7B46-B02E-23354FD6ECDD}" destId="{132DCA32-9BC5-A041-A352-6D01B41A6BE0}" srcOrd="5" destOrd="0" presId="urn:microsoft.com/office/officeart/2008/layout/LinedList"/>
    <dgm:cxn modelId="{9AA6FABB-5251-404A-988A-B8AEA8640FBC}" type="presParOf" srcId="{132DCA32-9BC5-A041-A352-6D01B41A6BE0}" destId="{298CFB85-6E47-584F-B06A-58B5E9970ECA}" srcOrd="0" destOrd="0" presId="urn:microsoft.com/office/officeart/2008/layout/LinedList"/>
    <dgm:cxn modelId="{9C5C45C4-60F1-5640-A1DC-DFD28995976D}" type="presParOf" srcId="{132DCA32-9BC5-A041-A352-6D01B41A6BE0}" destId="{AA160949-9C2F-C44A-9355-63750987FCF0}" srcOrd="1" destOrd="0" presId="urn:microsoft.com/office/officeart/2008/layout/LinedList"/>
    <dgm:cxn modelId="{4DE7A522-A059-E749-B54A-25E72F96F1B6}" type="presParOf" srcId="{AA160949-9C2F-C44A-9355-63750987FCF0}" destId="{7EF1D699-1FCC-C947-824B-EE6DACD939D2}" srcOrd="0" destOrd="0" presId="urn:microsoft.com/office/officeart/2008/layout/LinedList"/>
    <dgm:cxn modelId="{3781570A-3DC3-194B-82ED-421CBE4458AE}" type="presParOf" srcId="{AA160949-9C2F-C44A-9355-63750987FCF0}" destId="{77D59299-1E3C-FD42-8C57-D07151A0A2AC}" srcOrd="1" destOrd="0" presId="urn:microsoft.com/office/officeart/2008/layout/LinedList"/>
    <dgm:cxn modelId="{8E323092-BDCA-4049-9B69-1EB892365E25}" type="presParOf" srcId="{77D59299-1E3C-FD42-8C57-D07151A0A2AC}" destId="{CA15F276-7C91-084E-A1D7-B9E149B10233}" srcOrd="0" destOrd="0" presId="urn:microsoft.com/office/officeart/2008/layout/LinedList"/>
    <dgm:cxn modelId="{472FE3DE-A139-5E4B-ACE8-8640811BEA3B}" type="presParOf" srcId="{77D59299-1E3C-FD42-8C57-D07151A0A2AC}" destId="{FF620C56-D07C-E14D-B62D-4F6F522B35E9}" srcOrd="1" destOrd="0" presId="urn:microsoft.com/office/officeart/2008/layout/LinedList"/>
    <dgm:cxn modelId="{1D42F5A6-E58A-DA46-A67E-40B27B925D7A}" type="presParOf" srcId="{77D59299-1E3C-FD42-8C57-D07151A0A2AC}" destId="{17650720-D15B-744C-953C-3B2376682880}" srcOrd="2" destOrd="0" presId="urn:microsoft.com/office/officeart/2008/layout/LinedList"/>
    <dgm:cxn modelId="{5019866D-4AF9-8245-A0C1-A56CC11296F3}" type="presParOf" srcId="{AA160949-9C2F-C44A-9355-63750987FCF0}" destId="{99777B48-55B8-5E4E-9F83-ACA1CB0F52B9}" srcOrd="2" destOrd="0" presId="urn:microsoft.com/office/officeart/2008/layout/LinedList"/>
    <dgm:cxn modelId="{4D487EF6-7F8D-4545-AA39-67BD0E1B6922}" type="presParOf" srcId="{AA160949-9C2F-C44A-9355-63750987FCF0}" destId="{41DD3C95-CB8F-0D47-8440-695F31606D40}" srcOrd="3" destOrd="0" presId="urn:microsoft.com/office/officeart/2008/layout/LinedList"/>
    <dgm:cxn modelId="{0A86056B-F669-7247-8D0E-F53311830D66}" type="presParOf" srcId="{38BD4D58-027B-7B46-B02E-23354FD6ECDD}" destId="{EA2FB98C-C54B-EA46-88D6-B56167435F3B}" srcOrd="6" destOrd="0" presId="urn:microsoft.com/office/officeart/2008/layout/LinedList"/>
    <dgm:cxn modelId="{0F8F430F-CB56-C94C-A8F9-43D95588B5CD}" type="presParOf" srcId="{38BD4D58-027B-7B46-B02E-23354FD6ECDD}" destId="{D58F6E50-92A2-E54A-B59D-51EA8E839705}" srcOrd="7" destOrd="0" presId="urn:microsoft.com/office/officeart/2008/layout/LinedList"/>
    <dgm:cxn modelId="{D6150E9A-FB66-4041-8465-6F1682C0BC3B}" type="presParOf" srcId="{D58F6E50-92A2-E54A-B59D-51EA8E839705}" destId="{E33523D8-1490-434D-88FD-531AFEAFEF4B}" srcOrd="0" destOrd="0" presId="urn:microsoft.com/office/officeart/2008/layout/LinedList"/>
    <dgm:cxn modelId="{9A0ABE4B-639F-D346-B8D6-74A09688493F}" type="presParOf" srcId="{D58F6E50-92A2-E54A-B59D-51EA8E839705}" destId="{74554051-B22F-4E42-9EC7-B843FCBF0AAA}" srcOrd="1" destOrd="0" presId="urn:microsoft.com/office/officeart/2008/layout/LinedList"/>
    <dgm:cxn modelId="{09AB4567-F56A-1D4C-AE74-26EF44D941C8}" type="presParOf" srcId="{74554051-B22F-4E42-9EC7-B843FCBF0AAA}" destId="{52283C52-70FB-FF44-B935-DC1A95C1B531}" srcOrd="0" destOrd="0" presId="urn:microsoft.com/office/officeart/2008/layout/LinedList"/>
    <dgm:cxn modelId="{20A274B8-A894-6E48-8C9F-F7A04621C2F1}" type="presParOf" srcId="{74554051-B22F-4E42-9EC7-B843FCBF0AAA}" destId="{898D49C0-D1E1-9D4A-B966-315D31D76F9A}" srcOrd="1" destOrd="0" presId="urn:microsoft.com/office/officeart/2008/layout/LinedList"/>
    <dgm:cxn modelId="{874F1F8C-189E-F141-8C4B-AA334CACB71E}" type="presParOf" srcId="{898D49C0-D1E1-9D4A-B966-315D31D76F9A}" destId="{7A5ADAE6-8FFA-454F-91D1-A4A344E20D0E}" srcOrd="0" destOrd="0" presId="urn:microsoft.com/office/officeart/2008/layout/LinedList"/>
    <dgm:cxn modelId="{D3A10D98-5CE0-7D43-831F-21DB6303D573}" type="presParOf" srcId="{898D49C0-D1E1-9D4A-B966-315D31D76F9A}" destId="{441FCADA-20E1-A745-A22D-93B2F976789A}" srcOrd="1" destOrd="0" presId="urn:microsoft.com/office/officeart/2008/layout/LinedList"/>
    <dgm:cxn modelId="{A28B3261-B52F-1943-ACB5-6DA54AD787B8}" type="presParOf" srcId="{898D49C0-D1E1-9D4A-B966-315D31D76F9A}" destId="{5E6DFCE5-7A85-8B4A-9A67-5E75D96D9178}" srcOrd="2" destOrd="0" presId="urn:microsoft.com/office/officeart/2008/layout/LinedList"/>
    <dgm:cxn modelId="{4D95F694-FC9E-5640-86C8-27106E10342D}" type="presParOf" srcId="{74554051-B22F-4E42-9EC7-B843FCBF0AAA}" destId="{EC1F933B-C5A8-7F45-B9B3-3E6E980CE8FA}" srcOrd="2" destOrd="0" presId="urn:microsoft.com/office/officeart/2008/layout/LinedList"/>
    <dgm:cxn modelId="{D4E0A30F-7331-BA42-B02C-1B021409629B}" type="presParOf" srcId="{74554051-B22F-4E42-9EC7-B843FCBF0AAA}" destId="{675C7D08-6F6F-2A40-B4D9-5C25D4752CEF}" srcOrd="3"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4F05E2C-F916-43FC-82B2-BC25AFFAFDB5}"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n-US"/>
        </a:p>
      </dgm:t>
    </dgm:pt>
    <dgm:pt modelId="{1F20857B-5EC5-1946-AC4C-B9C39EF04ACE}">
      <dgm:prSet custT="1"/>
      <dgm:spPr/>
      <dgm:t>
        <a:bodyPr/>
        <a:lstStyle/>
        <a:p>
          <a:pPr>
            <a:lnSpc>
              <a:spcPct val="114000"/>
            </a:lnSpc>
            <a:spcBef>
              <a:spcPts val="600"/>
            </a:spcBef>
            <a:spcAft>
              <a:spcPts val="600"/>
            </a:spcAft>
            <a:buFont typeface="Arial" panose="020B0604020202020204" pitchFamily="34" charset="0"/>
            <a:buChar char="•"/>
          </a:pPr>
          <a:r>
            <a:rPr lang="en-US" sz="1800" b="1" i="0" u="none" dirty="0"/>
            <a:t>Diversity</a:t>
          </a:r>
          <a:endParaRPr lang="en-US" sz="1800" b="0" i="0" u="none" dirty="0"/>
        </a:p>
      </dgm:t>
      <dgm:extLst>
        <a:ext uri="{E40237B7-FDA0-4F09-8148-C483321AD2D9}">
          <dgm14:cNvPr xmlns:dgm14="http://schemas.microsoft.com/office/drawing/2010/diagram" id="0" name="" descr="Diversity&#10;"/>
        </a:ext>
      </dgm:extLst>
    </dgm:pt>
    <dgm:pt modelId="{851A9A2D-CF94-FE42-BE92-17722DC3BB3C}" type="parTrans" cxnId="{316819A4-C7D6-C84E-B106-CBE47C6FE84C}">
      <dgm:prSet/>
      <dgm:spPr/>
      <dgm:t>
        <a:bodyPr/>
        <a:lstStyle/>
        <a:p>
          <a:pPr>
            <a:lnSpc>
              <a:spcPct val="114000"/>
            </a:lnSpc>
            <a:spcBef>
              <a:spcPts val="600"/>
            </a:spcBef>
            <a:spcAft>
              <a:spcPts val="600"/>
            </a:spcAft>
          </a:pPr>
          <a:endParaRPr lang="en-US" sz="2800"/>
        </a:p>
      </dgm:t>
    </dgm:pt>
    <dgm:pt modelId="{6FCB3C3D-632F-3B46-AA7B-D1093126CD05}" type="sibTrans" cxnId="{316819A4-C7D6-C84E-B106-CBE47C6FE84C}">
      <dgm:prSet/>
      <dgm:spPr/>
      <dgm:t>
        <a:bodyPr/>
        <a:lstStyle/>
        <a:p>
          <a:pPr>
            <a:lnSpc>
              <a:spcPct val="114000"/>
            </a:lnSpc>
            <a:spcBef>
              <a:spcPts val="600"/>
            </a:spcBef>
            <a:spcAft>
              <a:spcPts val="600"/>
            </a:spcAft>
          </a:pPr>
          <a:endParaRPr lang="en-US" sz="2800"/>
        </a:p>
      </dgm:t>
    </dgm:pt>
    <dgm:pt modelId="{7F488739-C879-9948-A295-610F001B6AB4}">
      <dgm:prSet custT="1"/>
      <dgm:spPr/>
      <dgm:t>
        <a:bodyPr/>
        <a:lstStyle/>
        <a:p>
          <a:pPr>
            <a:lnSpc>
              <a:spcPct val="114000"/>
            </a:lnSpc>
            <a:spcBef>
              <a:spcPts val="600"/>
            </a:spcBef>
            <a:spcAft>
              <a:spcPts val="600"/>
            </a:spcAft>
            <a:buFont typeface="Arial" panose="020B0604020202020204" pitchFamily="34" charset="0"/>
            <a:buChar char="•"/>
          </a:pPr>
          <a:r>
            <a:rPr lang="en-US" sz="1800" b="1" i="0" u="none" dirty="0"/>
            <a:t>Quality &amp; Safety</a:t>
          </a:r>
          <a:endParaRPr lang="en-US" sz="1800" b="0" i="0" u="none" dirty="0"/>
        </a:p>
      </dgm:t>
      <dgm:extLst>
        <a:ext uri="{E40237B7-FDA0-4F09-8148-C483321AD2D9}">
          <dgm14:cNvPr xmlns:dgm14="http://schemas.microsoft.com/office/drawing/2010/diagram" id="0" name="" descr="Quality &amp; Safety&#10;"/>
        </a:ext>
      </dgm:extLst>
    </dgm:pt>
    <dgm:pt modelId="{986B1FAA-9205-8140-BECE-CAB95B9EA79E}" type="parTrans" cxnId="{B8776467-2C2B-E747-B00E-8483A3FB0FC4}">
      <dgm:prSet/>
      <dgm:spPr/>
      <dgm:t>
        <a:bodyPr/>
        <a:lstStyle/>
        <a:p>
          <a:pPr>
            <a:lnSpc>
              <a:spcPct val="114000"/>
            </a:lnSpc>
            <a:spcBef>
              <a:spcPts val="600"/>
            </a:spcBef>
            <a:spcAft>
              <a:spcPts val="600"/>
            </a:spcAft>
          </a:pPr>
          <a:endParaRPr lang="en-US" sz="2800"/>
        </a:p>
      </dgm:t>
    </dgm:pt>
    <dgm:pt modelId="{C8F8F33F-60C1-1F4B-97CF-96FD1B943DB7}" type="sibTrans" cxnId="{B8776467-2C2B-E747-B00E-8483A3FB0FC4}">
      <dgm:prSet/>
      <dgm:spPr/>
      <dgm:t>
        <a:bodyPr/>
        <a:lstStyle/>
        <a:p>
          <a:pPr>
            <a:lnSpc>
              <a:spcPct val="114000"/>
            </a:lnSpc>
            <a:spcBef>
              <a:spcPts val="600"/>
            </a:spcBef>
            <a:spcAft>
              <a:spcPts val="600"/>
            </a:spcAft>
          </a:pPr>
          <a:endParaRPr lang="en-US" sz="2800"/>
        </a:p>
      </dgm:t>
    </dgm:pt>
    <dgm:pt modelId="{EDC979B1-44C9-5A4E-97BB-AE1656042AE5}">
      <dgm:prSet custT="1"/>
      <dgm:spPr/>
      <dgm:t>
        <a:bodyPr/>
        <a:lstStyle/>
        <a:p>
          <a:pPr>
            <a:lnSpc>
              <a:spcPct val="114000"/>
            </a:lnSpc>
            <a:spcBef>
              <a:spcPts val="600"/>
            </a:spcBef>
            <a:spcAft>
              <a:spcPts val="600"/>
            </a:spcAft>
            <a:buFont typeface="Arial" panose="020B0604020202020204" pitchFamily="34" charset="0"/>
            <a:buChar char="•"/>
          </a:pPr>
          <a:r>
            <a:rPr lang="en-US" sz="1800" b="1" i="0" u="none" dirty="0"/>
            <a:t>Credentials</a:t>
          </a:r>
          <a:endParaRPr lang="en-US" sz="1800" b="0" i="0" u="none" dirty="0"/>
        </a:p>
      </dgm:t>
      <dgm:extLst>
        <a:ext uri="{E40237B7-FDA0-4F09-8148-C483321AD2D9}">
          <dgm14:cNvPr xmlns:dgm14="http://schemas.microsoft.com/office/drawing/2010/diagram" id="0" name="" descr="Credentials&#10;"/>
        </a:ext>
      </dgm:extLst>
    </dgm:pt>
    <dgm:pt modelId="{B89CE386-DF3D-B445-BDBB-FA1FC13599D3}" type="parTrans" cxnId="{768253F7-523F-984E-81C8-90054EDBE968}">
      <dgm:prSet/>
      <dgm:spPr/>
      <dgm:t>
        <a:bodyPr/>
        <a:lstStyle/>
        <a:p>
          <a:pPr>
            <a:lnSpc>
              <a:spcPct val="114000"/>
            </a:lnSpc>
            <a:spcBef>
              <a:spcPts val="600"/>
            </a:spcBef>
            <a:spcAft>
              <a:spcPts val="600"/>
            </a:spcAft>
          </a:pPr>
          <a:endParaRPr lang="en-US" sz="2800"/>
        </a:p>
      </dgm:t>
    </dgm:pt>
    <dgm:pt modelId="{A53094C0-8629-9340-978D-42263098FCC8}" type="sibTrans" cxnId="{768253F7-523F-984E-81C8-90054EDBE968}">
      <dgm:prSet/>
      <dgm:spPr/>
      <dgm:t>
        <a:bodyPr/>
        <a:lstStyle/>
        <a:p>
          <a:pPr>
            <a:lnSpc>
              <a:spcPct val="114000"/>
            </a:lnSpc>
            <a:spcBef>
              <a:spcPts val="600"/>
            </a:spcBef>
            <a:spcAft>
              <a:spcPts val="600"/>
            </a:spcAft>
          </a:pPr>
          <a:endParaRPr lang="en-US" sz="2800"/>
        </a:p>
      </dgm:t>
    </dgm:pt>
    <dgm:pt modelId="{2C161209-6547-B04B-AECA-D8098F6A285D}">
      <dgm:prSet custT="1"/>
      <dgm:spPr/>
      <dgm:t>
        <a:bodyPr/>
        <a:lstStyle/>
        <a:p>
          <a:pPr>
            <a:lnSpc>
              <a:spcPct val="114000"/>
            </a:lnSpc>
            <a:spcBef>
              <a:spcPts val="600"/>
            </a:spcBef>
            <a:spcAft>
              <a:spcPts val="600"/>
            </a:spcAft>
            <a:buFont typeface="Arial" panose="020B0604020202020204" pitchFamily="34" charset="0"/>
            <a:buChar char="•"/>
          </a:pPr>
          <a:r>
            <a:rPr lang="en-US" sz="1800" b="0" i="0" u="none" dirty="0"/>
            <a:t>Programs are designed to reflect the communities in which they operate through strong non-discrimination, anti-harassment, and recruitment practices to ensure access, equity, and inclusion.</a:t>
          </a:r>
        </a:p>
      </dgm:t>
      <dgm:extLst>
        <a:ext uri="{E40237B7-FDA0-4F09-8148-C483321AD2D9}">
          <dgm14:cNvPr xmlns:dgm14="http://schemas.microsoft.com/office/drawing/2010/diagram" id="0" name="" descr="Programs are designed to reflect the communities in which they operate through strong non-discrimination, anti-harassment, and recruitment practices to ensure access, equity, and inclusion.&#10;"/>
        </a:ext>
      </dgm:extLst>
    </dgm:pt>
    <dgm:pt modelId="{E704211E-0EB8-174B-9FEC-51CC63D6E43E}" type="parTrans" cxnId="{A1499574-D3BE-B74B-BB8F-685641DC13DB}">
      <dgm:prSet/>
      <dgm:spPr/>
      <dgm:t>
        <a:bodyPr/>
        <a:lstStyle/>
        <a:p>
          <a:pPr>
            <a:lnSpc>
              <a:spcPct val="114000"/>
            </a:lnSpc>
            <a:spcBef>
              <a:spcPts val="600"/>
            </a:spcBef>
            <a:spcAft>
              <a:spcPts val="600"/>
            </a:spcAft>
          </a:pPr>
          <a:endParaRPr lang="en-US" sz="2800"/>
        </a:p>
      </dgm:t>
    </dgm:pt>
    <dgm:pt modelId="{E0C7F07E-7211-9245-B263-BD5BF9916FAF}" type="sibTrans" cxnId="{A1499574-D3BE-B74B-BB8F-685641DC13DB}">
      <dgm:prSet/>
      <dgm:spPr/>
      <dgm:t>
        <a:bodyPr/>
        <a:lstStyle/>
        <a:p>
          <a:pPr>
            <a:lnSpc>
              <a:spcPct val="114000"/>
            </a:lnSpc>
            <a:spcBef>
              <a:spcPts val="600"/>
            </a:spcBef>
            <a:spcAft>
              <a:spcPts val="600"/>
            </a:spcAft>
          </a:pPr>
          <a:endParaRPr lang="en-US" sz="2800"/>
        </a:p>
      </dgm:t>
    </dgm:pt>
    <dgm:pt modelId="{62A57B1E-1F31-3E49-9BC1-B290A1153BC4}">
      <dgm:prSet custT="1"/>
      <dgm:spPr/>
      <dgm:t>
        <a:bodyPr/>
        <a:lstStyle/>
        <a:p>
          <a:pPr>
            <a:lnSpc>
              <a:spcPct val="114000"/>
            </a:lnSpc>
            <a:spcBef>
              <a:spcPts val="600"/>
            </a:spcBef>
            <a:spcAft>
              <a:spcPts val="600"/>
            </a:spcAft>
            <a:buFont typeface="Arial" panose="020B0604020202020204" pitchFamily="34" charset="0"/>
            <a:buChar char="•"/>
          </a:pPr>
          <a:r>
            <a:rPr lang="en-US" sz="1800" b="0" i="0" u="none" dirty="0"/>
            <a:t>Apprentices are afforded worker protections while receiving rigorous training to equip them with the skills they need to succeed and the proper training and supervision they need to be safe.</a:t>
          </a:r>
        </a:p>
      </dgm:t>
      <dgm:extLst>
        <a:ext uri="{E40237B7-FDA0-4F09-8148-C483321AD2D9}">
          <dgm14:cNvPr xmlns:dgm14="http://schemas.microsoft.com/office/drawing/2010/diagram" id="0" name="" descr="Apprentices are afforded worker protections while receiving rigorous training to equip them with the skills they need to succeed and the proper training and supervision they need to be safe.&#10;"/>
        </a:ext>
      </dgm:extLst>
    </dgm:pt>
    <dgm:pt modelId="{9CEBF1FC-F8C2-8848-BE04-F3DCABEE3A6C}" type="parTrans" cxnId="{01CACE85-C1E6-284B-96BD-F2C9C14D64CC}">
      <dgm:prSet/>
      <dgm:spPr/>
      <dgm:t>
        <a:bodyPr/>
        <a:lstStyle/>
        <a:p>
          <a:pPr>
            <a:lnSpc>
              <a:spcPct val="114000"/>
            </a:lnSpc>
            <a:spcBef>
              <a:spcPts val="600"/>
            </a:spcBef>
            <a:spcAft>
              <a:spcPts val="600"/>
            </a:spcAft>
          </a:pPr>
          <a:endParaRPr lang="en-US" sz="2800"/>
        </a:p>
      </dgm:t>
    </dgm:pt>
    <dgm:pt modelId="{74B7A07A-FE0B-BF4E-AD61-1AA865A6B36E}" type="sibTrans" cxnId="{01CACE85-C1E6-284B-96BD-F2C9C14D64CC}">
      <dgm:prSet/>
      <dgm:spPr/>
      <dgm:t>
        <a:bodyPr/>
        <a:lstStyle/>
        <a:p>
          <a:pPr>
            <a:lnSpc>
              <a:spcPct val="114000"/>
            </a:lnSpc>
            <a:spcBef>
              <a:spcPts val="600"/>
            </a:spcBef>
            <a:spcAft>
              <a:spcPts val="600"/>
            </a:spcAft>
          </a:pPr>
          <a:endParaRPr lang="en-US" sz="2800"/>
        </a:p>
      </dgm:t>
    </dgm:pt>
    <dgm:pt modelId="{E651C8BC-E3D6-1342-BF45-398D4012A941}">
      <dgm:prSet custT="1"/>
      <dgm:spPr/>
      <dgm:t>
        <a:bodyPr/>
        <a:lstStyle/>
        <a:p>
          <a:pPr>
            <a:lnSpc>
              <a:spcPct val="114000"/>
            </a:lnSpc>
            <a:spcBef>
              <a:spcPts val="600"/>
            </a:spcBef>
            <a:spcAft>
              <a:spcPts val="600"/>
            </a:spcAft>
            <a:buFont typeface="Arial" panose="020B0604020202020204" pitchFamily="34" charset="0"/>
            <a:buChar char="•"/>
          </a:pPr>
          <a:r>
            <a:rPr lang="en-US" sz="1800" b="0" i="0" u="none" dirty="0"/>
            <a:t>Apprentices earn a portable, nationally-recognized credential within their industry.</a:t>
          </a:r>
        </a:p>
      </dgm:t>
      <dgm:extLst>
        <a:ext uri="{E40237B7-FDA0-4F09-8148-C483321AD2D9}">
          <dgm14:cNvPr xmlns:dgm14="http://schemas.microsoft.com/office/drawing/2010/diagram" id="0" name="" descr="Apprentices earn a portable, nationally-recognized credential within their industry.&#10;"/>
        </a:ext>
      </dgm:extLst>
    </dgm:pt>
    <dgm:pt modelId="{4C2C3DD0-D7DA-5340-8A4F-F56C6450F963}" type="parTrans" cxnId="{D28E6345-F139-0C4F-8632-5C1A4F7D07D3}">
      <dgm:prSet/>
      <dgm:spPr/>
      <dgm:t>
        <a:bodyPr/>
        <a:lstStyle/>
        <a:p>
          <a:pPr>
            <a:lnSpc>
              <a:spcPct val="114000"/>
            </a:lnSpc>
            <a:spcBef>
              <a:spcPts val="600"/>
            </a:spcBef>
            <a:spcAft>
              <a:spcPts val="600"/>
            </a:spcAft>
          </a:pPr>
          <a:endParaRPr lang="en-US" sz="2800"/>
        </a:p>
      </dgm:t>
    </dgm:pt>
    <dgm:pt modelId="{37ECC350-19CB-5F47-9237-F9BB14F37B09}" type="sibTrans" cxnId="{D28E6345-F139-0C4F-8632-5C1A4F7D07D3}">
      <dgm:prSet/>
      <dgm:spPr/>
      <dgm:t>
        <a:bodyPr/>
        <a:lstStyle/>
        <a:p>
          <a:pPr>
            <a:lnSpc>
              <a:spcPct val="114000"/>
            </a:lnSpc>
            <a:spcBef>
              <a:spcPts val="600"/>
            </a:spcBef>
            <a:spcAft>
              <a:spcPts val="600"/>
            </a:spcAft>
          </a:pPr>
          <a:endParaRPr lang="en-US" sz="2800"/>
        </a:p>
      </dgm:t>
    </dgm:pt>
    <dgm:pt modelId="{38BD4D58-027B-7B46-B02E-23354FD6ECDD}" type="pres">
      <dgm:prSet presAssocID="{34F05E2C-F916-43FC-82B2-BC25AFFAFDB5}" presName="vert0" presStyleCnt="0">
        <dgm:presLayoutVars>
          <dgm:dir/>
          <dgm:animOne val="branch"/>
          <dgm:animLvl val="lvl"/>
        </dgm:presLayoutVars>
      </dgm:prSet>
      <dgm:spPr/>
    </dgm:pt>
    <dgm:pt modelId="{FD63A068-798F-0A4A-B76E-68D6276DC5AD}" type="pres">
      <dgm:prSet presAssocID="{1F20857B-5EC5-1946-AC4C-B9C39EF04ACE}" presName="thickLine" presStyleLbl="alignNode1" presStyleIdx="0" presStyleCnt="3"/>
      <dgm:spPr/>
    </dgm:pt>
    <dgm:pt modelId="{292B9F4C-85DB-9A45-BA48-2A1144A1E0C0}" type="pres">
      <dgm:prSet presAssocID="{1F20857B-5EC5-1946-AC4C-B9C39EF04ACE}" presName="horz1" presStyleCnt="0"/>
      <dgm:spPr/>
    </dgm:pt>
    <dgm:pt modelId="{7D317F3E-A24B-ED4C-AEA3-BF5BC037525A}" type="pres">
      <dgm:prSet presAssocID="{1F20857B-5EC5-1946-AC4C-B9C39EF04ACE}" presName="tx1" presStyleLbl="revTx" presStyleIdx="0" presStyleCnt="6"/>
      <dgm:spPr/>
    </dgm:pt>
    <dgm:pt modelId="{119506DA-60E4-F84C-B798-DD064BE7DE5E}" type="pres">
      <dgm:prSet presAssocID="{1F20857B-5EC5-1946-AC4C-B9C39EF04ACE}" presName="vert1" presStyleCnt="0"/>
      <dgm:spPr/>
    </dgm:pt>
    <dgm:pt modelId="{51EA8227-4D1B-C445-AE85-412D83277429}" type="pres">
      <dgm:prSet presAssocID="{2C161209-6547-B04B-AECA-D8098F6A285D}" presName="vertSpace2a" presStyleCnt="0"/>
      <dgm:spPr/>
    </dgm:pt>
    <dgm:pt modelId="{18D9B920-5705-D04B-A6EA-92A2A30EC354}" type="pres">
      <dgm:prSet presAssocID="{2C161209-6547-B04B-AECA-D8098F6A285D}" presName="horz2" presStyleCnt="0"/>
      <dgm:spPr/>
    </dgm:pt>
    <dgm:pt modelId="{49A53BB3-EEBA-BB4F-8E5A-720D2288A3A0}" type="pres">
      <dgm:prSet presAssocID="{2C161209-6547-B04B-AECA-D8098F6A285D}" presName="horzSpace2" presStyleCnt="0"/>
      <dgm:spPr/>
    </dgm:pt>
    <dgm:pt modelId="{833B1311-63F9-2D45-BF44-0E83C911D740}" type="pres">
      <dgm:prSet presAssocID="{2C161209-6547-B04B-AECA-D8098F6A285D}" presName="tx2" presStyleLbl="revTx" presStyleIdx="1" presStyleCnt="6"/>
      <dgm:spPr/>
    </dgm:pt>
    <dgm:pt modelId="{76E53CDA-1F94-6746-94AF-236A6DA6156E}" type="pres">
      <dgm:prSet presAssocID="{2C161209-6547-B04B-AECA-D8098F6A285D}" presName="vert2" presStyleCnt="0"/>
      <dgm:spPr/>
    </dgm:pt>
    <dgm:pt modelId="{4740E743-6166-2045-B826-12B9FBCF2F80}" type="pres">
      <dgm:prSet presAssocID="{2C161209-6547-B04B-AECA-D8098F6A285D}" presName="thinLine2b" presStyleLbl="callout" presStyleIdx="0" presStyleCnt="3"/>
      <dgm:spPr/>
    </dgm:pt>
    <dgm:pt modelId="{0A2176AE-1E89-8C4A-A7E5-2D1617A5F706}" type="pres">
      <dgm:prSet presAssocID="{2C161209-6547-B04B-AECA-D8098F6A285D}" presName="vertSpace2b" presStyleCnt="0"/>
      <dgm:spPr/>
    </dgm:pt>
    <dgm:pt modelId="{C3ECB1DB-A436-B24C-AC39-6CAF42583478}" type="pres">
      <dgm:prSet presAssocID="{7F488739-C879-9948-A295-610F001B6AB4}" presName="thickLine" presStyleLbl="alignNode1" presStyleIdx="1" presStyleCnt="3"/>
      <dgm:spPr/>
    </dgm:pt>
    <dgm:pt modelId="{F6CB5E71-D549-BC40-A76A-2FC3E5A1A769}" type="pres">
      <dgm:prSet presAssocID="{7F488739-C879-9948-A295-610F001B6AB4}" presName="horz1" presStyleCnt="0"/>
      <dgm:spPr/>
    </dgm:pt>
    <dgm:pt modelId="{1174BFAC-8ED1-9D4F-A475-40B8D8FEC588}" type="pres">
      <dgm:prSet presAssocID="{7F488739-C879-9948-A295-610F001B6AB4}" presName="tx1" presStyleLbl="revTx" presStyleIdx="2" presStyleCnt="6"/>
      <dgm:spPr/>
    </dgm:pt>
    <dgm:pt modelId="{4CA25685-D246-1742-83B5-F21996F8E16B}" type="pres">
      <dgm:prSet presAssocID="{7F488739-C879-9948-A295-610F001B6AB4}" presName="vert1" presStyleCnt="0"/>
      <dgm:spPr/>
    </dgm:pt>
    <dgm:pt modelId="{CEF058C7-EF0F-1F4B-A7CE-3DF93B0A07E9}" type="pres">
      <dgm:prSet presAssocID="{62A57B1E-1F31-3E49-9BC1-B290A1153BC4}" presName="vertSpace2a" presStyleCnt="0"/>
      <dgm:spPr/>
    </dgm:pt>
    <dgm:pt modelId="{C6880E63-D1B8-0946-8BBB-E43E8DE74D77}" type="pres">
      <dgm:prSet presAssocID="{62A57B1E-1F31-3E49-9BC1-B290A1153BC4}" presName="horz2" presStyleCnt="0"/>
      <dgm:spPr/>
    </dgm:pt>
    <dgm:pt modelId="{0B90CF7C-1E73-F244-930D-21C79D4D2B8A}" type="pres">
      <dgm:prSet presAssocID="{62A57B1E-1F31-3E49-9BC1-B290A1153BC4}" presName="horzSpace2" presStyleCnt="0"/>
      <dgm:spPr/>
    </dgm:pt>
    <dgm:pt modelId="{5520B3F8-766E-064E-AC2B-97A0813EA419}" type="pres">
      <dgm:prSet presAssocID="{62A57B1E-1F31-3E49-9BC1-B290A1153BC4}" presName="tx2" presStyleLbl="revTx" presStyleIdx="3" presStyleCnt="6"/>
      <dgm:spPr/>
    </dgm:pt>
    <dgm:pt modelId="{7F8DB674-2E27-F94A-9F63-DF327818ED54}" type="pres">
      <dgm:prSet presAssocID="{62A57B1E-1F31-3E49-9BC1-B290A1153BC4}" presName="vert2" presStyleCnt="0"/>
      <dgm:spPr/>
    </dgm:pt>
    <dgm:pt modelId="{2F0215DC-C558-584F-84BB-75430EDCA920}" type="pres">
      <dgm:prSet presAssocID="{62A57B1E-1F31-3E49-9BC1-B290A1153BC4}" presName="thinLine2b" presStyleLbl="callout" presStyleIdx="1" presStyleCnt="3"/>
      <dgm:spPr/>
    </dgm:pt>
    <dgm:pt modelId="{15B40892-4D23-444B-BB5E-051B1291A0CC}" type="pres">
      <dgm:prSet presAssocID="{62A57B1E-1F31-3E49-9BC1-B290A1153BC4}" presName="vertSpace2b" presStyleCnt="0"/>
      <dgm:spPr/>
    </dgm:pt>
    <dgm:pt modelId="{4E18FF8D-8F95-204A-BF3F-CC265DB2F1DE}" type="pres">
      <dgm:prSet presAssocID="{EDC979B1-44C9-5A4E-97BB-AE1656042AE5}" presName="thickLine" presStyleLbl="alignNode1" presStyleIdx="2" presStyleCnt="3"/>
      <dgm:spPr/>
    </dgm:pt>
    <dgm:pt modelId="{09B72E03-DC8D-974F-9395-EF1C26F0D390}" type="pres">
      <dgm:prSet presAssocID="{EDC979B1-44C9-5A4E-97BB-AE1656042AE5}" presName="horz1" presStyleCnt="0"/>
      <dgm:spPr/>
    </dgm:pt>
    <dgm:pt modelId="{3AC2A993-364E-B34C-AD71-9DF6E02A0F85}" type="pres">
      <dgm:prSet presAssocID="{EDC979B1-44C9-5A4E-97BB-AE1656042AE5}" presName="tx1" presStyleLbl="revTx" presStyleIdx="4" presStyleCnt="6"/>
      <dgm:spPr/>
    </dgm:pt>
    <dgm:pt modelId="{B2EDE0E6-0179-4145-BE17-30199769E900}" type="pres">
      <dgm:prSet presAssocID="{EDC979B1-44C9-5A4E-97BB-AE1656042AE5}" presName="vert1" presStyleCnt="0"/>
      <dgm:spPr/>
    </dgm:pt>
    <dgm:pt modelId="{4A30C885-28E2-FD40-ACAA-7B26BF9E387A}" type="pres">
      <dgm:prSet presAssocID="{E651C8BC-E3D6-1342-BF45-398D4012A941}" presName="vertSpace2a" presStyleCnt="0"/>
      <dgm:spPr/>
    </dgm:pt>
    <dgm:pt modelId="{83A4E9FF-7BC0-2B4C-BF71-7CAD874A335D}" type="pres">
      <dgm:prSet presAssocID="{E651C8BC-E3D6-1342-BF45-398D4012A941}" presName="horz2" presStyleCnt="0"/>
      <dgm:spPr/>
    </dgm:pt>
    <dgm:pt modelId="{FFC7E766-07A7-D849-99DB-2550C966A239}" type="pres">
      <dgm:prSet presAssocID="{E651C8BC-E3D6-1342-BF45-398D4012A941}" presName="horzSpace2" presStyleCnt="0"/>
      <dgm:spPr/>
    </dgm:pt>
    <dgm:pt modelId="{DE010050-76CB-6840-90A9-36E9C5B61B3D}" type="pres">
      <dgm:prSet presAssocID="{E651C8BC-E3D6-1342-BF45-398D4012A941}" presName="tx2" presStyleLbl="revTx" presStyleIdx="5" presStyleCnt="6"/>
      <dgm:spPr/>
    </dgm:pt>
    <dgm:pt modelId="{6056AD31-0639-B746-A96B-509D7137ACB5}" type="pres">
      <dgm:prSet presAssocID="{E651C8BC-E3D6-1342-BF45-398D4012A941}" presName="vert2" presStyleCnt="0"/>
      <dgm:spPr/>
    </dgm:pt>
    <dgm:pt modelId="{35FC0EE5-2B1C-314C-AAB9-53325B0EF694}" type="pres">
      <dgm:prSet presAssocID="{E651C8BC-E3D6-1342-BF45-398D4012A941}" presName="thinLine2b" presStyleLbl="callout" presStyleIdx="2" presStyleCnt="3"/>
      <dgm:spPr/>
    </dgm:pt>
    <dgm:pt modelId="{9C528A63-1C9E-4642-9FD8-59FB84EF663E}" type="pres">
      <dgm:prSet presAssocID="{E651C8BC-E3D6-1342-BF45-398D4012A941}" presName="vertSpace2b" presStyleCnt="0"/>
      <dgm:spPr/>
    </dgm:pt>
  </dgm:ptLst>
  <dgm:cxnLst>
    <dgm:cxn modelId="{3168772F-11CC-A343-A29D-6162EEEB6C43}" type="presOf" srcId="{62A57B1E-1F31-3E49-9BC1-B290A1153BC4}" destId="{5520B3F8-766E-064E-AC2B-97A0813EA419}" srcOrd="0" destOrd="0" presId="urn:microsoft.com/office/officeart/2008/layout/LinedList"/>
    <dgm:cxn modelId="{B0233941-D7BD-5044-A7D0-08C5BB4E24EE}" type="presOf" srcId="{E651C8BC-E3D6-1342-BF45-398D4012A941}" destId="{DE010050-76CB-6840-90A9-36E9C5B61B3D}" srcOrd="0" destOrd="0" presId="urn:microsoft.com/office/officeart/2008/layout/LinedList"/>
    <dgm:cxn modelId="{D28E6345-F139-0C4F-8632-5C1A4F7D07D3}" srcId="{EDC979B1-44C9-5A4E-97BB-AE1656042AE5}" destId="{E651C8BC-E3D6-1342-BF45-398D4012A941}" srcOrd="0" destOrd="0" parTransId="{4C2C3DD0-D7DA-5340-8A4F-F56C6450F963}" sibTransId="{37ECC350-19CB-5F47-9237-F9BB14F37B09}"/>
    <dgm:cxn modelId="{B8776467-2C2B-E747-B00E-8483A3FB0FC4}" srcId="{34F05E2C-F916-43FC-82B2-BC25AFFAFDB5}" destId="{7F488739-C879-9948-A295-610F001B6AB4}" srcOrd="1" destOrd="0" parTransId="{986B1FAA-9205-8140-BECE-CAB95B9EA79E}" sibTransId="{C8F8F33F-60C1-1F4B-97CF-96FD1B943DB7}"/>
    <dgm:cxn modelId="{A1499574-D3BE-B74B-BB8F-685641DC13DB}" srcId="{1F20857B-5EC5-1946-AC4C-B9C39EF04ACE}" destId="{2C161209-6547-B04B-AECA-D8098F6A285D}" srcOrd="0" destOrd="0" parTransId="{E704211E-0EB8-174B-9FEC-51CC63D6E43E}" sibTransId="{E0C7F07E-7211-9245-B263-BD5BF9916FAF}"/>
    <dgm:cxn modelId="{01CACE85-C1E6-284B-96BD-F2C9C14D64CC}" srcId="{7F488739-C879-9948-A295-610F001B6AB4}" destId="{62A57B1E-1F31-3E49-9BC1-B290A1153BC4}" srcOrd="0" destOrd="0" parTransId="{9CEBF1FC-F8C2-8848-BE04-F3DCABEE3A6C}" sibTransId="{74B7A07A-FE0B-BF4E-AD61-1AA865A6B36E}"/>
    <dgm:cxn modelId="{1B2ED388-08B9-F547-8EC9-2BE6EA764719}" type="presOf" srcId="{34F05E2C-F916-43FC-82B2-BC25AFFAFDB5}" destId="{38BD4D58-027B-7B46-B02E-23354FD6ECDD}" srcOrd="0" destOrd="0" presId="urn:microsoft.com/office/officeart/2008/layout/LinedList"/>
    <dgm:cxn modelId="{316819A4-C7D6-C84E-B106-CBE47C6FE84C}" srcId="{34F05E2C-F916-43FC-82B2-BC25AFFAFDB5}" destId="{1F20857B-5EC5-1946-AC4C-B9C39EF04ACE}" srcOrd="0" destOrd="0" parTransId="{851A9A2D-CF94-FE42-BE92-17722DC3BB3C}" sibTransId="{6FCB3C3D-632F-3B46-AA7B-D1093126CD05}"/>
    <dgm:cxn modelId="{A15B2CC0-97ED-534C-A2CC-05765C3C1A2D}" type="presOf" srcId="{2C161209-6547-B04B-AECA-D8098F6A285D}" destId="{833B1311-63F9-2D45-BF44-0E83C911D740}" srcOrd="0" destOrd="0" presId="urn:microsoft.com/office/officeart/2008/layout/LinedList"/>
    <dgm:cxn modelId="{DE8A9CCB-8FDD-244E-A9F1-7EDA7C6A892A}" type="presOf" srcId="{EDC979B1-44C9-5A4E-97BB-AE1656042AE5}" destId="{3AC2A993-364E-B34C-AD71-9DF6E02A0F85}" srcOrd="0" destOrd="0" presId="urn:microsoft.com/office/officeart/2008/layout/LinedList"/>
    <dgm:cxn modelId="{250DC8D6-8767-A14E-B9E0-0281873A95EB}" type="presOf" srcId="{7F488739-C879-9948-A295-610F001B6AB4}" destId="{1174BFAC-8ED1-9D4F-A475-40B8D8FEC588}" srcOrd="0" destOrd="0" presId="urn:microsoft.com/office/officeart/2008/layout/LinedList"/>
    <dgm:cxn modelId="{50A9E1DA-7DF7-6D45-AD59-703AC2477393}" type="presOf" srcId="{1F20857B-5EC5-1946-AC4C-B9C39EF04ACE}" destId="{7D317F3E-A24B-ED4C-AEA3-BF5BC037525A}" srcOrd="0" destOrd="0" presId="urn:microsoft.com/office/officeart/2008/layout/LinedList"/>
    <dgm:cxn modelId="{768253F7-523F-984E-81C8-90054EDBE968}" srcId="{34F05E2C-F916-43FC-82B2-BC25AFFAFDB5}" destId="{EDC979B1-44C9-5A4E-97BB-AE1656042AE5}" srcOrd="2" destOrd="0" parTransId="{B89CE386-DF3D-B445-BDBB-FA1FC13599D3}" sibTransId="{A53094C0-8629-9340-978D-42263098FCC8}"/>
    <dgm:cxn modelId="{C77B2117-85EF-A547-82A3-EE6E035484FA}" type="presParOf" srcId="{38BD4D58-027B-7B46-B02E-23354FD6ECDD}" destId="{FD63A068-798F-0A4A-B76E-68D6276DC5AD}" srcOrd="0" destOrd="0" presId="urn:microsoft.com/office/officeart/2008/layout/LinedList"/>
    <dgm:cxn modelId="{D3777723-FF22-7D4F-87EA-5A2D05106298}" type="presParOf" srcId="{38BD4D58-027B-7B46-B02E-23354FD6ECDD}" destId="{292B9F4C-85DB-9A45-BA48-2A1144A1E0C0}" srcOrd="1" destOrd="0" presId="urn:microsoft.com/office/officeart/2008/layout/LinedList"/>
    <dgm:cxn modelId="{C05845C5-469F-1A4A-9DB7-1447FF782B82}" type="presParOf" srcId="{292B9F4C-85DB-9A45-BA48-2A1144A1E0C0}" destId="{7D317F3E-A24B-ED4C-AEA3-BF5BC037525A}" srcOrd="0" destOrd="0" presId="urn:microsoft.com/office/officeart/2008/layout/LinedList"/>
    <dgm:cxn modelId="{CF8260B1-0E82-EF4F-9C03-14B322910CAE}" type="presParOf" srcId="{292B9F4C-85DB-9A45-BA48-2A1144A1E0C0}" destId="{119506DA-60E4-F84C-B798-DD064BE7DE5E}" srcOrd="1" destOrd="0" presId="urn:microsoft.com/office/officeart/2008/layout/LinedList"/>
    <dgm:cxn modelId="{997A3D11-9803-904D-BB48-D17F57E8F2D7}" type="presParOf" srcId="{119506DA-60E4-F84C-B798-DD064BE7DE5E}" destId="{51EA8227-4D1B-C445-AE85-412D83277429}" srcOrd="0" destOrd="0" presId="urn:microsoft.com/office/officeart/2008/layout/LinedList"/>
    <dgm:cxn modelId="{A5ED3BA5-9758-6340-AB69-103091C2627B}" type="presParOf" srcId="{119506DA-60E4-F84C-B798-DD064BE7DE5E}" destId="{18D9B920-5705-D04B-A6EA-92A2A30EC354}" srcOrd="1" destOrd="0" presId="urn:microsoft.com/office/officeart/2008/layout/LinedList"/>
    <dgm:cxn modelId="{7B11563D-68FC-154B-A872-E4DAE717FAA6}" type="presParOf" srcId="{18D9B920-5705-D04B-A6EA-92A2A30EC354}" destId="{49A53BB3-EEBA-BB4F-8E5A-720D2288A3A0}" srcOrd="0" destOrd="0" presId="urn:microsoft.com/office/officeart/2008/layout/LinedList"/>
    <dgm:cxn modelId="{D9A84D85-D31C-874B-B0C7-0F0DB5E7CB3D}" type="presParOf" srcId="{18D9B920-5705-D04B-A6EA-92A2A30EC354}" destId="{833B1311-63F9-2D45-BF44-0E83C911D740}" srcOrd="1" destOrd="0" presId="urn:microsoft.com/office/officeart/2008/layout/LinedList"/>
    <dgm:cxn modelId="{DFAD1E88-DD6B-FB43-B38F-121CC5C3E759}" type="presParOf" srcId="{18D9B920-5705-D04B-A6EA-92A2A30EC354}" destId="{76E53CDA-1F94-6746-94AF-236A6DA6156E}" srcOrd="2" destOrd="0" presId="urn:microsoft.com/office/officeart/2008/layout/LinedList"/>
    <dgm:cxn modelId="{5B961840-1A10-A84D-A26B-80AC62DD7605}" type="presParOf" srcId="{119506DA-60E4-F84C-B798-DD064BE7DE5E}" destId="{4740E743-6166-2045-B826-12B9FBCF2F80}" srcOrd="2" destOrd="0" presId="urn:microsoft.com/office/officeart/2008/layout/LinedList"/>
    <dgm:cxn modelId="{6D595293-6F41-EB40-9124-AF5B6FBC316F}" type="presParOf" srcId="{119506DA-60E4-F84C-B798-DD064BE7DE5E}" destId="{0A2176AE-1E89-8C4A-A7E5-2D1617A5F706}" srcOrd="3" destOrd="0" presId="urn:microsoft.com/office/officeart/2008/layout/LinedList"/>
    <dgm:cxn modelId="{CD115962-500C-DA45-A308-AA55CAB7FA56}" type="presParOf" srcId="{38BD4D58-027B-7B46-B02E-23354FD6ECDD}" destId="{C3ECB1DB-A436-B24C-AC39-6CAF42583478}" srcOrd="2" destOrd="0" presId="urn:microsoft.com/office/officeart/2008/layout/LinedList"/>
    <dgm:cxn modelId="{24A0BCDC-339A-5447-A9C7-35E92491603B}" type="presParOf" srcId="{38BD4D58-027B-7B46-B02E-23354FD6ECDD}" destId="{F6CB5E71-D549-BC40-A76A-2FC3E5A1A769}" srcOrd="3" destOrd="0" presId="urn:microsoft.com/office/officeart/2008/layout/LinedList"/>
    <dgm:cxn modelId="{D6C10907-1E08-2942-8162-8BC3D5214374}" type="presParOf" srcId="{F6CB5E71-D549-BC40-A76A-2FC3E5A1A769}" destId="{1174BFAC-8ED1-9D4F-A475-40B8D8FEC588}" srcOrd="0" destOrd="0" presId="urn:microsoft.com/office/officeart/2008/layout/LinedList"/>
    <dgm:cxn modelId="{72A10C85-C65C-604A-9D2A-3291F7BA55B8}" type="presParOf" srcId="{F6CB5E71-D549-BC40-A76A-2FC3E5A1A769}" destId="{4CA25685-D246-1742-83B5-F21996F8E16B}" srcOrd="1" destOrd="0" presId="urn:microsoft.com/office/officeart/2008/layout/LinedList"/>
    <dgm:cxn modelId="{6C65BEE4-0923-624C-A0E7-D02553F9AC99}" type="presParOf" srcId="{4CA25685-D246-1742-83B5-F21996F8E16B}" destId="{CEF058C7-EF0F-1F4B-A7CE-3DF93B0A07E9}" srcOrd="0" destOrd="0" presId="urn:microsoft.com/office/officeart/2008/layout/LinedList"/>
    <dgm:cxn modelId="{E0B90CF6-067B-9D48-8FA4-B5E27B5FBAAA}" type="presParOf" srcId="{4CA25685-D246-1742-83B5-F21996F8E16B}" destId="{C6880E63-D1B8-0946-8BBB-E43E8DE74D77}" srcOrd="1" destOrd="0" presId="urn:microsoft.com/office/officeart/2008/layout/LinedList"/>
    <dgm:cxn modelId="{6E1EA6F8-C304-F34C-93C7-72A4E18999D6}" type="presParOf" srcId="{C6880E63-D1B8-0946-8BBB-E43E8DE74D77}" destId="{0B90CF7C-1E73-F244-930D-21C79D4D2B8A}" srcOrd="0" destOrd="0" presId="urn:microsoft.com/office/officeart/2008/layout/LinedList"/>
    <dgm:cxn modelId="{491FD470-462E-994E-9611-260415F40105}" type="presParOf" srcId="{C6880E63-D1B8-0946-8BBB-E43E8DE74D77}" destId="{5520B3F8-766E-064E-AC2B-97A0813EA419}" srcOrd="1" destOrd="0" presId="urn:microsoft.com/office/officeart/2008/layout/LinedList"/>
    <dgm:cxn modelId="{E6C50C79-B881-FF4C-BB25-E9BDA57FF841}" type="presParOf" srcId="{C6880E63-D1B8-0946-8BBB-E43E8DE74D77}" destId="{7F8DB674-2E27-F94A-9F63-DF327818ED54}" srcOrd="2" destOrd="0" presId="urn:microsoft.com/office/officeart/2008/layout/LinedList"/>
    <dgm:cxn modelId="{4CF40C79-7415-EF4E-B799-F9BE658D2F60}" type="presParOf" srcId="{4CA25685-D246-1742-83B5-F21996F8E16B}" destId="{2F0215DC-C558-584F-84BB-75430EDCA920}" srcOrd="2" destOrd="0" presId="urn:microsoft.com/office/officeart/2008/layout/LinedList"/>
    <dgm:cxn modelId="{E90FC6E0-E120-2D48-B6F4-F16C616E2939}" type="presParOf" srcId="{4CA25685-D246-1742-83B5-F21996F8E16B}" destId="{15B40892-4D23-444B-BB5E-051B1291A0CC}" srcOrd="3" destOrd="0" presId="urn:microsoft.com/office/officeart/2008/layout/LinedList"/>
    <dgm:cxn modelId="{BDFB04BC-45CE-6440-B5B4-044F6D64E3B5}" type="presParOf" srcId="{38BD4D58-027B-7B46-B02E-23354FD6ECDD}" destId="{4E18FF8D-8F95-204A-BF3F-CC265DB2F1DE}" srcOrd="4" destOrd="0" presId="urn:microsoft.com/office/officeart/2008/layout/LinedList"/>
    <dgm:cxn modelId="{93370E6A-3A80-FD43-BD86-F5DE4C6004D1}" type="presParOf" srcId="{38BD4D58-027B-7B46-B02E-23354FD6ECDD}" destId="{09B72E03-DC8D-974F-9395-EF1C26F0D390}" srcOrd="5" destOrd="0" presId="urn:microsoft.com/office/officeart/2008/layout/LinedList"/>
    <dgm:cxn modelId="{7B605983-87FF-1347-B86D-06944B08412E}" type="presParOf" srcId="{09B72E03-DC8D-974F-9395-EF1C26F0D390}" destId="{3AC2A993-364E-B34C-AD71-9DF6E02A0F85}" srcOrd="0" destOrd="0" presId="urn:microsoft.com/office/officeart/2008/layout/LinedList"/>
    <dgm:cxn modelId="{95A7F8CD-9DAB-BB47-A1FE-D03C69A7CF16}" type="presParOf" srcId="{09B72E03-DC8D-974F-9395-EF1C26F0D390}" destId="{B2EDE0E6-0179-4145-BE17-30199769E900}" srcOrd="1" destOrd="0" presId="urn:microsoft.com/office/officeart/2008/layout/LinedList"/>
    <dgm:cxn modelId="{70649731-023C-5341-9C13-9E1E101C798F}" type="presParOf" srcId="{B2EDE0E6-0179-4145-BE17-30199769E900}" destId="{4A30C885-28E2-FD40-ACAA-7B26BF9E387A}" srcOrd="0" destOrd="0" presId="urn:microsoft.com/office/officeart/2008/layout/LinedList"/>
    <dgm:cxn modelId="{4F57E721-4910-1A44-B1EA-D5D69514AF56}" type="presParOf" srcId="{B2EDE0E6-0179-4145-BE17-30199769E900}" destId="{83A4E9FF-7BC0-2B4C-BF71-7CAD874A335D}" srcOrd="1" destOrd="0" presId="urn:microsoft.com/office/officeart/2008/layout/LinedList"/>
    <dgm:cxn modelId="{398D7DD4-F9D8-6542-8C8B-814EC2F83F4D}" type="presParOf" srcId="{83A4E9FF-7BC0-2B4C-BF71-7CAD874A335D}" destId="{FFC7E766-07A7-D849-99DB-2550C966A239}" srcOrd="0" destOrd="0" presId="urn:microsoft.com/office/officeart/2008/layout/LinedList"/>
    <dgm:cxn modelId="{F830C770-D5AE-294A-B9DD-A20878EBF15C}" type="presParOf" srcId="{83A4E9FF-7BC0-2B4C-BF71-7CAD874A335D}" destId="{DE010050-76CB-6840-90A9-36E9C5B61B3D}" srcOrd="1" destOrd="0" presId="urn:microsoft.com/office/officeart/2008/layout/LinedList"/>
    <dgm:cxn modelId="{C717C6F7-04DA-154D-BE4B-34A5BBDBA750}" type="presParOf" srcId="{83A4E9FF-7BC0-2B4C-BF71-7CAD874A335D}" destId="{6056AD31-0639-B746-A96B-509D7137ACB5}" srcOrd="2" destOrd="0" presId="urn:microsoft.com/office/officeart/2008/layout/LinedList"/>
    <dgm:cxn modelId="{A6FB6556-DDAA-A44A-A1D1-40C506780DC0}" type="presParOf" srcId="{B2EDE0E6-0179-4145-BE17-30199769E900}" destId="{35FC0EE5-2B1C-314C-AAB9-53325B0EF694}" srcOrd="2" destOrd="0" presId="urn:microsoft.com/office/officeart/2008/layout/LinedList"/>
    <dgm:cxn modelId="{ABEF5478-8031-314F-98D5-6A30C2ECA9EB}" type="presParOf" srcId="{B2EDE0E6-0179-4145-BE17-30199769E900}" destId="{9C528A63-1C9E-4642-9FD8-59FB84EF663E}" srcOrd="3"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70C80F2-6555-9F47-8505-EF2FDA132F8F}">
      <dsp:nvSpPr>
        <dsp:cNvPr id="0" name=""/>
        <dsp:cNvSpPr/>
      </dsp:nvSpPr>
      <dsp:spPr>
        <a:xfrm>
          <a:off x="0" y="0"/>
          <a:ext cx="9780473"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E2DF571-7CD3-BA4F-829E-68168191C74D}">
      <dsp:nvSpPr>
        <dsp:cNvPr id="0" name=""/>
        <dsp:cNvSpPr/>
      </dsp:nvSpPr>
      <dsp:spPr>
        <a:xfrm>
          <a:off x="0" y="0"/>
          <a:ext cx="1956094" cy="10878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114000"/>
            </a:lnSpc>
            <a:spcBef>
              <a:spcPct val="0"/>
            </a:spcBef>
            <a:spcAft>
              <a:spcPts val="600"/>
            </a:spcAft>
            <a:buFont typeface="Arial" panose="020B0604020202020204" pitchFamily="34" charset="0"/>
            <a:buNone/>
          </a:pPr>
          <a:r>
            <a:rPr lang="en-US" sz="1800" b="1" i="0" u="none" kern="1200" dirty="0"/>
            <a:t>Industry Led</a:t>
          </a:r>
          <a:endParaRPr lang="en-US" sz="1800" kern="1200" dirty="0"/>
        </a:p>
      </dsp:txBody>
      <dsp:txXfrm>
        <a:off x="0" y="0"/>
        <a:ext cx="1956094" cy="1087834"/>
      </dsp:txXfrm>
    </dsp:sp>
    <dsp:sp modelId="{76D4DD43-509E-E04F-97E9-C17623C5EBCB}">
      <dsp:nvSpPr>
        <dsp:cNvPr id="0" name=""/>
        <dsp:cNvSpPr/>
      </dsp:nvSpPr>
      <dsp:spPr>
        <a:xfrm>
          <a:off x="2102801" y="49398"/>
          <a:ext cx="7677672" cy="98797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114000"/>
            </a:lnSpc>
            <a:spcBef>
              <a:spcPct val="0"/>
            </a:spcBef>
            <a:spcAft>
              <a:spcPts val="600"/>
            </a:spcAft>
            <a:buFont typeface="Arial" panose="020B0604020202020204" pitchFamily="34" charset="0"/>
            <a:buNone/>
          </a:pPr>
          <a:r>
            <a:rPr lang="en-US" sz="1800" b="0" i="0" u="none" kern="1200" dirty="0"/>
            <a:t>Programs are industry-vetted and approved to ensure alignment with industry standards and apprentices are trained for highly skilled, high-demand occupations.</a:t>
          </a:r>
          <a:endParaRPr lang="en-US" sz="1800" kern="1200" dirty="0"/>
        </a:p>
      </dsp:txBody>
      <dsp:txXfrm>
        <a:off x="2102801" y="49398"/>
        <a:ext cx="7677672" cy="987974"/>
      </dsp:txXfrm>
    </dsp:sp>
    <dsp:sp modelId="{DB74C115-2625-B646-AB9F-016DE5F4CE3F}">
      <dsp:nvSpPr>
        <dsp:cNvPr id="0" name=""/>
        <dsp:cNvSpPr/>
      </dsp:nvSpPr>
      <dsp:spPr>
        <a:xfrm>
          <a:off x="1956094" y="1037373"/>
          <a:ext cx="7824379"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77F3004-ED88-9B46-8967-D7D0B2A0A37F}">
      <dsp:nvSpPr>
        <dsp:cNvPr id="0" name=""/>
        <dsp:cNvSpPr/>
      </dsp:nvSpPr>
      <dsp:spPr>
        <a:xfrm>
          <a:off x="0" y="1087834"/>
          <a:ext cx="9780473"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4489D62-5B5A-FA41-9E13-61F555113E4A}">
      <dsp:nvSpPr>
        <dsp:cNvPr id="0" name=""/>
        <dsp:cNvSpPr/>
      </dsp:nvSpPr>
      <dsp:spPr>
        <a:xfrm>
          <a:off x="0" y="1087834"/>
          <a:ext cx="1956094" cy="10878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114000"/>
            </a:lnSpc>
            <a:spcBef>
              <a:spcPct val="0"/>
            </a:spcBef>
            <a:spcAft>
              <a:spcPts val="600"/>
            </a:spcAft>
            <a:buFont typeface="Arial" panose="020B0604020202020204" pitchFamily="34" charset="0"/>
            <a:buNone/>
          </a:pPr>
          <a:r>
            <a:rPr lang="en-US" sz="1800" b="1" i="0" u="none" kern="1200" dirty="0"/>
            <a:t>Paid Job</a:t>
          </a:r>
          <a:endParaRPr lang="en-US" sz="1800" b="0" i="0" u="none" kern="1200" dirty="0"/>
        </a:p>
      </dsp:txBody>
      <dsp:txXfrm>
        <a:off x="0" y="1087834"/>
        <a:ext cx="1956094" cy="1087834"/>
      </dsp:txXfrm>
    </dsp:sp>
    <dsp:sp modelId="{CC5EA7EC-B09E-7A4A-AEA8-237C49BA0E8B}">
      <dsp:nvSpPr>
        <dsp:cNvPr id="0" name=""/>
        <dsp:cNvSpPr/>
      </dsp:nvSpPr>
      <dsp:spPr>
        <a:xfrm>
          <a:off x="2102801" y="1137233"/>
          <a:ext cx="7677672" cy="98797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114000"/>
            </a:lnSpc>
            <a:spcBef>
              <a:spcPct val="0"/>
            </a:spcBef>
            <a:spcAft>
              <a:spcPts val="600"/>
            </a:spcAft>
            <a:buFont typeface="Arial" panose="020B0604020202020204" pitchFamily="34" charset="0"/>
            <a:buNone/>
          </a:pPr>
          <a:r>
            <a:rPr lang="en-US" sz="1800" b="0" i="0" u="none" kern="1200" dirty="0"/>
            <a:t>Apprenticeships are jobs! Apprentices earn progressive wage increases as their skills and productivity increase.</a:t>
          </a:r>
        </a:p>
      </dsp:txBody>
      <dsp:txXfrm>
        <a:off x="2102801" y="1137233"/>
        <a:ext cx="7677672" cy="987974"/>
      </dsp:txXfrm>
    </dsp:sp>
    <dsp:sp modelId="{7CF4390C-F4A8-BA42-99AB-3F11CFCAEE32}">
      <dsp:nvSpPr>
        <dsp:cNvPr id="0" name=""/>
        <dsp:cNvSpPr/>
      </dsp:nvSpPr>
      <dsp:spPr>
        <a:xfrm>
          <a:off x="1956094" y="2125207"/>
          <a:ext cx="7824379"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D80D7C9-0E34-7043-86D8-68A9D8C76A0D}">
      <dsp:nvSpPr>
        <dsp:cNvPr id="0" name=""/>
        <dsp:cNvSpPr/>
      </dsp:nvSpPr>
      <dsp:spPr>
        <a:xfrm>
          <a:off x="0" y="2175669"/>
          <a:ext cx="9780473"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98CFB85-6E47-584F-B06A-58B5E9970ECA}">
      <dsp:nvSpPr>
        <dsp:cNvPr id="0" name=""/>
        <dsp:cNvSpPr/>
      </dsp:nvSpPr>
      <dsp:spPr>
        <a:xfrm>
          <a:off x="0" y="2175669"/>
          <a:ext cx="1926733" cy="10878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114000"/>
            </a:lnSpc>
            <a:spcBef>
              <a:spcPct val="0"/>
            </a:spcBef>
            <a:spcAft>
              <a:spcPts val="600"/>
            </a:spcAft>
            <a:buFont typeface="Arial" panose="020B0604020202020204" pitchFamily="34" charset="0"/>
            <a:buNone/>
          </a:pPr>
          <a:r>
            <a:rPr lang="en-US" sz="1800" b="1" i="0" u="none" kern="1200" dirty="0"/>
            <a:t>Structured On-the-Job Learning/</a:t>
          </a:r>
          <a:br>
            <a:rPr lang="en-US" sz="1800" b="1" i="0" u="none" kern="1200" dirty="0"/>
          </a:br>
          <a:r>
            <a:rPr lang="en-US" sz="1800" b="1" i="0" u="none" kern="1200" dirty="0"/>
            <a:t>Mentorship</a:t>
          </a:r>
          <a:endParaRPr lang="en-US" sz="1800" b="0" i="0" u="none" kern="1200" dirty="0"/>
        </a:p>
      </dsp:txBody>
      <dsp:txXfrm>
        <a:off x="0" y="2175669"/>
        <a:ext cx="1926733" cy="1087834"/>
      </dsp:txXfrm>
    </dsp:sp>
    <dsp:sp modelId="{FF620C56-D07C-E14D-B62D-4F6F522B35E9}">
      <dsp:nvSpPr>
        <dsp:cNvPr id="0" name=""/>
        <dsp:cNvSpPr/>
      </dsp:nvSpPr>
      <dsp:spPr>
        <a:xfrm>
          <a:off x="2073440" y="2225067"/>
          <a:ext cx="7186608" cy="98797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114000"/>
            </a:lnSpc>
            <a:spcBef>
              <a:spcPct val="0"/>
            </a:spcBef>
            <a:spcAft>
              <a:spcPts val="600"/>
            </a:spcAft>
            <a:buFont typeface="Arial" panose="020B0604020202020204" pitchFamily="34" charset="0"/>
            <a:buNone/>
          </a:pPr>
          <a:r>
            <a:rPr lang="en-US" sz="1800" b="0" i="0" u="none" kern="1200" dirty="0"/>
            <a:t>Programs provide structured on-the-job training to prepare for a successful career, which includes instruction from an experienced mentor.</a:t>
          </a:r>
        </a:p>
      </dsp:txBody>
      <dsp:txXfrm>
        <a:off x="2073440" y="2225067"/>
        <a:ext cx="7186608" cy="987974"/>
      </dsp:txXfrm>
    </dsp:sp>
    <dsp:sp modelId="{99777B48-55B8-5E4E-9F83-ACA1CB0F52B9}">
      <dsp:nvSpPr>
        <dsp:cNvPr id="0" name=""/>
        <dsp:cNvSpPr/>
      </dsp:nvSpPr>
      <dsp:spPr>
        <a:xfrm>
          <a:off x="1926733" y="3213042"/>
          <a:ext cx="7824379"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A2FB98C-C54B-EA46-88D6-B56167435F3B}">
      <dsp:nvSpPr>
        <dsp:cNvPr id="0" name=""/>
        <dsp:cNvSpPr/>
      </dsp:nvSpPr>
      <dsp:spPr>
        <a:xfrm>
          <a:off x="0" y="3263503"/>
          <a:ext cx="9780473"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33523D8-1490-434D-88FD-531AFEAFEF4B}">
      <dsp:nvSpPr>
        <dsp:cNvPr id="0" name=""/>
        <dsp:cNvSpPr/>
      </dsp:nvSpPr>
      <dsp:spPr>
        <a:xfrm>
          <a:off x="0" y="3263503"/>
          <a:ext cx="1956094" cy="10878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114000"/>
            </a:lnSpc>
            <a:spcBef>
              <a:spcPct val="0"/>
            </a:spcBef>
            <a:spcAft>
              <a:spcPts val="600"/>
            </a:spcAft>
            <a:buFont typeface="Arial" panose="020B0604020202020204" pitchFamily="34" charset="0"/>
            <a:buNone/>
          </a:pPr>
          <a:r>
            <a:rPr lang="en-US" sz="1800" b="1" i="0" u="none" kern="1200" dirty="0"/>
            <a:t>Supplemental Education</a:t>
          </a:r>
          <a:endParaRPr lang="en-US" sz="1800" b="0" i="0" u="none" kern="1200" dirty="0"/>
        </a:p>
      </dsp:txBody>
      <dsp:txXfrm>
        <a:off x="0" y="3263503"/>
        <a:ext cx="1956094" cy="1087834"/>
      </dsp:txXfrm>
    </dsp:sp>
    <dsp:sp modelId="{441FCADA-20E1-A745-A22D-93B2F976789A}">
      <dsp:nvSpPr>
        <dsp:cNvPr id="0" name=""/>
        <dsp:cNvSpPr/>
      </dsp:nvSpPr>
      <dsp:spPr>
        <a:xfrm>
          <a:off x="2102801" y="3312902"/>
          <a:ext cx="7677672" cy="98797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114000"/>
            </a:lnSpc>
            <a:spcBef>
              <a:spcPct val="0"/>
            </a:spcBef>
            <a:spcAft>
              <a:spcPts val="600"/>
            </a:spcAft>
            <a:buFont typeface="Arial" panose="020B0604020202020204" pitchFamily="34" charset="0"/>
            <a:buNone/>
          </a:pPr>
          <a:r>
            <a:rPr lang="en-US" sz="1800" b="0" i="0" u="none" kern="1200" dirty="0"/>
            <a:t>Apprentices are provided supplemental classroom education based on the employers' unique training needs to ensure quality and success.</a:t>
          </a:r>
        </a:p>
      </dsp:txBody>
      <dsp:txXfrm>
        <a:off x="2102801" y="3312902"/>
        <a:ext cx="7677672" cy="987974"/>
      </dsp:txXfrm>
    </dsp:sp>
    <dsp:sp modelId="{EC1F933B-C5A8-7F45-B9B3-3E6E980CE8FA}">
      <dsp:nvSpPr>
        <dsp:cNvPr id="0" name=""/>
        <dsp:cNvSpPr/>
      </dsp:nvSpPr>
      <dsp:spPr>
        <a:xfrm>
          <a:off x="1956094" y="4300876"/>
          <a:ext cx="7824379"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D63A068-798F-0A4A-B76E-68D6276DC5AD}">
      <dsp:nvSpPr>
        <dsp:cNvPr id="0" name=""/>
        <dsp:cNvSpPr/>
      </dsp:nvSpPr>
      <dsp:spPr>
        <a:xfrm>
          <a:off x="0" y="2124"/>
          <a:ext cx="8716162"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D317F3E-A24B-ED4C-AEA3-BF5BC037525A}">
      <dsp:nvSpPr>
        <dsp:cNvPr id="0" name=""/>
        <dsp:cNvSpPr/>
      </dsp:nvSpPr>
      <dsp:spPr>
        <a:xfrm>
          <a:off x="0" y="2124"/>
          <a:ext cx="1743232" cy="14490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114000"/>
            </a:lnSpc>
            <a:spcBef>
              <a:spcPct val="0"/>
            </a:spcBef>
            <a:spcAft>
              <a:spcPts val="600"/>
            </a:spcAft>
            <a:buFont typeface="Arial" panose="020B0604020202020204" pitchFamily="34" charset="0"/>
            <a:buNone/>
          </a:pPr>
          <a:r>
            <a:rPr lang="en-US" sz="1800" b="1" i="0" u="none" kern="1200" dirty="0"/>
            <a:t>Diversity</a:t>
          </a:r>
          <a:endParaRPr lang="en-US" sz="1800" b="0" i="0" u="none" kern="1200" dirty="0"/>
        </a:p>
      </dsp:txBody>
      <dsp:txXfrm>
        <a:off x="0" y="2124"/>
        <a:ext cx="1743232" cy="1449029"/>
      </dsp:txXfrm>
    </dsp:sp>
    <dsp:sp modelId="{833B1311-63F9-2D45-BF44-0E83C911D740}">
      <dsp:nvSpPr>
        <dsp:cNvPr id="0" name=""/>
        <dsp:cNvSpPr/>
      </dsp:nvSpPr>
      <dsp:spPr>
        <a:xfrm>
          <a:off x="1873974" y="67925"/>
          <a:ext cx="6842187" cy="131601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114000"/>
            </a:lnSpc>
            <a:spcBef>
              <a:spcPct val="0"/>
            </a:spcBef>
            <a:spcAft>
              <a:spcPts val="600"/>
            </a:spcAft>
            <a:buFont typeface="Arial" panose="020B0604020202020204" pitchFamily="34" charset="0"/>
            <a:buNone/>
          </a:pPr>
          <a:r>
            <a:rPr lang="en-US" sz="1800" b="0" i="0" u="none" kern="1200" dirty="0"/>
            <a:t>Programs are designed to reflect the communities in which they operate through strong non-discrimination, anti-harassment, and recruitment practices to ensure access, equity, and inclusion.</a:t>
          </a:r>
        </a:p>
      </dsp:txBody>
      <dsp:txXfrm>
        <a:off x="1873974" y="67925"/>
        <a:ext cx="6842187" cy="1316013"/>
      </dsp:txXfrm>
    </dsp:sp>
    <dsp:sp modelId="{4740E743-6166-2045-B826-12B9FBCF2F80}">
      <dsp:nvSpPr>
        <dsp:cNvPr id="0" name=""/>
        <dsp:cNvSpPr/>
      </dsp:nvSpPr>
      <dsp:spPr>
        <a:xfrm>
          <a:off x="1743232" y="1383938"/>
          <a:ext cx="6972929"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3ECB1DB-A436-B24C-AC39-6CAF42583478}">
      <dsp:nvSpPr>
        <dsp:cNvPr id="0" name=""/>
        <dsp:cNvSpPr/>
      </dsp:nvSpPr>
      <dsp:spPr>
        <a:xfrm>
          <a:off x="0" y="1451154"/>
          <a:ext cx="8716162"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174BFAC-8ED1-9D4F-A475-40B8D8FEC588}">
      <dsp:nvSpPr>
        <dsp:cNvPr id="0" name=""/>
        <dsp:cNvSpPr/>
      </dsp:nvSpPr>
      <dsp:spPr>
        <a:xfrm>
          <a:off x="0" y="1451154"/>
          <a:ext cx="1743232" cy="14490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114000"/>
            </a:lnSpc>
            <a:spcBef>
              <a:spcPct val="0"/>
            </a:spcBef>
            <a:spcAft>
              <a:spcPts val="600"/>
            </a:spcAft>
            <a:buFont typeface="Arial" panose="020B0604020202020204" pitchFamily="34" charset="0"/>
            <a:buNone/>
          </a:pPr>
          <a:r>
            <a:rPr lang="en-US" sz="1800" b="1" i="0" u="none" kern="1200" dirty="0"/>
            <a:t>Quality &amp; Safety</a:t>
          </a:r>
          <a:endParaRPr lang="en-US" sz="1800" b="0" i="0" u="none" kern="1200" dirty="0"/>
        </a:p>
      </dsp:txBody>
      <dsp:txXfrm>
        <a:off x="0" y="1451154"/>
        <a:ext cx="1743232" cy="1449029"/>
      </dsp:txXfrm>
    </dsp:sp>
    <dsp:sp modelId="{5520B3F8-766E-064E-AC2B-97A0813EA419}">
      <dsp:nvSpPr>
        <dsp:cNvPr id="0" name=""/>
        <dsp:cNvSpPr/>
      </dsp:nvSpPr>
      <dsp:spPr>
        <a:xfrm>
          <a:off x="1873974" y="1516954"/>
          <a:ext cx="6842187" cy="131601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114000"/>
            </a:lnSpc>
            <a:spcBef>
              <a:spcPct val="0"/>
            </a:spcBef>
            <a:spcAft>
              <a:spcPts val="600"/>
            </a:spcAft>
            <a:buFont typeface="Arial" panose="020B0604020202020204" pitchFamily="34" charset="0"/>
            <a:buNone/>
          </a:pPr>
          <a:r>
            <a:rPr lang="en-US" sz="1800" b="0" i="0" u="none" kern="1200" dirty="0"/>
            <a:t>Apprentices are afforded worker protections while receiving rigorous training to equip them with the skills they need to succeed and the proper training and supervision they need to be safe.</a:t>
          </a:r>
        </a:p>
      </dsp:txBody>
      <dsp:txXfrm>
        <a:off x="1873974" y="1516954"/>
        <a:ext cx="6842187" cy="1316013"/>
      </dsp:txXfrm>
    </dsp:sp>
    <dsp:sp modelId="{2F0215DC-C558-584F-84BB-75430EDCA920}">
      <dsp:nvSpPr>
        <dsp:cNvPr id="0" name=""/>
        <dsp:cNvSpPr/>
      </dsp:nvSpPr>
      <dsp:spPr>
        <a:xfrm>
          <a:off x="1743232" y="2832968"/>
          <a:ext cx="6972929"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E18FF8D-8F95-204A-BF3F-CC265DB2F1DE}">
      <dsp:nvSpPr>
        <dsp:cNvPr id="0" name=""/>
        <dsp:cNvSpPr/>
      </dsp:nvSpPr>
      <dsp:spPr>
        <a:xfrm>
          <a:off x="0" y="2900183"/>
          <a:ext cx="8716162"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AC2A993-364E-B34C-AD71-9DF6E02A0F85}">
      <dsp:nvSpPr>
        <dsp:cNvPr id="0" name=""/>
        <dsp:cNvSpPr/>
      </dsp:nvSpPr>
      <dsp:spPr>
        <a:xfrm>
          <a:off x="0" y="2900183"/>
          <a:ext cx="1743232" cy="14490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114000"/>
            </a:lnSpc>
            <a:spcBef>
              <a:spcPct val="0"/>
            </a:spcBef>
            <a:spcAft>
              <a:spcPts val="600"/>
            </a:spcAft>
            <a:buFont typeface="Arial" panose="020B0604020202020204" pitchFamily="34" charset="0"/>
            <a:buNone/>
          </a:pPr>
          <a:r>
            <a:rPr lang="en-US" sz="1800" b="1" i="0" u="none" kern="1200" dirty="0"/>
            <a:t>Credentials</a:t>
          </a:r>
          <a:endParaRPr lang="en-US" sz="1800" b="0" i="0" u="none" kern="1200" dirty="0"/>
        </a:p>
      </dsp:txBody>
      <dsp:txXfrm>
        <a:off x="0" y="2900183"/>
        <a:ext cx="1743232" cy="1449029"/>
      </dsp:txXfrm>
    </dsp:sp>
    <dsp:sp modelId="{DE010050-76CB-6840-90A9-36E9C5B61B3D}">
      <dsp:nvSpPr>
        <dsp:cNvPr id="0" name=""/>
        <dsp:cNvSpPr/>
      </dsp:nvSpPr>
      <dsp:spPr>
        <a:xfrm>
          <a:off x="1873974" y="2965984"/>
          <a:ext cx="6842187" cy="131601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114000"/>
            </a:lnSpc>
            <a:spcBef>
              <a:spcPct val="0"/>
            </a:spcBef>
            <a:spcAft>
              <a:spcPts val="600"/>
            </a:spcAft>
            <a:buFont typeface="Arial" panose="020B0604020202020204" pitchFamily="34" charset="0"/>
            <a:buNone/>
          </a:pPr>
          <a:r>
            <a:rPr lang="en-US" sz="1800" b="0" i="0" u="none" kern="1200" dirty="0"/>
            <a:t>Apprentices earn a portable, nationally-recognized credential within their industry.</a:t>
          </a:r>
        </a:p>
      </dsp:txBody>
      <dsp:txXfrm>
        <a:off x="1873974" y="2965984"/>
        <a:ext cx="6842187" cy="1316013"/>
      </dsp:txXfrm>
    </dsp:sp>
    <dsp:sp modelId="{35FC0EE5-2B1C-314C-AAB9-53325B0EF694}">
      <dsp:nvSpPr>
        <dsp:cNvPr id="0" name=""/>
        <dsp:cNvSpPr/>
      </dsp:nvSpPr>
      <dsp:spPr>
        <a:xfrm>
          <a:off x="1743232" y="4281997"/>
          <a:ext cx="6972929"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E4A7B4A-D4CB-4AAA-928D-3F241DC9FF6E}" type="datetimeFigureOut">
              <a:rPr lang="en-US" smtClean="0"/>
              <a:t>5/17/2024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6EA8D3A-2891-4EF0-ADBF-771F49B92F0C}" type="slidenum">
              <a:rPr lang="en-US" smtClean="0"/>
              <a:t>‹#›</a:t>
            </a:fld>
            <a:endParaRPr lang="en-US"/>
          </a:p>
        </p:txBody>
      </p:sp>
    </p:spTree>
    <p:extLst>
      <p:ext uri="{BB962C8B-B14F-4D97-AF65-F5344CB8AC3E}">
        <p14:creationId xmlns:p14="http://schemas.microsoft.com/office/powerpoint/2010/main" val="33942033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www.youtube.com/embed/EEhHGL-9rgQ?autoplay=1" TargetMode="External"/><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6EA8D3A-2891-4EF0-ADBF-771F49B92F0C}" type="slidenum">
              <a:rPr lang="en-US" smtClean="0"/>
              <a:t>1</a:t>
            </a:fld>
            <a:endParaRPr lang="en-US"/>
          </a:p>
        </p:txBody>
      </p:sp>
    </p:spTree>
    <p:extLst>
      <p:ext uri="{BB962C8B-B14F-4D97-AF65-F5344CB8AC3E}">
        <p14:creationId xmlns:p14="http://schemas.microsoft.com/office/powerpoint/2010/main" val="18814174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Apprenticeship spans hundreds of occupations, including careers in: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171450" indent="-171450">
              <a:buFont typeface="Arial" panose="020B0604020202020204" pitchFamily="34" charset="0"/>
              <a:buChar char="•"/>
            </a:pPr>
            <a:r>
              <a:rPr lang="en-US" dirty="0"/>
              <a:t>Early Childhood Education</a:t>
            </a:r>
          </a:p>
          <a:p>
            <a:pPr marL="171450" indent="-171450">
              <a:buFont typeface="Arial" panose="020B0604020202020204" pitchFamily="34" charset="0"/>
              <a:buChar char="•"/>
            </a:pPr>
            <a:r>
              <a:rPr lang="en-US" dirty="0"/>
              <a:t>K-12 Education</a:t>
            </a:r>
          </a:p>
          <a:p>
            <a:pPr marL="171450" indent="-171450">
              <a:buFont typeface="Arial" panose="020B0604020202020204" pitchFamily="34" charset="0"/>
              <a:buChar char="•"/>
            </a:pPr>
            <a:r>
              <a:rPr lang="en-US" dirty="0"/>
              <a:t>Health care</a:t>
            </a:r>
          </a:p>
          <a:p>
            <a:pPr marL="171450" indent="-171450">
              <a:buFont typeface="Arial" panose="020B0604020202020204" pitchFamily="34" charset="0"/>
              <a:buChar char="•"/>
            </a:pPr>
            <a:r>
              <a:rPr lang="en-US" dirty="0"/>
              <a:t>Cybersecurity</a:t>
            </a:r>
          </a:p>
          <a:p>
            <a:pPr marL="171450" indent="-171450">
              <a:buFont typeface="Arial" panose="020B0604020202020204" pitchFamily="34" charset="0"/>
              <a:buChar char="•"/>
            </a:pPr>
            <a:r>
              <a:rPr lang="en-US" dirty="0"/>
              <a:t>Information technology</a:t>
            </a:r>
          </a:p>
          <a:p>
            <a:pPr marL="171450" indent="-171450">
              <a:buFont typeface="Arial" panose="020B0604020202020204" pitchFamily="34" charset="0"/>
              <a:buChar char="•"/>
            </a:pPr>
            <a:r>
              <a:rPr lang="en-US" dirty="0"/>
              <a:t>Biotechnology</a:t>
            </a:r>
          </a:p>
          <a:p>
            <a:pPr marL="171450" indent="-171450">
              <a:buFont typeface="Arial" panose="020B0604020202020204" pitchFamily="34" charset="0"/>
              <a:buChar char="•"/>
            </a:pPr>
            <a:r>
              <a:rPr lang="en-US" dirty="0"/>
              <a:t>Transportation</a:t>
            </a:r>
          </a:p>
          <a:p>
            <a:pPr marL="171450" indent="-171450">
              <a:buFont typeface="Arial" panose="020B0604020202020204" pitchFamily="34" charset="0"/>
              <a:buChar char="•"/>
            </a:pPr>
            <a:r>
              <a:rPr lang="en-US" dirty="0"/>
              <a:t>Construction</a:t>
            </a:r>
          </a:p>
          <a:p>
            <a:pPr marL="171450" indent="-171450">
              <a:buFont typeface="Arial" panose="020B0604020202020204" pitchFamily="34" charset="0"/>
              <a:buChar char="•"/>
            </a:pPr>
            <a:r>
              <a:rPr lang="en-US" dirty="0"/>
              <a:t>Financial services</a:t>
            </a:r>
          </a:p>
          <a:p>
            <a:pPr marL="171450" indent="-171450">
              <a:buFont typeface="Arial" panose="020B0604020202020204" pitchFamily="34" charset="0"/>
              <a:buChar char="•"/>
            </a:pPr>
            <a:r>
              <a:rPr lang="en-US" dirty="0"/>
              <a:t>Advanced manufacturing</a:t>
            </a:r>
          </a:p>
          <a:p>
            <a:pPr marL="171450" indent="-171450">
              <a:buFont typeface="Arial" panose="020B0604020202020204" pitchFamily="34" charset="0"/>
              <a:buChar char="•"/>
            </a:pPr>
            <a:r>
              <a:rPr lang="en-US" dirty="0"/>
              <a:t>Hospitality</a:t>
            </a:r>
          </a:p>
          <a:p>
            <a:pPr marL="171450" indent="-171450">
              <a:buFont typeface="Arial" panose="020B0604020202020204" pitchFamily="34" charset="0"/>
              <a:buChar char="•"/>
            </a:pPr>
            <a:r>
              <a:rPr lang="en-US" dirty="0"/>
              <a:t>Engineering</a:t>
            </a:r>
          </a:p>
          <a:p>
            <a:pPr marL="171450" indent="-171450">
              <a:buFont typeface="Arial" panose="020B0604020202020204" pitchFamily="34" charset="0"/>
              <a:buChar char="•"/>
            </a:pPr>
            <a:r>
              <a:rPr lang="en-US" dirty="0"/>
              <a:t>Energy</a:t>
            </a:r>
          </a:p>
          <a:p>
            <a:pPr marL="171450" indent="-171450">
              <a:buFont typeface="Arial" panose="020B0604020202020204" pitchFamily="34" charset="0"/>
              <a:buChar char="•"/>
            </a:pPr>
            <a:r>
              <a:rPr lang="en-US" dirty="0"/>
              <a:t>Telecommunications</a:t>
            </a:r>
          </a:p>
          <a:p>
            <a:endParaRPr lang="en-US" dirty="0"/>
          </a:p>
        </p:txBody>
      </p:sp>
      <p:sp>
        <p:nvSpPr>
          <p:cNvPr id="4" name="Slide Number Placeholder 3"/>
          <p:cNvSpPr>
            <a:spLocks noGrp="1"/>
          </p:cNvSpPr>
          <p:nvPr>
            <p:ph type="sldNum" sz="quarter" idx="5"/>
          </p:nvPr>
        </p:nvSpPr>
        <p:spPr/>
        <p:txBody>
          <a:bodyPr/>
          <a:lstStyle/>
          <a:p>
            <a:pPr marL="0" marR="0" lvl="0" indent="0" algn="r" defTabSz="913607" rtl="0" eaLnBrk="1" fontAlgn="base" latinLnBrk="0" hangingPunct="1">
              <a:lnSpc>
                <a:spcPct val="100000"/>
              </a:lnSpc>
              <a:spcBef>
                <a:spcPct val="0"/>
              </a:spcBef>
              <a:spcAft>
                <a:spcPct val="0"/>
              </a:spcAft>
              <a:buClrTx/>
              <a:buSzTx/>
              <a:buFontTx/>
              <a:buNone/>
              <a:tabLst/>
              <a:defRPr/>
            </a:pPr>
            <a:fld id="{31E048EE-F6E1-1C4C-9881-042DFC316FD7}" type="slidenum">
              <a:rPr kumimoji="0" lang="en-US" altLang="en-US" sz="1200" b="0" i="0" u="none" strike="noStrike" kern="1200" cap="none" spc="0" normalizeH="0" baseline="0" noProof="0" smtClean="0">
                <a:ln>
                  <a:noFill/>
                </a:ln>
                <a:solidFill>
                  <a:prstClr val="black"/>
                </a:solidFill>
                <a:effectLst/>
                <a:uLnTx/>
                <a:uFillTx/>
                <a:latin typeface="Calibri Light" panose="020F0302020204030204" pitchFamily="34" charset="0"/>
                <a:ea typeface="+mn-ea"/>
                <a:cs typeface="+mn-cs"/>
              </a:rPr>
              <a:pPr marL="0" marR="0" lvl="0" indent="0" algn="r" defTabSz="913607" rtl="0" eaLnBrk="1" fontAlgn="base" latinLnBrk="0" hangingPunct="1">
                <a:lnSpc>
                  <a:spcPct val="100000"/>
                </a:lnSpc>
                <a:spcBef>
                  <a:spcPct val="0"/>
                </a:spcBef>
                <a:spcAft>
                  <a:spcPct val="0"/>
                </a:spcAft>
                <a:buClrTx/>
                <a:buSzTx/>
                <a:buFontTx/>
                <a:buNone/>
                <a:tabLst/>
                <a:defRPr/>
              </a:pPr>
              <a:t>15</a:t>
            </a:fld>
            <a:endParaRPr kumimoji="0" lang="en-US" altLang="en-US" sz="1200" b="0" i="0" u="none" strike="noStrike" kern="1200" cap="none" spc="0" normalizeH="0" baseline="0" noProof="0">
              <a:ln>
                <a:noFill/>
              </a:ln>
              <a:solidFill>
                <a:prstClr val="black"/>
              </a:solidFill>
              <a:effectLst/>
              <a:uLnTx/>
              <a:uFillTx/>
              <a:latin typeface="Calibri Light" panose="020F0302020204030204" pitchFamily="34" charset="0"/>
              <a:ea typeface="+mn-ea"/>
              <a:cs typeface="+mn-cs"/>
            </a:endParaRPr>
          </a:p>
        </p:txBody>
      </p:sp>
    </p:spTree>
    <p:extLst>
      <p:ext uri="{BB962C8B-B14F-4D97-AF65-F5344CB8AC3E}">
        <p14:creationId xmlns:p14="http://schemas.microsoft.com/office/powerpoint/2010/main" val="281057002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pPr marL="0" marR="0" lvl="0" indent="0" algn="r" defTabSz="465887" rtl="0" eaLnBrk="1" fontAlgn="auto" latinLnBrk="0" hangingPunct="1">
              <a:lnSpc>
                <a:spcPct val="100000"/>
              </a:lnSpc>
              <a:spcBef>
                <a:spcPts val="0"/>
              </a:spcBef>
              <a:spcAft>
                <a:spcPts val="0"/>
              </a:spcAft>
              <a:buClrTx/>
              <a:buSzTx/>
              <a:buFontTx/>
              <a:buNone/>
              <a:tabLst/>
              <a:defRPr/>
            </a:pPr>
            <a:fld id="{E23A065C-B80E-48DC-A7B0-BB9DB5DE175B}"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65887"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7898036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en-US" sz="1800">
                <a:effectLst/>
                <a:latin typeface="Calibri"/>
                <a:ea typeface="Calibri" panose="020F0502020204030204" pitchFamily="34" charset="0"/>
                <a:cs typeface="Calibri"/>
              </a:rPr>
              <a:t>Optional/draft talking points:</a:t>
            </a:r>
            <a:endParaRPr lang="en-US" sz="1800">
              <a:solidFill>
                <a:srgbClr val="000000"/>
              </a:solidFill>
              <a:effectLst/>
              <a:latin typeface="Calibri"/>
              <a:ea typeface="Calibri" panose="020F0502020204030204" pitchFamily="34" charset="0"/>
              <a:cs typeface="Calibri"/>
            </a:endParaRPr>
          </a:p>
          <a:p>
            <a:pPr marL="0" marR="0">
              <a:lnSpc>
                <a:spcPct val="107000"/>
              </a:lnSpc>
              <a:spcBef>
                <a:spcPts val="0"/>
              </a:spcBef>
              <a:spcAft>
                <a:spcPts val="800"/>
              </a:spcAft>
            </a:pP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342900" indent="-342900">
              <a:lnSpc>
                <a:spcPct val="107000"/>
              </a:lnSpc>
              <a:buFont typeface="Symbol" panose="05050102010706020507" pitchFamily="18" charset="2"/>
              <a:buChar char=""/>
            </a:pPr>
            <a:r>
              <a:rPr lang="en-US" sz="1800">
                <a:solidFill>
                  <a:srgbClr val="000000"/>
                </a:solidFill>
                <a:effectLst/>
                <a:latin typeface="Calibri"/>
                <a:ea typeface="Calibri" panose="020F0502020204030204" pitchFamily="34" charset="0"/>
                <a:cs typeface="Calibri"/>
              </a:rPr>
              <a:t>The slide shows you the </a:t>
            </a:r>
            <a:r>
              <a:rPr lang="en-US" sz="1800">
                <a:solidFill>
                  <a:srgbClr val="000000"/>
                </a:solidFill>
                <a:latin typeface="Calibri"/>
                <a:ea typeface="Calibri" panose="020F0502020204030204" pitchFamily="34" charset="0"/>
                <a:cs typeface="Calibri"/>
              </a:rPr>
              <a:t>eighteen Intermediaries</a:t>
            </a:r>
            <a:r>
              <a:rPr lang="en-US" sz="1800">
                <a:solidFill>
                  <a:srgbClr val="000000"/>
                </a:solidFill>
                <a:effectLst/>
                <a:latin typeface="Calibri"/>
                <a:ea typeface="Calibri" panose="020F0502020204030204" pitchFamily="34" charset="0"/>
                <a:cs typeface="Calibri"/>
              </a:rPr>
              <a:t> that make up the sixteen Industry Intermediary Contractors and the four Youth Apprenticeship Intermediaries.</a:t>
            </a:r>
            <a:endParaRPr lang="en-US" sz="1800">
              <a:effectLst/>
              <a:latin typeface="Calibri"/>
              <a:ea typeface="Calibri" panose="020F0502020204030204" pitchFamily="34" charset="0"/>
              <a:cs typeface="Calibri"/>
            </a:endParaRPr>
          </a:p>
          <a:p>
            <a:pPr marL="342900" marR="0" lvl="0" indent="-342900">
              <a:lnSpc>
                <a:spcPct val="107000"/>
              </a:lnSpc>
              <a:spcBef>
                <a:spcPts val="0"/>
              </a:spcBef>
              <a:spcAft>
                <a:spcPts val="800"/>
              </a:spcAft>
              <a:buFont typeface="Symbol" panose="05050102010706020507" pitchFamily="18" charset="2"/>
              <a:buChar char=""/>
            </a:pPr>
            <a:r>
              <a:rPr lang="en-US" sz="1800">
                <a:solidFill>
                  <a:srgbClr val="000000"/>
                </a:solidFill>
                <a:effectLst/>
                <a:latin typeface="Calibri"/>
                <a:ea typeface="Calibri" panose="020F0502020204030204" pitchFamily="34" charset="0"/>
                <a:cs typeface="Calibri"/>
              </a:rPr>
              <a:t>As you can see, we've added the specific industry and sub-sector under each Intermediary logo. We're currently servicing multiple industry sectors, including healthcare, information technology, public service, the Care Economy, supply chain, cybersecurity, advanced manufacturing, transportation, construction, telecommunications, and hospitality.</a:t>
            </a:r>
            <a:endParaRPr lang="en-US" sz="1800">
              <a:effectLst/>
              <a:latin typeface="Calibri"/>
              <a:ea typeface="Calibri" panose="020F0502020204030204" pitchFamily="34" charset="0"/>
              <a:cs typeface="Calibri"/>
            </a:endParaRPr>
          </a:p>
          <a:p>
            <a:endParaRPr lang="en-US"/>
          </a:p>
        </p:txBody>
      </p:sp>
      <p:sp>
        <p:nvSpPr>
          <p:cNvPr id="4" name="Slide Number Placeholder 3"/>
          <p:cNvSpPr>
            <a:spLocks noGrp="1"/>
          </p:cNvSpPr>
          <p:nvPr>
            <p:ph type="sldNum" sz="quarter" idx="5"/>
          </p:nvPr>
        </p:nvSpPr>
        <p:spPr/>
        <p:txBody>
          <a:bodyPr/>
          <a:lstStyle/>
          <a:p>
            <a:pPr marL="0" marR="0" lvl="0" indent="0" algn="r" defTabSz="913607" rtl="0" eaLnBrk="1" fontAlgn="base" latinLnBrk="0" hangingPunct="1">
              <a:lnSpc>
                <a:spcPct val="100000"/>
              </a:lnSpc>
              <a:spcBef>
                <a:spcPct val="0"/>
              </a:spcBef>
              <a:spcAft>
                <a:spcPct val="0"/>
              </a:spcAft>
              <a:buClrTx/>
              <a:buSzTx/>
              <a:buFontTx/>
              <a:buNone/>
              <a:tabLst/>
              <a:defRPr/>
            </a:pPr>
            <a:fld id="{82869989-EB00-4EE7-BCB5-25BDC5BB29F8}" type="slidenum">
              <a:rPr kumimoji="0" lang="en-US" sz="1200" b="0" i="0" u="none" strike="noStrike" kern="1200" cap="none" spc="0" normalizeH="0" baseline="0" noProof="0" smtClean="0">
                <a:ln>
                  <a:noFill/>
                </a:ln>
                <a:solidFill>
                  <a:prstClr val="black"/>
                </a:solidFill>
                <a:effectLst/>
                <a:uLnTx/>
                <a:uFillTx/>
                <a:latin typeface="Calibri Light" panose="020F0302020204030204" pitchFamily="34" charset="0"/>
                <a:ea typeface="+mn-ea"/>
                <a:cs typeface="+mn-cs"/>
              </a:rPr>
              <a:pPr marL="0" marR="0" lvl="0" indent="0" algn="r" defTabSz="913607" rtl="0" eaLnBrk="1" fontAlgn="base" latinLnBrk="0" hangingPunct="1">
                <a:lnSpc>
                  <a:spcPct val="100000"/>
                </a:lnSpc>
                <a:spcBef>
                  <a:spcPct val="0"/>
                </a:spcBef>
                <a:spcAft>
                  <a:spcPct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Light" panose="020F0302020204030204" pitchFamily="34" charset="0"/>
              <a:ea typeface="+mn-ea"/>
              <a:cs typeface="+mn-cs"/>
            </a:endParaRPr>
          </a:p>
        </p:txBody>
      </p:sp>
    </p:spTree>
    <p:extLst>
      <p:ext uri="{BB962C8B-B14F-4D97-AF65-F5344CB8AC3E}">
        <p14:creationId xmlns:p14="http://schemas.microsoft.com/office/powerpoint/2010/main" val="310209406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a:effectLst/>
                <a:latin typeface="Times New Roman" panose="02020603050405020304" pitchFamily="18" charset="0"/>
                <a:ea typeface="Calibri" panose="020F0502020204030204" pitchFamily="34" charset="0"/>
              </a:rPr>
              <a:t>Secretary Walsh, in coordination with Vice President Kamala Harris, Ambassador Susan Rice, Governor Gretchen Whitmer, Mayor Randall Woodfin, Secretaries Gina Raimondo and Miguel Cardona, AFL-CIO President Elizabeth Schuler, Service Employees International Union President Mary Kay Henry, and Employers Siemens and CVS Health announced this new Apprenticeship Ambassador initiative on November 15, 2021 during National Apprenticeship Week in this announcement video. </a:t>
            </a:r>
          </a:p>
          <a:p>
            <a:endParaRPr lang="en-US" sz="1200"/>
          </a:p>
          <a:p>
            <a:r>
              <a:rPr lang="en-US" sz="1200"/>
              <a:t>NOTE: Image is hyperlinked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latin typeface="Segoe UI"/>
                <a:cs typeface="Segoe UI"/>
                <a:hlinkClick r:id="rId3"/>
              </a:rPr>
              <a:t>https://youtu.be/EEhHGL-9rgQ</a:t>
            </a:r>
            <a:endParaRPr lang="en-US" sz="1200"/>
          </a:p>
          <a:p>
            <a:endParaRPr lang="en-US" sz="1200" kern="1200">
              <a:solidFill>
                <a:schemeClr val="tx1"/>
              </a:solidFill>
              <a:effectLst/>
              <a:latin typeface="Calibri Light"/>
              <a:ea typeface="+mn-ea"/>
              <a:cs typeface="+mn-cs"/>
            </a:endParaRPr>
          </a:p>
          <a:p>
            <a:endParaRPr lang="en-US"/>
          </a:p>
          <a:p>
            <a:endParaRPr lang="en-US"/>
          </a:p>
        </p:txBody>
      </p:sp>
      <p:sp>
        <p:nvSpPr>
          <p:cNvPr id="4" name="Slide Number Placeholder 3"/>
          <p:cNvSpPr>
            <a:spLocks noGrp="1"/>
          </p:cNvSpPr>
          <p:nvPr>
            <p:ph type="sldNum" sz="quarter" idx="5"/>
          </p:nvPr>
        </p:nvSpPr>
        <p:spPr/>
        <p:txBody>
          <a:bodyPr/>
          <a:lstStyle/>
          <a:p>
            <a:pPr marL="0" marR="0" lvl="0" indent="0" algn="r" defTabSz="913607" rtl="0" eaLnBrk="1" fontAlgn="base" latinLnBrk="0" hangingPunct="1">
              <a:lnSpc>
                <a:spcPct val="100000"/>
              </a:lnSpc>
              <a:spcBef>
                <a:spcPct val="0"/>
              </a:spcBef>
              <a:spcAft>
                <a:spcPct val="0"/>
              </a:spcAft>
              <a:buClrTx/>
              <a:buSzTx/>
              <a:buFontTx/>
              <a:buNone/>
              <a:tabLst/>
              <a:defRPr/>
            </a:pPr>
            <a:fld id="{31E048EE-F6E1-1C4C-9881-042DFC316FD7}" type="slidenum">
              <a:rPr kumimoji="0" lang="en-US" altLang="en-US" sz="1200" b="0" i="0" u="none" strike="noStrike" kern="1200" cap="none" spc="0" normalizeH="0" baseline="0" noProof="0" smtClean="0">
                <a:ln>
                  <a:noFill/>
                </a:ln>
                <a:solidFill>
                  <a:prstClr val="black"/>
                </a:solidFill>
                <a:effectLst/>
                <a:uLnTx/>
                <a:uFillTx/>
                <a:latin typeface="Calibri Light" panose="020F0302020204030204" pitchFamily="34" charset="0"/>
                <a:ea typeface="+mn-ea"/>
                <a:cs typeface="+mn-cs"/>
              </a:rPr>
              <a:pPr marL="0" marR="0" lvl="0" indent="0" algn="r" defTabSz="913607" rtl="0" eaLnBrk="1" fontAlgn="base" latinLnBrk="0" hangingPunct="1">
                <a:lnSpc>
                  <a:spcPct val="100000"/>
                </a:lnSpc>
                <a:spcBef>
                  <a:spcPct val="0"/>
                </a:spcBef>
                <a:spcAft>
                  <a:spcPct val="0"/>
                </a:spcAft>
                <a:buClrTx/>
                <a:buSzTx/>
                <a:buFontTx/>
                <a:buNone/>
                <a:tabLst/>
                <a:defRPr/>
              </a:pPr>
              <a:t>25</a:t>
            </a:fld>
            <a:endParaRPr kumimoji="0" lang="en-US" altLang="en-US" sz="1200" b="0" i="0" u="none" strike="noStrike" kern="1200" cap="none" spc="0" normalizeH="0" baseline="0" noProof="0">
              <a:ln>
                <a:noFill/>
              </a:ln>
              <a:solidFill>
                <a:prstClr val="black"/>
              </a:solidFill>
              <a:effectLst/>
              <a:uLnTx/>
              <a:uFillTx/>
              <a:latin typeface="Calibri Light" panose="020F0302020204030204" pitchFamily="34" charset="0"/>
              <a:ea typeface="+mn-ea"/>
              <a:cs typeface="+mn-cs"/>
            </a:endParaRPr>
          </a:p>
        </p:txBody>
      </p:sp>
    </p:spTree>
    <p:extLst>
      <p:ext uri="{BB962C8B-B14F-4D97-AF65-F5344CB8AC3E}">
        <p14:creationId xmlns:p14="http://schemas.microsoft.com/office/powerpoint/2010/main" val="174109036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a:t>Applications for the first cohort are due by September 30, 2023.</a:t>
            </a:r>
          </a:p>
          <a:p>
            <a:pPr marL="171450" indent="-171450">
              <a:buFont typeface="Arial" panose="020B0604020202020204" pitchFamily="34" charset="0"/>
              <a:buChar char="•"/>
            </a:pPr>
            <a:r>
              <a:rPr lang="en-US"/>
              <a:t>We plan to announce the first cohort of Apprentice Trailblazers during NAW 2023.</a:t>
            </a:r>
          </a:p>
          <a:p>
            <a:endParaRPr lang="en-US"/>
          </a:p>
          <a:p>
            <a:endParaRPr lang="en-US"/>
          </a:p>
          <a:p>
            <a:endParaRPr lang="en-US"/>
          </a:p>
        </p:txBody>
      </p:sp>
      <p:sp>
        <p:nvSpPr>
          <p:cNvPr id="4" name="Slide Number Placeholder 3"/>
          <p:cNvSpPr>
            <a:spLocks noGrp="1"/>
          </p:cNvSpPr>
          <p:nvPr>
            <p:ph type="sldNum" sz="quarter" idx="5"/>
          </p:nvPr>
        </p:nvSpPr>
        <p:spPr/>
        <p:txBody>
          <a:bodyPr/>
          <a:lstStyle/>
          <a:p>
            <a:pPr marL="0" marR="0" lvl="0" indent="0" algn="r" defTabSz="913607" rtl="0" eaLnBrk="1" fontAlgn="base" latinLnBrk="0" hangingPunct="1">
              <a:lnSpc>
                <a:spcPct val="100000"/>
              </a:lnSpc>
              <a:spcBef>
                <a:spcPct val="0"/>
              </a:spcBef>
              <a:spcAft>
                <a:spcPct val="0"/>
              </a:spcAft>
              <a:buClrTx/>
              <a:buSzTx/>
              <a:buFontTx/>
              <a:buNone/>
              <a:tabLst/>
              <a:defRPr/>
            </a:pPr>
            <a:fld id="{31E048EE-F6E1-1C4C-9881-042DFC316FD7}" type="slidenum">
              <a:rPr kumimoji="0" lang="en-US" altLang="en-US" sz="1200" b="0" i="0" u="none" strike="noStrike" kern="1200" cap="none" spc="0" normalizeH="0" baseline="0" noProof="0" smtClean="0">
                <a:ln>
                  <a:noFill/>
                </a:ln>
                <a:solidFill>
                  <a:prstClr val="black"/>
                </a:solidFill>
                <a:effectLst/>
                <a:uLnTx/>
                <a:uFillTx/>
                <a:latin typeface="Calibri Light" panose="020F0302020204030204" pitchFamily="34" charset="0"/>
                <a:ea typeface="+mn-ea"/>
                <a:cs typeface="+mn-cs"/>
              </a:rPr>
              <a:pPr marL="0" marR="0" lvl="0" indent="0" algn="r" defTabSz="913607" rtl="0" eaLnBrk="1" fontAlgn="base" latinLnBrk="0" hangingPunct="1">
                <a:lnSpc>
                  <a:spcPct val="100000"/>
                </a:lnSpc>
                <a:spcBef>
                  <a:spcPct val="0"/>
                </a:spcBef>
                <a:spcAft>
                  <a:spcPct val="0"/>
                </a:spcAft>
                <a:buClrTx/>
                <a:buSzTx/>
                <a:buFontTx/>
                <a:buNone/>
                <a:tabLst/>
                <a:defRPr/>
              </a:pPr>
              <a:t>26</a:t>
            </a:fld>
            <a:endParaRPr kumimoji="0" lang="en-US" altLang="en-US" sz="1200" b="0" i="0" u="none" strike="noStrike" kern="1200" cap="none" spc="0" normalizeH="0" baseline="0" noProof="0">
              <a:ln>
                <a:noFill/>
              </a:ln>
              <a:solidFill>
                <a:prstClr val="black"/>
              </a:solidFill>
              <a:effectLst/>
              <a:uLnTx/>
              <a:uFillTx/>
              <a:latin typeface="Calibri Light" panose="020F0302020204030204" pitchFamily="34" charset="0"/>
              <a:ea typeface="+mn-ea"/>
              <a:cs typeface="+mn-cs"/>
            </a:endParaRPr>
          </a:p>
        </p:txBody>
      </p:sp>
    </p:spTree>
    <p:extLst>
      <p:ext uri="{BB962C8B-B14F-4D97-AF65-F5344CB8AC3E}">
        <p14:creationId xmlns:p14="http://schemas.microsoft.com/office/powerpoint/2010/main" val="344217172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3607" rtl="0" eaLnBrk="1" fontAlgn="base" latinLnBrk="0" hangingPunct="1">
              <a:lnSpc>
                <a:spcPct val="100000"/>
              </a:lnSpc>
              <a:spcBef>
                <a:spcPct val="0"/>
              </a:spcBef>
              <a:spcAft>
                <a:spcPct val="0"/>
              </a:spcAft>
              <a:buClrTx/>
              <a:buSzTx/>
              <a:buFontTx/>
              <a:buNone/>
              <a:tabLst/>
              <a:defRPr/>
            </a:pPr>
            <a:fld id="{31E048EE-F6E1-1C4C-9881-042DFC316FD7}" type="slidenum">
              <a:rPr kumimoji="0" lang="en-US" altLang="en-US" sz="1200" b="0" i="0" u="none" strike="noStrike" kern="1200" cap="none" spc="0" normalizeH="0" baseline="0" noProof="0" smtClean="0">
                <a:ln>
                  <a:noFill/>
                </a:ln>
                <a:solidFill>
                  <a:prstClr val="black"/>
                </a:solidFill>
                <a:effectLst/>
                <a:uLnTx/>
                <a:uFillTx/>
                <a:latin typeface="Calibri Light" panose="020F0302020204030204" pitchFamily="34" charset="0"/>
                <a:ea typeface="+mn-ea"/>
                <a:cs typeface="+mn-cs"/>
              </a:rPr>
              <a:pPr marL="0" marR="0" lvl="0" indent="0" algn="r" defTabSz="913607" rtl="0" eaLnBrk="1" fontAlgn="base" latinLnBrk="0" hangingPunct="1">
                <a:lnSpc>
                  <a:spcPct val="100000"/>
                </a:lnSpc>
                <a:spcBef>
                  <a:spcPct val="0"/>
                </a:spcBef>
                <a:spcAft>
                  <a:spcPct val="0"/>
                </a:spcAft>
                <a:buClrTx/>
                <a:buSzTx/>
                <a:buFontTx/>
                <a:buNone/>
                <a:tabLst/>
                <a:defRPr/>
              </a:pPr>
              <a:t>27</a:t>
            </a:fld>
            <a:endParaRPr kumimoji="0" lang="en-US" altLang="en-US" sz="1200" b="0" i="0" u="none" strike="noStrike" kern="1200" cap="none" spc="0" normalizeH="0" baseline="0" noProof="0">
              <a:ln>
                <a:noFill/>
              </a:ln>
              <a:solidFill>
                <a:prstClr val="black"/>
              </a:solidFill>
              <a:effectLst/>
              <a:uLnTx/>
              <a:uFillTx/>
              <a:latin typeface="Calibri Light" panose="020F0302020204030204" pitchFamily="34" charset="0"/>
              <a:ea typeface="+mn-ea"/>
              <a:cs typeface="+mn-cs"/>
            </a:endParaRPr>
          </a:p>
        </p:txBody>
      </p:sp>
    </p:spTree>
    <p:extLst>
      <p:ext uri="{BB962C8B-B14F-4D97-AF65-F5344CB8AC3E}">
        <p14:creationId xmlns:p14="http://schemas.microsoft.com/office/powerpoint/2010/main" val="157537910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6B3AB32-59DF-41F1-9618-EDFBF504962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877331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Haylie</a:t>
            </a:r>
            <a:endParaRPr lang="en-US">
              <a:cs typeface="Calibri"/>
            </a:endParaRPr>
          </a:p>
        </p:txBody>
      </p:sp>
      <p:sp>
        <p:nvSpPr>
          <p:cNvPr id="4" name="Slide Number Placeholder 3"/>
          <p:cNvSpPr>
            <a:spLocks noGrp="1"/>
          </p:cNvSpPr>
          <p:nvPr>
            <p:ph type="sldNum" sz="quarter" idx="5"/>
          </p:nvPr>
        </p:nvSpPr>
        <p:spPr/>
        <p:txBody>
          <a:bodyPr/>
          <a:lstStyle/>
          <a:p>
            <a:fld id="{80CB9C84-A7DA-45F9-846D-9152DECA8268}" type="slidenum">
              <a:rPr lang="en-US" smtClean="0"/>
              <a:t>2</a:t>
            </a:fld>
            <a:endParaRPr lang="en-US"/>
          </a:p>
        </p:txBody>
      </p:sp>
    </p:spTree>
    <p:extLst>
      <p:ext uri="{BB962C8B-B14F-4D97-AF65-F5344CB8AC3E}">
        <p14:creationId xmlns:p14="http://schemas.microsoft.com/office/powerpoint/2010/main" val="27530442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Safal was awarded the opportunity to lead the US DOL Registered Apprenticeship Technical Assistance Center of Excellence for Strategic Partnerships and Systems Alignment in 2021. </a:t>
            </a:r>
            <a:endParaRPr lang="en-US" dirty="0"/>
          </a:p>
          <a:p>
            <a:endParaRPr lang="en-US" dirty="0"/>
          </a:p>
          <a:p>
            <a:r>
              <a:rPr lang="en-US" dirty="0"/>
              <a:t>We are here to help close the gap between the apprenticeship and workforce systems and accelerate partnerships across education, economic development, and other partners to increase adoption of RA nationwide. </a:t>
            </a:r>
            <a:endParaRPr lang="en-US" dirty="0">
              <a:cs typeface="Calibri"/>
            </a:endParaRP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The Center is supported by five national partners including the National Association of Workforce Development Professionals, the Coalition on Adult Basic Education, the National Disability Institute, FASTPORT, and the Wireless Infrastructure Association.</a:t>
            </a:r>
            <a:endParaRPr lang="en-US" dirty="0"/>
          </a:p>
          <a:p>
            <a:endParaRPr lang="en-US" dirty="0">
              <a:cs typeface="Calibri" panose="020F0502020204030204"/>
            </a:endParaRPr>
          </a:p>
          <a:p>
            <a:r>
              <a:rPr lang="en-US" dirty="0"/>
              <a:t>Our national partners were strategically chosen to help us reach specific groups whether on the workforce, education or employer side </a:t>
            </a:r>
            <a:endParaRPr lang="en-US" dirty="0">
              <a:cs typeface="Calibri"/>
            </a:endParaRPr>
          </a:p>
          <a:p>
            <a:endParaRPr lang="en-US" b="1" dirty="0"/>
          </a:p>
          <a:p>
            <a:r>
              <a:rPr lang="en-US" b="1" dirty="0"/>
              <a:t>The Center of Excellence provides no-cost technical assistance – online, in-person and through hybrid delivery - to accelerate sustainable partnerships and align apprenticeship, workforce and education systems.</a:t>
            </a:r>
            <a:endParaRPr lang="en-US" b="1" dirty="0">
              <a:ea typeface="Calibri" panose="020F0502020204030204"/>
              <a:cs typeface="Calibri" panose="020F0502020204030204"/>
            </a:endParaRPr>
          </a:p>
          <a:p>
            <a:endParaRPr lang="en-US" b="1" dirty="0">
              <a:ea typeface="Calibri" panose="020F0502020204030204"/>
              <a:cs typeface="Calibri" panose="020F0502020204030204"/>
            </a:endParaRPr>
          </a:p>
        </p:txBody>
      </p:sp>
      <p:sp>
        <p:nvSpPr>
          <p:cNvPr id="4" name="Slide Number Placeholder 3"/>
          <p:cNvSpPr>
            <a:spLocks noGrp="1"/>
          </p:cNvSpPr>
          <p:nvPr>
            <p:ph type="sldNum" sz="quarter" idx="5"/>
          </p:nvPr>
        </p:nvSpPr>
        <p:spPr/>
        <p:txBody>
          <a:bodyPr/>
          <a:lstStyle/>
          <a:p>
            <a:fld id="{212F3256-0F80-4475-8BEB-548FAFFD8D93}" type="slidenum">
              <a:rPr lang="en-US" smtClean="0"/>
              <a:t>4</a:t>
            </a:fld>
            <a:endParaRPr lang="en-US" dirty="0"/>
          </a:p>
        </p:txBody>
      </p:sp>
    </p:spTree>
    <p:extLst>
      <p:ext uri="{BB962C8B-B14F-4D97-AF65-F5344CB8AC3E}">
        <p14:creationId xmlns:p14="http://schemas.microsoft.com/office/powerpoint/2010/main" val="28447923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Safal was awarded the opportunity to lead the US DOL Registered Apprenticeship Technical Assistance Center of Excellence for Strategic Partnerships and Systems Alignment in 2021. </a:t>
            </a:r>
            <a:endParaRPr lang="en-US" dirty="0"/>
          </a:p>
          <a:p>
            <a:endParaRPr lang="en-US" dirty="0"/>
          </a:p>
          <a:p>
            <a:r>
              <a:rPr lang="en-US" dirty="0"/>
              <a:t>We are here to help close the gap between the apprenticeship and workforce systems and accelerate partnerships across education, economic development, and other partners to increase adoption of RA nationwide. </a:t>
            </a:r>
            <a:endParaRPr lang="en-US" dirty="0">
              <a:cs typeface="Calibri"/>
            </a:endParaRP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The Center is supported by five national partners including the National Association of Workforce Development Professionals, the Coalition on Adult Basic Education, the National Disability Institute, FASTPORT, and the Wireless Infrastructure Association.</a:t>
            </a:r>
            <a:endParaRPr lang="en-US" dirty="0"/>
          </a:p>
          <a:p>
            <a:endParaRPr lang="en-US" dirty="0">
              <a:cs typeface="Calibri" panose="020F0502020204030204"/>
            </a:endParaRPr>
          </a:p>
          <a:p>
            <a:r>
              <a:rPr lang="en-US" dirty="0"/>
              <a:t>Our national partners were strategically chosen to help us reach specific groups whether on the workforce, education or employer side </a:t>
            </a:r>
            <a:endParaRPr lang="en-US" dirty="0">
              <a:cs typeface="Calibri"/>
            </a:endParaRPr>
          </a:p>
          <a:p>
            <a:endParaRPr lang="en-US" b="1" dirty="0"/>
          </a:p>
          <a:p>
            <a:r>
              <a:rPr lang="en-US" b="1" dirty="0"/>
              <a:t>The Center of Excellence provides no-cost technical assistance – online, in-person and through hybrid delivery - to accelerate sustainable partnerships and align apprenticeship, workforce and education systems.</a:t>
            </a:r>
            <a:endParaRPr lang="en-US" b="1" dirty="0">
              <a:ea typeface="Calibri" panose="020F0502020204030204"/>
              <a:cs typeface="Calibri" panose="020F0502020204030204"/>
            </a:endParaRPr>
          </a:p>
          <a:p>
            <a:endParaRPr lang="en-US" b="1" dirty="0">
              <a:ea typeface="Calibri" panose="020F0502020204030204"/>
              <a:cs typeface="Calibri" panose="020F0502020204030204"/>
            </a:endParaRPr>
          </a:p>
        </p:txBody>
      </p:sp>
      <p:sp>
        <p:nvSpPr>
          <p:cNvPr id="4" name="Slide Number Placeholder 3"/>
          <p:cNvSpPr>
            <a:spLocks noGrp="1"/>
          </p:cNvSpPr>
          <p:nvPr>
            <p:ph type="sldNum" sz="quarter" idx="5"/>
          </p:nvPr>
        </p:nvSpPr>
        <p:spPr/>
        <p:txBody>
          <a:bodyPr/>
          <a:lstStyle/>
          <a:p>
            <a:fld id="{212F3256-0F80-4475-8BEB-548FAFFD8D93}" type="slidenum">
              <a:rPr lang="en-US" smtClean="0"/>
              <a:t>5</a:t>
            </a:fld>
            <a:endParaRPr lang="en-US" dirty="0"/>
          </a:p>
        </p:txBody>
      </p:sp>
    </p:spTree>
    <p:extLst>
      <p:ext uri="{BB962C8B-B14F-4D97-AF65-F5344CB8AC3E}">
        <p14:creationId xmlns:p14="http://schemas.microsoft.com/office/powerpoint/2010/main" val="24796133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233BB5-BA7D-2114-61A4-20A6166820E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6B70EC0-BC33-4D32-A47B-D404931F405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FCECC8F-AEBA-1ABE-C8FD-1F8AFE6F9CA9}"/>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DF8520D4-ABCB-2DF2-8C1C-03D89A4F6E12}"/>
              </a:ext>
            </a:extLst>
          </p:cNvPr>
          <p:cNvSpPr>
            <a:spLocks noGrp="1"/>
          </p:cNvSpPr>
          <p:nvPr>
            <p:ph type="sldNum" sz="quarter" idx="5"/>
          </p:nvPr>
        </p:nvSpPr>
        <p:spPr/>
        <p:txBody>
          <a:bodyPr/>
          <a:lstStyle/>
          <a:p>
            <a:fld id="{80CB9C84-A7DA-45F9-846D-9152DECA8268}" type="slidenum">
              <a:rPr lang="en-US" smtClean="0"/>
              <a:t>7</a:t>
            </a:fld>
            <a:endParaRPr lang="en-US"/>
          </a:p>
        </p:txBody>
      </p:sp>
    </p:spTree>
    <p:extLst>
      <p:ext uri="{BB962C8B-B14F-4D97-AF65-F5344CB8AC3E}">
        <p14:creationId xmlns:p14="http://schemas.microsoft.com/office/powerpoint/2010/main" val="10491118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82F87B3-AEC0-4A48-9BB8-61B7C21FDCE8}" type="slidenum">
              <a:rPr lang="en-US" smtClean="0"/>
              <a:t>8</a:t>
            </a:fld>
            <a:endParaRPr lang="en-US"/>
          </a:p>
        </p:txBody>
      </p:sp>
    </p:spTree>
    <p:extLst>
      <p:ext uri="{BB962C8B-B14F-4D97-AF65-F5344CB8AC3E}">
        <p14:creationId xmlns:p14="http://schemas.microsoft.com/office/powerpoint/2010/main" val="14693475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82F87B3-AEC0-4A48-9BB8-61B7C21FDCE8}" type="slidenum">
              <a:rPr lang="en-US" smtClean="0"/>
              <a:t>9</a:t>
            </a:fld>
            <a:endParaRPr lang="en-US"/>
          </a:p>
        </p:txBody>
      </p:sp>
    </p:spTree>
    <p:extLst>
      <p:ext uri="{BB962C8B-B14F-4D97-AF65-F5344CB8AC3E}">
        <p14:creationId xmlns:p14="http://schemas.microsoft.com/office/powerpoint/2010/main" val="410368949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82F87B3-AEC0-4A48-9BB8-61B7C21FDCE8}" type="slidenum">
              <a:rPr lang="en-US" smtClean="0"/>
              <a:t>10</a:t>
            </a:fld>
            <a:endParaRPr lang="en-US"/>
          </a:p>
        </p:txBody>
      </p:sp>
    </p:spTree>
    <p:extLst>
      <p:ext uri="{BB962C8B-B14F-4D97-AF65-F5344CB8AC3E}">
        <p14:creationId xmlns:p14="http://schemas.microsoft.com/office/powerpoint/2010/main" val="330644920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3607" rtl="0" eaLnBrk="1" fontAlgn="base" latinLnBrk="0" hangingPunct="1">
              <a:lnSpc>
                <a:spcPct val="100000"/>
              </a:lnSpc>
              <a:spcBef>
                <a:spcPct val="0"/>
              </a:spcBef>
              <a:spcAft>
                <a:spcPct val="0"/>
              </a:spcAft>
              <a:buClrTx/>
              <a:buSzTx/>
              <a:buFontTx/>
              <a:buNone/>
              <a:tabLst/>
              <a:defRPr/>
            </a:pPr>
            <a:fld id="{3F78C764-DB59-45C0-8B6F-90071FF28D56}" type="slidenum">
              <a:rPr kumimoji="0" lang="en-US" sz="1200" b="0" i="0" u="none" strike="noStrike" kern="1200" cap="none" spc="0" normalizeH="0" baseline="0" noProof="0" smtClean="0">
                <a:ln>
                  <a:noFill/>
                </a:ln>
                <a:solidFill>
                  <a:prstClr val="black"/>
                </a:solidFill>
                <a:effectLst/>
                <a:uLnTx/>
                <a:uFillTx/>
                <a:latin typeface="Calibri Light" panose="020F0302020204030204" pitchFamily="34" charset="0"/>
                <a:ea typeface="+mn-ea"/>
                <a:cs typeface="+mn-cs"/>
              </a:rPr>
              <a:pPr marL="0" marR="0" lvl="0" indent="0" algn="r" defTabSz="913607" rtl="0" eaLnBrk="1" fontAlgn="base" latinLnBrk="0" hangingPunct="1">
                <a:lnSpc>
                  <a:spcPct val="100000"/>
                </a:lnSpc>
                <a:spcBef>
                  <a:spcPct val="0"/>
                </a:spcBef>
                <a:spcAft>
                  <a:spcPct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Light" panose="020F0302020204030204" pitchFamily="34" charset="0"/>
              <a:ea typeface="+mn-ea"/>
              <a:cs typeface="+mn-cs"/>
            </a:endParaRPr>
          </a:p>
        </p:txBody>
      </p:sp>
    </p:spTree>
    <p:extLst>
      <p:ext uri="{BB962C8B-B14F-4D97-AF65-F5344CB8AC3E}">
        <p14:creationId xmlns:p14="http://schemas.microsoft.com/office/powerpoint/2010/main" val="64365915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2.jpeg"/><Relationship Id="rId1" Type="http://schemas.openxmlformats.org/officeDocument/2006/relationships/slideMaster" Target="../slideMasters/slideMaster1.xml"/><Relationship Id="rId5" Type="http://schemas.openxmlformats.org/officeDocument/2006/relationships/image" Target="../media/image8.jpeg"/><Relationship Id="rId4" Type="http://schemas.openxmlformats.org/officeDocument/2006/relationships/image" Target="../media/image3.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jpeg"/><Relationship Id="rId1" Type="http://schemas.openxmlformats.org/officeDocument/2006/relationships/slideMaster" Target="../slideMasters/slideMaster1.xml"/><Relationship Id="rId4" Type="http://schemas.openxmlformats.org/officeDocument/2006/relationships/image" Target="../media/image11.jpeg"/></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4.jpe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4.jpe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2.xml"/><Relationship Id="rId4" Type="http://schemas.openxmlformats.org/officeDocument/2006/relationships/image" Target="../media/image4.jpeg"/></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4.jpeg"/></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3.xml"/><Relationship Id="rId4" Type="http://schemas.openxmlformats.org/officeDocument/2006/relationships/image" Target="../media/image4.jpeg"/></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3.xml"/><Relationship Id="rId4" Type="http://schemas.openxmlformats.org/officeDocument/2006/relationships/image" Target="../media/image4.jpeg"/></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3.xml"/><Relationship Id="rId4" Type="http://schemas.openxmlformats.org/officeDocument/2006/relationships/image" Target="../media/image4.jpeg"/></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4.jpeg"/></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4.xml"/><Relationship Id="rId4" Type="http://schemas.openxmlformats.org/officeDocument/2006/relationships/image" Target="../media/image4.jpe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jpeg"/><Relationship Id="rId1" Type="http://schemas.openxmlformats.org/officeDocument/2006/relationships/slideMaster" Target="../slideMasters/slideMaster1.xml"/><Relationship Id="rId5" Type="http://schemas.openxmlformats.org/officeDocument/2006/relationships/image" Target="../media/image4.jpeg"/><Relationship Id="rId4" Type="http://schemas.openxmlformats.org/officeDocument/2006/relationships/image" Target="../media/image3.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 Id="rId5" Type="http://schemas.openxmlformats.org/officeDocument/2006/relationships/image" Target="../media/image7.png"/><Relationship Id="rId4" Type="http://schemas.openxmlformats.org/officeDocument/2006/relationships/image" Target="../media/image4.jpe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18F92881-A822-9978-A363-DBACD061C617}"/>
              </a:ext>
            </a:extLst>
          </p:cNvPr>
          <p:cNvSpPr>
            <a:spLocks noGrp="1"/>
          </p:cNvSpPr>
          <p:nvPr>
            <p:ph type="dt" sz="half" idx="10"/>
          </p:nvPr>
        </p:nvSpPr>
        <p:spPr>
          <a:xfrm>
            <a:off x="838200" y="6356350"/>
            <a:ext cx="2743200" cy="365125"/>
          </a:xfrm>
          <a:prstGeom prst="rect">
            <a:avLst/>
          </a:prstGeom>
        </p:spPr>
        <p:txBody>
          <a:bodyPr/>
          <a:lstStyle/>
          <a:p>
            <a:fld id="{8E17DE4E-90DA-4740-979D-77A0E21180D8}" type="datetimeFigureOut">
              <a:rPr lang="en-US" smtClean="0"/>
              <a:t>5/17/2024</a:t>
            </a:fld>
            <a:endParaRPr lang="en-US"/>
          </a:p>
        </p:txBody>
      </p:sp>
      <p:sp>
        <p:nvSpPr>
          <p:cNvPr id="5" name="Footer Placeholder 4">
            <a:extLst>
              <a:ext uri="{FF2B5EF4-FFF2-40B4-BE49-F238E27FC236}">
                <a16:creationId xmlns:a16="http://schemas.microsoft.com/office/drawing/2014/main" id="{B67C7AF2-39D5-DFBD-6155-7D8D9A4A652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D58956B-A688-9048-5917-FD6E80F3CCBB}"/>
              </a:ext>
            </a:extLst>
          </p:cNvPr>
          <p:cNvSpPr>
            <a:spLocks noGrp="1"/>
          </p:cNvSpPr>
          <p:nvPr>
            <p:ph type="sldNum" sz="quarter" idx="12"/>
          </p:nvPr>
        </p:nvSpPr>
        <p:spPr/>
        <p:txBody>
          <a:bodyPr/>
          <a:lstStyle/>
          <a:p>
            <a:fld id="{5DC376C7-CCAB-4A43-82C7-E28708528D9E}" type="slidenum">
              <a:rPr lang="en-US" smtClean="0"/>
              <a:t>‹#›</a:t>
            </a:fld>
            <a:endParaRPr lang="en-US"/>
          </a:p>
        </p:txBody>
      </p:sp>
      <p:pic>
        <p:nvPicPr>
          <p:cNvPr id="8" name="Picture 7" descr="A close-up of a hand&#10;&#10;Description automatically generated with medium confidence">
            <a:extLst>
              <a:ext uri="{FF2B5EF4-FFF2-40B4-BE49-F238E27FC236}">
                <a16:creationId xmlns:a16="http://schemas.microsoft.com/office/drawing/2014/main" id="{AE0F94A1-B65A-6C4E-FAFB-D9161CDF47B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350" y="0"/>
            <a:ext cx="12185650" cy="6861574"/>
          </a:xfrm>
          <a:prstGeom prst="rect">
            <a:avLst/>
          </a:prstGeom>
        </p:spPr>
      </p:pic>
      <p:sp>
        <p:nvSpPr>
          <p:cNvPr id="2" name="Title 1">
            <a:extLst>
              <a:ext uri="{FF2B5EF4-FFF2-40B4-BE49-F238E27FC236}">
                <a16:creationId xmlns:a16="http://schemas.microsoft.com/office/drawing/2014/main" id="{CCEB861F-DBA2-A8CC-809C-82D6F4D66EE0}"/>
              </a:ext>
            </a:extLst>
          </p:cNvPr>
          <p:cNvSpPr>
            <a:spLocks noGrp="1"/>
          </p:cNvSpPr>
          <p:nvPr>
            <p:ph type="title"/>
          </p:nvPr>
        </p:nvSpPr>
        <p:spPr>
          <a:xfrm>
            <a:off x="1071113" y="1561619"/>
            <a:ext cx="10515600" cy="1325563"/>
          </a:xfrm>
        </p:spPr>
        <p:txBody>
          <a:bodyPr/>
          <a:lstStyle>
            <a:lvl1pPr algn="ctr">
              <a:defRPr>
                <a:solidFill>
                  <a:schemeClr val="bg1"/>
                </a:solidFill>
              </a:defRPr>
            </a:lvl1pPr>
          </a:lstStyle>
          <a:p>
            <a:r>
              <a:rPr lang="en-US"/>
              <a:t>Click to edit Master title style</a:t>
            </a:r>
          </a:p>
        </p:txBody>
      </p:sp>
      <p:sp>
        <p:nvSpPr>
          <p:cNvPr id="9" name="Text Placeholder 8">
            <a:extLst>
              <a:ext uri="{FF2B5EF4-FFF2-40B4-BE49-F238E27FC236}">
                <a16:creationId xmlns:a16="http://schemas.microsoft.com/office/drawing/2014/main" id="{E3B55CF2-F5A6-8A19-6203-68233867B1C1}"/>
              </a:ext>
            </a:extLst>
          </p:cNvPr>
          <p:cNvSpPr>
            <a:spLocks noGrp="1"/>
          </p:cNvSpPr>
          <p:nvPr>
            <p:ph type="body" sz="quarter" idx="13" hasCustomPrompt="1"/>
          </p:nvPr>
        </p:nvSpPr>
        <p:spPr>
          <a:xfrm>
            <a:off x="4537494" y="5106988"/>
            <a:ext cx="2812631" cy="439797"/>
          </a:xfrm>
        </p:spPr>
        <p:txBody>
          <a:bodyPr>
            <a:noAutofit/>
          </a:bodyPr>
          <a:lstStyle>
            <a:lvl1pPr marL="0" indent="0">
              <a:buNone/>
              <a:defRPr sz="2400">
                <a:solidFill>
                  <a:schemeClr val="bg1"/>
                </a:solidFill>
              </a:defRPr>
            </a:lvl1pPr>
          </a:lstStyle>
          <a:p>
            <a:pPr lvl="0"/>
            <a:r>
              <a:rPr lang="en-US"/>
              <a:t>Month, day year</a:t>
            </a:r>
          </a:p>
        </p:txBody>
      </p:sp>
      <p:sp>
        <p:nvSpPr>
          <p:cNvPr id="10" name="Slide Number Placeholder 5">
            <a:extLst>
              <a:ext uri="{FF2B5EF4-FFF2-40B4-BE49-F238E27FC236}">
                <a16:creationId xmlns:a16="http://schemas.microsoft.com/office/drawing/2014/main" id="{521DF25D-A5B9-5A23-7F64-966FE8C041D1}"/>
              </a:ext>
            </a:extLst>
          </p:cNvPr>
          <p:cNvSpPr txBox="1">
            <a:spLocks/>
          </p:cNvSpPr>
          <p:nvPr userDrawn="1"/>
        </p:nvSpPr>
        <p:spPr>
          <a:xfrm>
            <a:off x="8776855"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a:solidFill>
                  <a:schemeClr val="tx1"/>
                </a:solidFill>
                <a:latin typeface="Montserrat" panose="00000500000000000000" pitchFamily="2" charset="0"/>
              </a:rPr>
              <a:t>Safal Partners © 2024</a:t>
            </a:r>
          </a:p>
        </p:txBody>
      </p:sp>
      <p:sp>
        <p:nvSpPr>
          <p:cNvPr id="11" name="Text Placeholder 10">
            <a:extLst>
              <a:ext uri="{FF2B5EF4-FFF2-40B4-BE49-F238E27FC236}">
                <a16:creationId xmlns:a16="http://schemas.microsoft.com/office/drawing/2014/main" id="{31F95869-0A80-FC41-DC98-0316448C7C17}"/>
              </a:ext>
            </a:extLst>
          </p:cNvPr>
          <p:cNvSpPr>
            <a:spLocks noGrp="1"/>
          </p:cNvSpPr>
          <p:nvPr>
            <p:ph type="body" sz="quarter" idx="14" hasCustomPrompt="1"/>
          </p:nvPr>
        </p:nvSpPr>
        <p:spPr>
          <a:xfrm>
            <a:off x="3040703" y="2909887"/>
            <a:ext cx="6576420" cy="268288"/>
          </a:xfrm>
        </p:spPr>
        <p:txBody>
          <a:bodyPr>
            <a:noAutofit/>
          </a:bodyPr>
          <a:lstStyle>
            <a:lvl1pPr>
              <a:defRPr>
                <a:solidFill>
                  <a:schemeClr val="bg1"/>
                </a:solidFill>
              </a:defRPr>
            </a:lvl1pPr>
            <a:lvl2pPr marL="457200" indent="0">
              <a:buNone/>
              <a:defRPr sz="1800" i="1">
                <a:solidFill>
                  <a:schemeClr val="bg1"/>
                </a:solidFill>
                <a:latin typeface="Montserrat" panose="00000500000000000000" pitchFamily="2" charset="0"/>
              </a:defRPr>
            </a:lvl2pPr>
          </a:lstStyle>
          <a:p>
            <a:pPr lvl="1"/>
            <a:r>
              <a:rPr lang="en-US" i="1"/>
              <a:t>Subtitle goes in this space under the headline/title</a:t>
            </a:r>
            <a:endParaRPr lang="en-US"/>
          </a:p>
        </p:txBody>
      </p:sp>
    </p:spTree>
    <p:extLst>
      <p:ext uri="{BB962C8B-B14F-4D97-AF65-F5344CB8AC3E}">
        <p14:creationId xmlns:p14="http://schemas.microsoft.com/office/powerpoint/2010/main" val="37205702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Q and A">
    <p:spTree>
      <p:nvGrpSpPr>
        <p:cNvPr id="1" name=""/>
        <p:cNvGrpSpPr/>
        <p:nvPr/>
      </p:nvGrpSpPr>
      <p:grpSpPr>
        <a:xfrm>
          <a:off x="0" y="0"/>
          <a:ext cx="0" cy="0"/>
          <a:chOff x="0" y="0"/>
          <a:chExt cx="0" cy="0"/>
        </a:xfrm>
      </p:grpSpPr>
      <p:pic>
        <p:nvPicPr>
          <p:cNvPr id="4" name="Picture 3" descr="A picture containing application&#10;&#10;Description automatically generated">
            <a:extLst>
              <a:ext uri="{FF2B5EF4-FFF2-40B4-BE49-F238E27FC236}">
                <a16:creationId xmlns:a16="http://schemas.microsoft.com/office/drawing/2014/main" id="{3A1B38EE-6BC0-FD18-FD1B-6E7A5C223C4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350" y="0"/>
            <a:ext cx="12185650" cy="6861574"/>
          </a:xfrm>
          <a:prstGeom prst="rect">
            <a:avLst/>
          </a:prstGeom>
        </p:spPr>
      </p:pic>
      <p:sp>
        <p:nvSpPr>
          <p:cNvPr id="5" name="Rectangle 4">
            <a:extLst>
              <a:ext uri="{FF2B5EF4-FFF2-40B4-BE49-F238E27FC236}">
                <a16:creationId xmlns:a16="http://schemas.microsoft.com/office/drawing/2014/main" id="{A03A6A49-4D64-23E4-87AC-5DE670444839}"/>
              </a:ext>
            </a:extLst>
          </p:cNvPr>
          <p:cNvSpPr/>
          <p:nvPr userDrawn="1"/>
        </p:nvSpPr>
        <p:spPr>
          <a:xfrm>
            <a:off x="0" y="556660"/>
            <a:ext cx="12198350" cy="98604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2" name="Title 1">
            <a:extLst>
              <a:ext uri="{FF2B5EF4-FFF2-40B4-BE49-F238E27FC236}">
                <a16:creationId xmlns:a16="http://schemas.microsoft.com/office/drawing/2014/main" id="{2E39DA05-97CE-07DE-F9CC-2ECEEB8D2720}"/>
              </a:ext>
            </a:extLst>
          </p:cNvPr>
          <p:cNvSpPr>
            <a:spLocks noGrp="1"/>
          </p:cNvSpPr>
          <p:nvPr>
            <p:ph type="title" hasCustomPrompt="1"/>
          </p:nvPr>
        </p:nvSpPr>
        <p:spPr>
          <a:xfrm>
            <a:off x="650877" y="619826"/>
            <a:ext cx="10515600" cy="922876"/>
          </a:xfrm>
        </p:spPr>
        <p:txBody>
          <a:bodyPr>
            <a:normAutofit/>
          </a:bodyPr>
          <a:lstStyle>
            <a:lvl1pPr algn="ctr">
              <a:defRPr sz="4400" b="0">
                <a:solidFill>
                  <a:schemeClr val="bg1"/>
                </a:solidFill>
              </a:defRPr>
            </a:lvl1pPr>
          </a:lstStyle>
          <a:p>
            <a:r>
              <a:rPr lang="en-US"/>
              <a:t>Questions and Answers</a:t>
            </a:r>
          </a:p>
        </p:txBody>
      </p:sp>
      <p:sp>
        <p:nvSpPr>
          <p:cNvPr id="6" name="Slide Number Placeholder 5">
            <a:extLst>
              <a:ext uri="{FF2B5EF4-FFF2-40B4-BE49-F238E27FC236}">
                <a16:creationId xmlns:a16="http://schemas.microsoft.com/office/drawing/2014/main" id="{0873AC68-7FC8-9FCB-D81F-3A4E229C8580}"/>
              </a:ext>
            </a:extLst>
          </p:cNvPr>
          <p:cNvSpPr txBox="1">
            <a:spLocks/>
          </p:cNvSpPr>
          <p:nvPr userDrawn="1"/>
        </p:nvSpPr>
        <p:spPr>
          <a:xfrm>
            <a:off x="8776855"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a:solidFill>
                  <a:schemeClr val="tx1"/>
                </a:solidFill>
                <a:latin typeface="Montserrat" panose="00000500000000000000" pitchFamily="2" charset="0"/>
              </a:rPr>
              <a:t>Safal Partners © 2024</a:t>
            </a:r>
          </a:p>
        </p:txBody>
      </p:sp>
      <p:pic>
        <p:nvPicPr>
          <p:cNvPr id="7" name="Picture 6" descr="Diagram&#10;&#10;Description automatically generated">
            <a:extLst>
              <a:ext uri="{FF2B5EF4-FFF2-40B4-BE49-F238E27FC236}">
                <a16:creationId xmlns:a16="http://schemas.microsoft.com/office/drawing/2014/main" id="{24A45279-B4C8-2083-E813-C9DF5E503836}"/>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219325" y="5952744"/>
            <a:ext cx="791336" cy="791336"/>
          </a:xfrm>
          <a:prstGeom prst="rect">
            <a:avLst/>
          </a:prstGeom>
        </p:spPr>
      </p:pic>
      <p:sp>
        <p:nvSpPr>
          <p:cNvPr id="9" name="Rectangle 8">
            <a:extLst>
              <a:ext uri="{FF2B5EF4-FFF2-40B4-BE49-F238E27FC236}">
                <a16:creationId xmlns:a16="http://schemas.microsoft.com/office/drawing/2014/main" id="{B71351DE-2391-5849-55EF-16B8C81D31EF}"/>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A53A8F89-0028-0430-B3EF-8B32D4DFE28E}"/>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p:blipFill>
        <p:spPr>
          <a:xfrm>
            <a:off x="0" y="0"/>
            <a:ext cx="12179296" cy="6857998"/>
          </a:xfrm>
          <a:prstGeom prst="rect">
            <a:avLst/>
          </a:prstGeom>
        </p:spPr>
      </p:pic>
      <p:pic>
        <p:nvPicPr>
          <p:cNvPr id="11" name="Picture 10" descr="A hand holding a question mark&#10;&#10;Description automatically generated with low confidence">
            <a:extLst>
              <a:ext uri="{FF2B5EF4-FFF2-40B4-BE49-F238E27FC236}">
                <a16:creationId xmlns:a16="http://schemas.microsoft.com/office/drawing/2014/main" id="{7316285F-A327-3D45-5DC8-BA9AD31051CD}"/>
              </a:ext>
            </a:extLst>
          </p:cNvPr>
          <p:cNvPicPr>
            <a:picLocks noChangeAspect="1"/>
          </p:cNvPicPr>
          <p:nvPr userDrawn="1"/>
        </p:nvPicPr>
        <p:blipFill rotWithShape="1">
          <a:blip r:embed="rId5" cstate="screen">
            <a:alphaModFix amt="50000"/>
            <a:extLst>
              <a:ext uri="{28A0092B-C50C-407E-A947-70E740481C1C}">
                <a14:useLocalDpi xmlns:a14="http://schemas.microsoft.com/office/drawing/2010/main"/>
              </a:ext>
            </a:extLst>
          </a:blip>
          <a:srcRect/>
          <a:stretch/>
        </p:blipFill>
        <p:spPr>
          <a:xfrm>
            <a:off x="1358293" y="1639928"/>
            <a:ext cx="9100768" cy="4422345"/>
          </a:xfrm>
          <a:prstGeom prst="ellipse">
            <a:avLst/>
          </a:prstGeom>
          <a:ln>
            <a:noFill/>
          </a:ln>
          <a:effectLst>
            <a:softEdge rad="112500"/>
          </a:effectLst>
        </p:spPr>
      </p:pic>
    </p:spTree>
    <p:extLst>
      <p:ext uri="{BB962C8B-B14F-4D97-AF65-F5344CB8AC3E}">
        <p14:creationId xmlns:p14="http://schemas.microsoft.com/office/powerpoint/2010/main" val="38600917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39DA05-97CE-07DE-F9CC-2ECEEB8D2720}"/>
              </a:ext>
            </a:extLst>
          </p:cNvPr>
          <p:cNvSpPr>
            <a:spLocks noGrp="1"/>
          </p:cNvSpPr>
          <p:nvPr>
            <p:ph type="title"/>
          </p:nvPr>
        </p:nvSpPr>
        <p:spPr>
          <a:xfrm>
            <a:off x="838200" y="2998157"/>
            <a:ext cx="10515600" cy="1325563"/>
          </a:xfrm>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E7AAD5F4-1EC8-541C-AE48-A1CEECE735FA}"/>
              </a:ext>
            </a:extLst>
          </p:cNvPr>
          <p:cNvSpPr>
            <a:spLocks noGrp="1"/>
          </p:cNvSpPr>
          <p:nvPr>
            <p:ph type="sldNum" sz="quarter" idx="10"/>
          </p:nvPr>
        </p:nvSpPr>
        <p:spPr/>
        <p:txBody>
          <a:bodyPr/>
          <a:lstStyle/>
          <a:p>
            <a:fld id="{5DC376C7-CCAB-4A43-82C7-E28708528D9E}" type="slidenum">
              <a:rPr lang="en-US" smtClean="0"/>
              <a:pPr/>
              <a:t>‹#›</a:t>
            </a:fld>
            <a:endParaRPr lang="en-US"/>
          </a:p>
        </p:txBody>
      </p:sp>
    </p:spTree>
    <p:extLst>
      <p:ext uri="{BB962C8B-B14F-4D97-AF65-F5344CB8AC3E}">
        <p14:creationId xmlns:p14="http://schemas.microsoft.com/office/powerpoint/2010/main" val="293741973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17A433-7E60-E2BC-CDA7-1DC0618B668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2343395-0155-A566-25D3-32117741693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8A16992-C2ED-6D6C-6842-003CFA524A6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88F600C-EA44-2B16-12FB-C46AC31F631D}"/>
              </a:ext>
            </a:extLst>
          </p:cNvPr>
          <p:cNvSpPr>
            <a:spLocks noGrp="1"/>
          </p:cNvSpPr>
          <p:nvPr>
            <p:ph type="dt" sz="half" idx="10"/>
          </p:nvPr>
        </p:nvSpPr>
        <p:spPr>
          <a:xfrm>
            <a:off x="838200" y="6356350"/>
            <a:ext cx="2743200" cy="365125"/>
          </a:xfrm>
          <a:prstGeom prst="rect">
            <a:avLst/>
          </a:prstGeom>
        </p:spPr>
        <p:txBody>
          <a:bodyPr/>
          <a:lstStyle/>
          <a:p>
            <a:fld id="{8E17DE4E-90DA-4740-979D-77A0E21180D8}" type="datetimeFigureOut">
              <a:rPr lang="en-US" smtClean="0"/>
              <a:t>5/17/2024</a:t>
            </a:fld>
            <a:endParaRPr lang="en-US"/>
          </a:p>
        </p:txBody>
      </p:sp>
      <p:sp>
        <p:nvSpPr>
          <p:cNvPr id="6" name="Footer Placeholder 5">
            <a:extLst>
              <a:ext uri="{FF2B5EF4-FFF2-40B4-BE49-F238E27FC236}">
                <a16:creationId xmlns:a16="http://schemas.microsoft.com/office/drawing/2014/main" id="{722387EF-C3E0-1DE6-71CD-EB13675B235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2FCCC322-AD58-5CEB-F7CC-ADD944450EE4}"/>
              </a:ext>
            </a:extLst>
          </p:cNvPr>
          <p:cNvSpPr>
            <a:spLocks noGrp="1"/>
          </p:cNvSpPr>
          <p:nvPr>
            <p:ph type="sldNum" sz="quarter" idx="12"/>
          </p:nvPr>
        </p:nvSpPr>
        <p:spPr/>
        <p:txBody>
          <a:bodyPr/>
          <a:lstStyle/>
          <a:p>
            <a:fld id="{5DC376C7-CCAB-4A43-82C7-E28708528D9E}" type="slidenum">
              <a:rPr lang="en-US" smtClean="0"/>
              <a:t>‹#›</a:t>
            </a:fld>
            <a:endParaRPr lang="en-US"/>
          </a:p>
        </p:txBody>
      </p:sp>
    </p:spTree>
    <p:extLst>
      <p:ext uri="{BB962C8B-B14F-4D97-AF65-F5344CB8AC3E}">
        <p14:creationId xmlns:p14="http://schemas.microsoft.com/office/powerpoint/2010/main" val="404910244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27D41B-8801-2DDB-ACD3-78E234B3615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9537A46-FBF7-7BD6-2DAB-FAEB1F5DE8D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1810A6B-B9EB-42CD-AD6B-77471871A24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ABBF902-C639-5B75-CAB3-60D700B1EECE}"/>
              </a:ext>
            </a:extLst>
          </p:cNvPr>
          <p:cNvSpPr>
            <a:spLocks noGrp="1"/>
          </p:cNvSpPr>
          <p:nvPr>
            <p:ph type="dt" sz="half" idx="10"/>
          </p:nvPr>
        </p:nvSpPr>
        <p:spPr>
          <a:xfrm>
            <a:off x="838200" y="6356350"/>
            <a:ext cx="2743200" cy="365125"/>
          </a:xfrm>
          <a:prstGeom prst="rect">
            <a:avLst/>
          </a:prstGeom>
        </p:spPr>
        <p:txBody>
          <a:bodyPr/>
          <a:lstStyle/>
          <a:p>
            <a:fld id="{8E17DE4E-90DA-4740-979D-77A0E21180D8}" type="datetimeFigureOut">
              <a:rPr lang="en-US" smtClean="0"/>
              <a:t>5/17/2024</a:t>
            </a:fld>
            <a:endParaRPr lang="en-US"/>
          </a:p>
        </p:txBody>
      </p:sp>
      <p:sp>
        <p:nvSpPr>
          <p:cNvPr id="6" name="Footer Placeholder 5">
            <a:extLst>
              <a:ext uri="{FF2B5EF4-FFF2-40B4-BE49-F238E27FC236}">
                <a16:creationId xmlns:a16="http://schemas.microsoft.com/office/drawing/2014/main" id="{674289B5-53C5-7E6C-0D47-8E07EC6E0DE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AF5CC411-B080-1956-B9C3-AD717A00AF17}"/>
              </a:ext>
            </a:extLst>
          </p:cNvPr>
          <p:cNvSpPr>
            <a:spLocks noGrp="1"/>
          </p:cNvSpPr>
          <p:nvPr>
            <p:ph type="sldNum" sz="quarter" idx="12"/>
          </p:nvPr>
        </p:nvSpPr>
        <p:spPr/>
        <p:txBody>
          <a:bodyPr/>
          <a:lstStyle/>
          <a:p>
            <a:fld id="{5DC376C7-CCAB-4A43-82C7-E28708528D9E}" type="slidenum">
              <a:rPr lang="en-US" smtClean="0"/>
              <a:t>‹#›</a:t>
            </a:fld>
            <a:endParaRPr lang="en-US"/>
          </a:p>
        </p:txBody>
      </p:sp>
    </p:spTree>
    <p:extLst>
      <p:ext uri="{BB962C8B-B14F-4D97-AF65-F5344CB8AC3E}">
        <p14:creationId xmlns:p14="http://schemas.microsoft.com/office/powerpoint/2010/main" val="222597771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4C0FED-5B1E-1D03-68DD-49432DE8A8F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BA4C8B4-7FE7-7172-E22E-A7FBB444274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8D84B00-F6B4-25B3-5B43-48DD8D46E4CE}"/>
              </a:ext>
            </a:extLst>
          </p:cNvPr>
          <p:cNvSpPr>
            <a:spLocks noGrp="1"/>
          </p:cNvSpPr>
          <p:nvPr>
            <p:ph type="dt" sz="half" idx="10"/>
          </p:nvPr>
        </p:nvSpPr>
        <p:spPr>
          <a:xfrm>
            <a:off x="838200" y="6356350"/>
            <a:ext cx="2743200" cy="365125"/>
          </a:xfrm>
          <a:prstGeom prst="rect">
            <a:avLst/>
          </a:prstGeom>
        </p:spPr>
        <p:txBody>
          <a:bodyPr/>
          <a:lstStyle/>
          <a:p>
            <a:fld id="{8E17DE4E-90DA-4740-979D-77A0E21180D8}" type="datetimeFigureOut">
              <a:rPr lang="en-US" smtClean="0"/>
              <a:t>5/17/2024</a:t>
            </a:fld>
            <a:endParaRPr lang="en-US"/>
          </a:p>
        </p:txBody>
      </p:sp>
      <p:sp>
        <p:nvSpPr>
          <p:cNvPr id="5" name="Footer Placeholder 4">
            <a:extLst>
              <a:ext uri="{FF2B5EF4-FFF2-40B4-BE49-F238E27FC236}">
                <a16:creationId xmlns:a16="http://schemas.microsoft.com/office/drawing/2014/main" id="{653AE3D2-5DC4-473B-7DD7-4139A3E6A15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C9FB532-69D2-E2D1-8AD4-89BCA9C6472A}"/>
              </a:ext>
            </a:extLst>
          </p:cNvPr>
          <p:cNvSpPr>
            <a:spLocks noGrp="1"/>
          </p:cNvSpPr>
          <p:nvPr>
            <p:ph type="sldNum" sz="quarter" idx="12"/>
          </p:nvPr>
        </p:nvSpPr>
        <p:spPr/>
        <p:txBody>
          <a:bodyPr/>
          <a:lstStyle/>
          <a:p>
            <a:fld id="{5DC376C7-CCAB-4A43-82C7-E28708528D9E}" type="slidenum">
              <a:rPr lang="en-US" smtClean="0"/>
              <a:t>‹#›</a:t>
            </a:fld>
            <a:endParaRPr lang="en-US"/>
          </a:p>
        </p:txBody>
      </p:sp>
    </p:spTree>
    <p:extLst>
      <p:ext uri="{BB962C8B-B14F-4D97-AF65-F5344CB8AC3E}">
        <p14:creationId xmlns:p14="http://schemas.microsoft.com/office/powerpoint/2010/main" val="105232982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75236E6-0316-8834-8C22-AEC120DBC67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430BD4F-B53A-26A7-2934-34D33C12E00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E6FD9DF-1743-FB60-8E1E-7F33C78B1847}"/>
              </a:ext>
            </a:extLst>
          </p:cNvPr>
          <p:cNvSpPr>
            <a:spLocks noGrp="1"/>
          </p:cNvSpPr>
          <p:nvPr>
            <p:ph type="dt" sz="half" idx="10"/>
          </p:nvPr>
        </p:nvSpPr>
        <p:spPr>
          <a:xfrm>
            <a:off x="838200" y="6356350"/>
            <a:ext cx="2743200" cy="365125"/>
          </a:xfrm>
          <a:prstGeom prst="rect">
            <a:avLst/>
          </a:prstGeom>
        </p:spPr>
        <p:txBody>
          <a:bodyPr/>
          <a:lstStyle/>
          <a:p>
            <a:fld id="{8E17DE4E-90DA-4740-979D-77A0E21180D8}" type="datetimeFigureOut">
              <a:rPr lang="en-US" smtClean="0"/>
              <a:t>5/17/2024</a:t>
            </a:fld>
            <a:endParaRPr lang="en-US"/>
          </a:p>
        </p:txBody>
      </p:sp>
      <p:sp>
        <p:nvSpPr>
          <p:cNvPr id="5" name="Footer Placeholder 4">
            <a:extLst>
              <a:ext uri="{FF2B5EF4-FFF2-40B4-BE49-F238E27FC236}">
                <a16:creationId xmlns:a16="http://schemas.microsoft.com/office/drawing/2014/main" id="{87BB84C0-FF74-0760-4E71-923A5C0B880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99793FD-4296-02C4-0E12-E5FBBAF7668F}"/>
              </a:ext>
            </a:extLst>
          </p:cNvPr>
          <p:cNvSpPr>
            <a:spLocks noGrp="1"/>
          </p:cNvSpPr>
          <p:nvPr>
            <p:ph type="sldNum" sz="quarter" idx="12"/>
          </p:nvPr>
        </p:nvSpPr>
        <p:spPr/>
        <p:txBody>
          <a:bodyPr/>
          <a:lstStyle/>
          <a:p>
            <a:fld id="{5DC376C7-CCAB-4A43-82C7-E28708528D9E}" type="slidenum">
              <a:rPr lang="en-US" smtClean="0"/>
              <a:t>‹#›</a:t>
            </a:fld>
            <a:endParaRPr lang="en-US"/>
          </a:p>
        </p:txBody>
      </p:sp>
    </p:spTree>
    <p:extLst>
      <p:ext uri="{BB962C8B-B14F-4D97-AF65-F5344CB8AC3E}">
        <p14:creationId xmlns:p14="http://schemas.microsoft.com/office/powerpoint/2010/main" val="223370250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7_Inner Page Style 2">
    <p:bg>
      <p:bgPr>
        <a:solidFill>
          <a:schemeClr val="tx1"/>
        </a:solid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96D22239-E827-446C-B526-4A05CA2750E4}"/>
              </a:ext>
            </a:extLst>
          </p:cNvPr>
          <p:cNvSpPr>
            <a:spLocks noGrp="1"/>
          </p:cNvSpPr>
          <p:nvPr>
            <p:ph type="title"/>
          </p:nvPr>
        </p:nvSpPr>
        <p:spPr>
          <a:xfrm>
            <a:off x="925974" y="655295"/>
            <a:ext cx="9674947" cy="627989"/>
          </a:xfrm>
        </p:spPr>
        <p:txBody>
          <a:bodyPr lIns="0" tIns="0" rIns="0" bIns="0"/>
          <a:lstStyle>
            <a:lvl1pPr>
              <a:defRPr>
                <a:solidFill>
                  <a:schemeClr val="bg1"/>
                </a:solidFill>
              </a:defRPr>
            </a:lvl1pPr>
          </a:lstStyle>
          <a:p>
            <a:r>
              <a:rPr lang="en-US"/>
              <a:t>Click to edit Master title style</a:t>
            </a:r>
          </a:p>
        </p:txBody>
      </p:sp>
      <p:sp>
        <p:nvSpPr>
          <p:cNvPr id="6" name="Content Placeholder 2">
            <a:extLst>
              <a:ext uri="{FF2B5EF4-FFF2-40B4-BE49-F238E27FC236}">
                <a16:creationId xmlns:a16="http://schemas.microsoft.com/office/drawing/2014/main" id="{AF138CD8-0198-4AE8-A7A1-B9AA45F40523}"/>
              </a:ext>
            </a:extLst>
          </p:cNvPr>
          <p:cNvSpPr>
            <a:spLocks noGrp="1"/>
          </p:cNvSpPr>
          <p:nvPr>
            <p:ph idx="1"/>
          </p:nvPr>
        </p:nvSpPr>
        <p:spPr>
          <a:xfrm>
            <a:off x="925974" y="1761104"/>
            <a:ext cx="9674947" cy="4595698"/>
          </a:xfrm>
        </p:spPr>
        <p:txBody>
          <a:bodyPr lIns="0" tIns="0" rIns="0" bIns="0"/>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4" name="Picture 3" descr="A picture containing drawing&#10;&#10;Description automatically generated">
            <a:extLst>
              <a:ext uri="{FF2B5EF4-FFF2-40B4-BE49-F238E27FC236}">
                <a16:creationId xmlns:a16="http://schemas.microsoft.com/office/drawing/2014/main" id="{B60F4369-FD38-4C79-8CD0-6DA36768347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315605" y="6202705"/>
            <a:ext cx="1619827" cy="607435"/>
          </a:xfrm>
          <a:prstGeom prst="rect">
            <a:avLst/>
          </a:prstGeom>
        </p:spPr>
      </p:pic>
    </p:spTree>
    <p:extLst>
      <p:ext uri="{BB962C8B-B14F-4D97-AF65-F5344CB8AC3E}">
        <p14:creationId xmlns:p14="http://schemas.microsoft.com/office/powerpoint/2010/main" val="302195828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pic>
        <p:nvPicPr>
          <p:cNvPr id="8" name="Picture 7" descr="A picture containing application&#10;&#10;Description automatically generated">
            <a:extLst>
              <a:ext uri="{FF2B5EF4-FFF2-40B4-BE49-F238E27FC236}">
                <a16:creationId xmlns:a16="http://schemas.microsoft.com/office/drawing/2014/main" id="{A2349792-651B-F001-DCCD-B3131F401AF2}"/>
              </a:ext>
            </a:extLst>
          </p:cNvPr>
          <p:cNvPicPr>
            <a:picLocks noChangeAspect="1"/>
          </p:cNvPicPr>
          <p:nvPr userDrawn="1"/>
        </p:nvPicPr>
        <p:blipFill>
          <a:blip r:embed="rId2"/>
          <a:stretch>
            <a:fillRect/>
          </a:stretch>
        </p:blipFill>
        <p:spPr>
          <a:xfrm>
            <a:off x="6350" y="0"/>
            <a:ext cx="12185650" cy="6861574"/>
          </a:xfrm>
          <a:prstGeom prst="rect">
            <a:avLst/>
          </a:prstGeom>
        </p:spPr>
      </p:pic>
      <p:sp>
        <p:nvSpPr>
          <p:cNvPr id="9" name="Rectangle 8">
            <a:extLst>
              <a:ext uri="{FF2B5EF4-FFF2-40B4-BE49-F238E27FC236}">
                <a16:creationId xmlns:a16="http://schemas.microsoft.com/office/drawing/2014/main" id="{D1B9F563-B22B-6E8C-EEA2-95B758DF6EF5}"/>
              </a:ext>
            </a:extLst>
          </p:cNvPr>
          <p:cNvSpPr/>
          <p:nvPr userDrawn="1"/>
        </p:nvSpPr>
        <p:spPr>
          <a:xfrm>
            <a:off x="0" y="601669"/>
            <a:ext cx="12192000" cy="89636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pic>
        <p:nvPicPr>
          <p:cNvPr id="12" name="Picture 11" descr="Decorative">
            <a:extLst>
              <a:ext uri="{FF2B5EF4-FFF2-40B4-BE49-F238E27FC236}">
                <a16:creationId xmlns:a16="http://schemas.microsoft.com/office/drawing/2014/main" id="{0A35A537-8A14-07B2-316A-C24BF03C0B1F}"/>
              </a:ext>
            </a:extLst>
          </p:cNvPr>
          <p:cNvPicPr>
            <a:picLocks noChangeAspect="1"/>
          </p:cNvPicPr>
          <p:nvPr userDrawn="1"/>
        </p:nvPicPr>
        <p:blipFill>
          <a:blip r:embed="rId3"/>
          <a:srcRect/>
          <a:stretch/>
        </p:blipFill>
        <p:spPr>
          <a:xfrm>
            <a:off x="2" y="2"/>
            <a:ext cx="12179296" cy="6857998"/>
          </a:xfrm>
          <a:prstGeom prst="rect">
            <a:avLst/>
          </a:prstGeom>
        </p:spPr>
      </p:pic>
      <p:sp>
        <p:nvSpPr>
          <p:cNvPr id="3" name="Content Placeholder 2">
            <a:extLst>
              <a:ext uri="{FF2B5EF4-FFF2-40B4-BE49-F238E27FC236}">
                <a16:creationId xmlns:a16="http://schemas.microsoft.com/office/drawing/2014/main" id="{EEDDE98D-8541-F847-D5C2-E74D1A8E0869}"/>
              </a:ext>
            </a:extLst>
          </p:cNvPr>
          <p:cNvSpPr>
            <a:spLocks noGrp="1"/>
          </p:cNvSpPr>
          <p:nvPr>
            <p:ph idx="1"/>
          </p:nvPr>
        </p:nvSpPr>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7D0FAA31-97FB-8B7A-528E-01970797EE95}"/>
              </a:ext>
            </a:extLst>
          </p:cNvPr>
          <p:cNvSpPr>
            <a:spLocks noGrp="1"/>
          </p:cNvSpPr>
          <p:nvPr>
            <p:ph type="sldNum" sz="quarter" idx="12"/>
          </p:nvPr>
        </p:nvSpPr>
        <p:spPr>
          <a:xfrm>
            <a:off x="8610599" y="6356350"/>
            <a:ext cx="3206931" cy="365125"/>
          </a:xfrm>
        </p:spPr>
        <p:txBody>
          <a:bodyPr/>
          <a:lstStyle>
            <a:lvl1pPr>
              <a:defRPr>
                <a:solidFill>
                  <a:schemeClr val="bg1"/>
                </a:solidFill>
              </a:defRPr>
            </a:lvl1pPr>
          </a:lstStyle>
          <a:p>
            <a:r>
              <a:rPr lang="en-US"/>
              <a:t>#</a:t>
            </a:r>
          </a:p>
        </p:txBody>
      </p:sp>
    </p:spTree>
    <p:extLst>
      <p:ext uri="{BB962C8B-B14F-4D97-AF65-F5344CB8AC3E}">
        <p14:creationId xmlns:p14="http://schemas.microsoft.com/office/powerpoint/2010/main" val="329504509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pic>
        <p:nvPicPr>
          <p:cNvPr id="13" name="Picture 12" descr="A picture containing application&#10;&#10;Description automatically generated">
            <a:extLst>
              <a:ext uri="{FF2B5EF4-FFF2-40B4-BE49-F238E27FC236}">
                <a16:creationId xmlns:a16="http://schemas.microsoft.com/office/drawing/2014/main" id="{76C3BC6A-CF9D-7A38-595F-DD024CCD202E}"/>
              </a:ext>
            </a:extLst>
          </p:cNvPr>
          <p:cNvPicPr>
            <a:picLocks noChangeAspect="1"/>
          </p:cNvPicPr>
          <p:nvPr userDrawn="1"/>
        </p:nvPicPr>
        <p:blipFill>
          <a:blip r:embed="rId2"/>
          <a:stretch>
            <a:fillRect/>
          </a:stretch>
        </p:blipFill>
        <p:spPr>
          <a:xfrm>
            <a:off x="0" y="-3576"/>
            <a:ext cx="12185650" cy="6861574"/>
          </a:xfrm>
          <a:prstGeom prst="rect">
            <a:avLst/>
          </a:prstGeom>
        </p:spPr>
      </p:pic>
      <p:sp>
        <p:nvSpPr>
          <p:cNvPr id="2" name="Date Placeholder 1">
            <a:extLst>
              <a:ext uri="{FF2B5EF4-FFF2-40B4-BE49-F238E27FC236}">
                <a16:creationId xmlns:a16="http://schemas.microsoft.com/office/drawing/2014/main" id="{13BD16E2-1533-CC10-3690-3912CA1E06B3}"/>
              </a:ext>
            </a:extLst>
          </p:cNvPr>
          <p:cNvSpPr>
            <a:spLocks noGrp="1"/>
          </p:cNvSpPr>
          <p:nvPr>
            <p:ph type="dt" sz="half" idx="10"/>
          </p:nvPr>
        </p:nvSpPr>
        <p:spPr>
          <a:xfrm>
            <a:off x="838200" y="6356350"/>
            <a:ext cx="2743200" cy="365125"/>
          </a:xfrm>
          <a:prstGeom prst="rect">
            <a:avLst/>
          </a:prstGeom>
        </p:spPr>
        <p:txBody>
          <a:bodyPr/>
          <a:lstStyle/>
          <a:p>
            <a:fld id="{90B0261D-9D43-4436-AF4F-5240C88F8206}" type="datetime1">
              <a:rPr lang="en-US" smtClean="0"/>
              <a:t>5/17/2024</a:t>
            </a:fld>
            <a:endParaRPr lang="en-US" dirty="0"/>
          </a:p>
        </p:txBody>
      </p:sp>
      <p:sp>
        <p:nvSpPr>
          <p:cNvPr id="3" name="Footer Placeholder 2">
            <a:extLst>
              <a:ext uri="{FF2B5EF4-FFF2-40B4-BE49-F238E27FC236}">
                <a16:creationId xmlns:a16="http://schemas.microsoft.com/office/drawing/2014/main" id="{BA78A676-815A-EE00-21A6-1498CA8AE0CD}"/>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E8C1A6F6-817B-FDE0-DBD8-0AD413DBFDAE}"/>
              </a:ext>
            </a:extLst>
          </p:cNvPr>
          <p:cNvSpPr>
            <a:spLocks noGrp="1"/>
          </p:cNvSpPr>
          <p:nvPr>
            <p:ph type="sldNum" sz="quarter" idx="12"/>
          </p:nvPr>
        </p:nvSpPr>
        <p:spPr/>
        <p:txBody>
          <a:bodyPr/>
          <a:lstStyle/>
          <a:p>
            <a:fld id="{5DC376C7-CCAB-4A43-82C7-E28708528D9E}" type="slidenum">
              <a:rPr lang="en-US" smtClean="0"/>
              <a:t>‹#›</a:t>
            </a:fld>
            <a:endParaRPr lang="en-US" dirty="0"/>
          </a:p>
        </p:txBody>
      </p:sp>
      <p:sp>
        <p:nvSpPr>
          <p:cNvPr id="14" name="Rectangle 13">
            <a:extLst>
              <a:ext uri="{FF2B5EF4-FFF2-40B4-BE49-F238E27FC236}">
                <a16:creationId xmlns:a16="http://schemas.microsoft.com/office/drawing/2014/main" id="{71261DF4-721A-83D3-808A-27C7B15D78C0}"/>
              </a:ext>
            </a:extLst>
          </p:cNvPr>
          <p:cNvSpPr/>
          <p:nvPr userDrawn="1"/>
        </p:nvSpPr>
        <p:spPr>
          <a:xfrm>
            <a:off x="0" y="601669"/>
            <a:ext cx="12192000" cy="89636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015E"/>
              </a:solidFill>
            </a:endParaRPr>
          </a:p>
        </p:txBody>
      </p:sp>
      <p:sp>
        <p:nvSpPr>
          <p:cNvPr id="15" name="Title 1">
            <a:extLst>
              <a:ext uri="{FF2B5EF4-FFF2-40B4-BE49-F238E27FC236}">
                <a16:creationId xmlns:a16="http://schemas.microsoft.com/office/drawing/2014/main" id="{E113CACA-B3AA-5C90-7BCB-16B954505751}"/>
              </a:ext>
            </a:extLst>
          </p:cNvPr>
          <p:cNvSpPr>
            <a:spLocks noGrp="1"/>
          </p:cNvSpPr>
          <p:nvPr>
            <p:ph type="title" hasCustomPrompt="1"/>
          </p:nvPr>
        </p:nvSpPr>
        <p:spPr>
          <a:xfrm>
            <a:off x="838200" y="399961"/>
            <a:ext cx="10515600" cy="1325563"/>
          </a:xfrm>
        </p:spPr>
        <p:txBody>
          <a:bodyPr/>
          <a:lstStyle>
            <a:lvl1pPr>
              <a:defRPr>
                <a:solidFill>
                  <a:schemeClr val="bg1"/>
                </a:solidFill>
              </a:defRPr>
            </a:lvl1pPr>
          </a:lstStyle>
          <a:p>
            <a:r>
              <a:rPr lang="en-US"/>
              <a:t>Become a Center Partner</a:t>
            </a:r>
          </a:p>
        </p:txBody>
      </p:sp>
      <p:pic>
        <p:nvPicPr>
          <p:cNvPr id="6" name="Picture 5">
            <a:extLst>
              <a:ext uri="{FF2B5EF4-FFF2-40B4-BE49-F238E27FC236}">
                <a16:creationId xmlns:a16="http://schemas.microsoft.com/office/drawing/2014/main" id="{C594C94B-6EF0-F17C-A49D-9FE9972EFE6A}"/>
              </a:ext>
            </a:extLst>
          </p:cNvPr>
          <p:cNvPicPr>
            <a:picLocks noChangeAspect="1"/>
          </p:cNvPicPr>
          <p:nvPr userDrawn="1"/>
        </p:nvPicPr>
        <p:blipFill>
          <a:blip r:embed="rId3"/>
          <a:srcRect/>
          <a:stretch/>
        </p:blipFill>
        <p:spPr>
          <a:xfrm>
            <a:off x="5080" y="-15008"/>
            <a:ext cx="12179296" cy="6857998"/>
          </a:xfrm>
          <a:prstGeom prst="rect">
            <a:avLst/>
          </a:prstGeom>
        </p:spPr>
      </p:pic>
      <p:sp>
        <p:nvSpPr>
          <p:cNvPr id="7" name="Slide Number Placeholder 5">
            <a:extLst>
              <a:ext uri="{FF2B5EF4-FFF2-40B4-BE49-F238E27FC236}">
                <a16:creationId xmlns:a16="http://schemas.microsoft.com/office/drawing/2014/main" id="{785705DD-F0D7-01F6-D86B-ABD1454B24DD}"/>
              </a:ext>
            </a:extLst>
          </p:cNvPr>
          <p:cNvSpPr txBox="1">
            <a:spLocks/>
          </p:cNvSpPr>
          <p:nvPr userDrawn="1"/>
        </p:nvSpPr>
        <p:spPr>
          <a:xfrm>
            <a:off x="8776855"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dirty="0">
                <a:solidFill>
                  <a:schemeClr val="tx1"/>
                </a:solidFill>
                <a:latin typeface="Montserrat" panose="00000500000000000000" pitchFamily="2" charset="0"/>
              </a:rPr>
              <a:t>Safal Partners © 2024</a:t>
            </a:r>
          </a:p>
        </p:txBody>
      </p:sp>
      <p:pic>
        <p:nvPicPr>
          <p:cNvPr id="8" name="Picture 7" descr="Diagram&#10;&#10;Description automatically generated">
            <a:extLst>
              <a:ext uri="{FF2B5EF4-FFF2-40B4-BE49-F238E27FC236}">
                <a16:creationId xmlns:a16="http://schemas.microsoft.com/office/drawing/2014/main" id="{250CE8F0-B20E-393C-C4F0-E508E5144CA6}"/>
              </a:ext>
            </a:extLst>
          </p:cNvPr>
          <p:cNvPicPr>
            <a:picLocks noChangeAspect="1"/>
          </p:cNvPicPr>
          <p:nvPr userDrawn="1"/>
        </p:nvPicPr>
        <p:blipFill>
          <a:blip r:embed="rId4"/>
          <a:stretch>
            <a:fillRect/>
          </a:stretch>
        </p:blipFill>
        <p:spPr>
          <a:xfrm>
            <a:off x="2219325" y="5952744"/>
            <a:ext cx="791336" cy="791336"/>
          </a:xfrm>
          <a:prstGeom prst="rect">
            <a:avLst/>
          </a:prstGeom>
        </p:spPr>
      </p:pic>
      <p:sp>
        <p:nvSpPr>
          <p:cNvPr id="9" name="Rectangle 8">
            <a:extLst>
              <a:ext uri="{FF2B5EF4-FFF2-40B4-BE49-F238E27FC236}">
                <a16:creationId xmlns:a16="http://schemas.microsoft.com/office/drawing/2014/main" id="{BAC6596C-6DA4-155E-E61A-5103DE3CE35F}"/>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7B3FBC49-36F9-BC10-EE30-E8D847231D28}"/>
              </a:ext>
            </a:extLst>
          </p:cNvPr>
          <p:cNvSpPr/>
          <p:nvPr userDrawn="1"/>
        </p:nvSpPr>
        <p:spPr>
          <a:xfrm>
            <a:off x="7551626" y="2938463"/>
            <a:ext cx="2743199" cy="2767126"/>
          </a:xfrm>
          <a:prstGeom prst="rect">
            <a:avLst/>
          </a:prstGeom>
          <a:solidFill>
            <a:srgbClr val="00015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 Placeholder 10">
            <a:extLst>
              <a:ext uri="{FF2B5EF4-FFF2-40B4-BE49-F238E27FC236}">
                <a16:creationId xmlns:a16="http://schemas.microsoft.com/office/drawing/2014/main" id="{01BFD7DD-F256-160C-ABD4-1F18B12059B5}"/>
              </a:ext>
            </a:extLst>
          </p:cNvPr>
          <p:cNvSpPr>
            <a:spLocks noGrp="1"/>
          </p:cNvSpPr>
          <p:nvPr>
            <p:ph type="body" sz="quarter" idx="13"/>
          </p:nvPr>
        </p:nvSpPr>
        <p:spPr>
          <a:xfrm>
            <a:off x="1027113" y="1960563"/>
            <a:ext cx="5980112" cy="37449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ext Placeholder 18">
            <a:extLst>
              <a:ext uri="{FF2B5EF4-FFF2-40B4-BE49-F238E27FC236}">
                <a16:creationId xmlns:a16="http://schemas.microsoft.com/office/drawing/2014/main" id="{C476A588-C633-1E1A-56CB-69305CC45449}"/>
              </a:ext>
            </a:extLst>
          </p:cNvPr>
          <p:cNvSpPr>
            <a:spLocks noGrp="1"/>
          </p:cNvSpPr>
          <p:nvPr>
            <p:ph type="body" sz="quarter" idx="14"/>
          </p:nvPr>
        </p:nvSpPr>
        <p:spPr>
          <a:xfrm>
            <a:off x="7551738" y="1960563"/>
            <a:ext cx="2743200" cy="977900"/>
          </a:xfrm>
        </p:spPr>
        <p:txBody>
          <a:bodyPr/>
          <a:lstStyle>
            <a:lvl1pPr marL="0" indent="0" algn="ctr">
              <a:buNone/>
              <a:defRPr>
                <a:solidFill>
                  <a:schemeClr val="bg1"/>
                </a:solidFill>
              </a:defRPr>
            </a:lvl1pPr>
          </a:lstStyle>
          <a:p>
            <a:pPr lvl="0"/>
            <a:r>
              <a:rPr lang="en-US"/>
              <a:t>Click to edit</a:t>
            </a:r>
          </a:p>
        </p:txBody>
      </p:sp>
    </p:spTree>
    <p:extLst>
      <p:ext uri="{BB962C8B-B14F-4D97-AF65-F5344CB8AC3E}">
        <p14:creationId xmlns:p14="http://schemas.microsoft.com/office/powerpoint/2010/main" val="370691967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8" name="Footer Placeholder 4">
            <a:extLst>
              <a:ext uri="{FF2B5EF4-FFF2-40B4-BE49-F238E27FC236}">
                <a16:creationId xmlns:a16="http://schemas.microsoft.com/office/drawing/2014/main" id="{4DD8E947-4754-8340-9527-945C0F1FC6A7}"/>
              </a:ext>
            </a:extLst>
          </p:cNvPr>
          <p:cNvSpPr>
            <a:spLocks noGrp="1"/>
          </p:cNvSpPr>
          <p:nvPr>
            <p:ph type="ftr" sz="quarter" idx="11"/>
          </p:nvPr>
        </p:nvSpPr>
        <p:spPr>
          <a:xfrm>
            <a:off x="1019197" y="2137287"/>
            <a:ext cx="3931170" cy="294735"/>
          </a:xfrm>
          <a:prstGeom prst="rect">
            <a:avLst/>
          </a:prstGeom>
        </p:spPr>
        <p:txBody>
          <a:bodyPr vert="horz" lIns="0" tIns="45708" rIns="0" bIns="45708" rtlCol="0" anchor="ctr" anchorCtr="0"/>
          <a:lstStyle>
            <a:lvl1pPr>
              <a:defRPr lang="en-US" sz="900" b="0" spc="300" dirty="0">
                <a:solidFill>
                  <a:schemeClr val="tx2"/>
                </a:solidFill>
                <a:latin typeface="Arial" panose="020B0604020202020204" pitchFamily="34" charset="0"/>
                <a:cs typeface="Arial" panose="020B0604020202020204" pitchFamily="34" charset="0"/>
              </a:defRPr>
            </a:lvl1pPr>
          </a:lstStyle>
          <a:p>
            <a:endParaRPr lang="en-NZ"/>
          </a:p>
        </p:txBody>
      </p:sp>
      <p:sp>
        <p:nvSpPr>
          <p:cNvPr id="13" name="Title 1">
            <a:extLst>
              <a:ext uri="{FF2B5EF4-FFF2-40B4-BE49-F238E27FC236}">
                <a16:creationId xmlns:a16="http://schemas.microsoft.com/office/drawing/2014/main" id="{D7BD7F25-9F15-114B-BB2E-E8CF3CE50C38}"/>
              </a:ext>
            </a:extLst>
          </p:cNvPr>
          <p:cNvSpPr>
            <a:spLocks noGrp="1"/>
          </p:cNvSpPr>
          <p:nvPr>
            <p:ph type="title" hasCustomPrompt="1"/>
          </p:nvPr>
        </p:nvSpPr>
        <p:spPr>
          <a:xfrm>
            <a:off x="1019197" y="3429782"/>
            <a:ext cx="6217581" cy="1311128"/>
          </a:xfrm>
        </p:spPr>
        <p:txBody>
          <a:bodyPr wrap="square" anchor="t" anchorCtr="0">
            <a:spAutoFit/>
          </a:bodyPr>
          <a:lstStyle>
            <a:lvl1pPr>
              <a:defRPr sz="4399" b="0">
                <a:solidFill>
                  <a:schemeClr val="bg1"/>
                </a:solidFill>
              </a:defRPr>
            </a:lvl1pPr>
          </a:lstStyle>
          <a:p>
            <a:r>
              <a:rPr lang="en-US"/>
              <a:t>CLICK TO EDIT MASTER TITLE STYLE</a:t>
            </a:r>
          </a:p>
        </p:txBody>
      </p:sp>
      <p:pic>
        <p:nvPicPr>
          <p:cNvPr id="2" name="Picture 1">
            <a:extLst>
              <a:ext uri="{FF2B5EF4-FFF2-40B4-BE49-F238E27FC236}">
                <a16:creationId xmlns:a16="http://schemas.microsoft.com/office/drawing/2014/main" id="{6252E9A3-791C-0656-301D-EBD6508BC6C1}"/>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985323" y="657649"/>
            <a:ext cx="2645312" cy="366980"/>
          </a:xfrm>
          <a:prstGeom prst="rect">
            <a:avLst/>
          </a:prstGeom>
        </p:spPr>
      </p:pic>
      <p:pic>
        <p:nvPicPr>
          <p:cNvPr id="4" name="Picture 3">
            <a:extLst>
              <a:ext uri="{FF2B5EF4-FFF2-40B4-BE49-F238E27FC236}">
                <a16:creationId xmlns:a16="http://schemas.microsoft.com/office/drawing/2014/main" id="{803E138D-33D1-A3A6-4D5C-C8AA2E9496CB}"/>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985323" y="657649"/>
            <a:ext cx="2645312" cy="366980"/>
          </a:xfrm>
          <a:prstGeom prst="rect">
            <a:avLst/>
          </a:prstGeom>
        </p:spPr>
      </p:pic>
      <p:sp>
        <p:nvSpPr>
          <p:cNvPr id="5" name="Slide Number Placeholder 4">
            <a:extLst>
              <a:ext uri="{FF2B5EF4-FFF2-40B4-BE49-F238E27FC236}">
                <a16:creationId xmlns:a16="http://schemas.microsoft.com/office/drawing/2014/main" id="{5163A263-9223-9D70-7257-8B3299280C74}"/>
              </a:ext>
            </a:extLst>
          </p:cNvPr>
          <p:cNvSpPr>
            <a:spLocks noGrp="1"/>
          </p:cNvSpPr>
          <p:nvPr>
            <p:ph type="sldNum" sz="quarter" idx="12"/>
          </p:nvPr>
        </p:nvSpPr>
        <p:spPr/>
        <p:txBody>
          <a:bodyPr/>
          <a:lstStyle/>
          <a:p>
            <a:fld id="{D61AABEC-672F-4B68-B914-690DA978312C}" type="slidenum">
              <a:rPr lang="en-US" smtClean="0"/>
              <a:pPr/>
              <a:t>‹#›</a:t>
            </a:fld>
            <a:endParaRPr lang="en-US"/>
          </a:p>
        </p:txBody>
      </p:sp>
    </p:spTree>
    <p:extLst>
      <p:ext uri="{BB962C8B-B14F-4D97-AF65-F5344CB8AC3E}">
        <p14:creationId xmlns:p14="http://schemas.microsoft.com/office/powerpoint/2010/main" val="40095783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8" name="Picture 7" descr="A picture containing application&#10;&#10;Description automatically generated">
            <a:extLst>
              <a:ext uri="{FF2B5EF4-FFF2-40B4-BE49-F238E27FC236}">
                <a16:creationId xmlns:a16="http://schemas.microsoft.com/office/drawing/2014/main" id="{A2349792-651B-F001-DCCD-B3131F401AF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350" y="0"/>
            <a:ext cx="12185650" cy="6861574"/>
          </a:xfrm>
          <a:prstGeom prst="rect">
            <a:avLst/>
          </a:prstGeom>
        </p:spPr>
      </p:pic>
      <p:sp>
        <p:nvSpPr>
          <p:cNvPr id="9" name="Rectangle 8">
            <a:extLst>
              <a:ext uri="{FF2B5EF4-FFF2-40B4-BE49-F238E27FC236}">
                <a16:creationId xmlns:a16="http://schemas.microsoft.com/office/drawing/2014/main" id="{D1B9F563-B22B-6E8C-EEA2-95B758DF6EF5}"/>
              </a:ext>
            </a:extLst>
          </p:cNvPr>
          <p:cNvSpPr/>
          <p:nvPr userDrawn="1"/>
        </p:nvSpPr>
        <p:spPr>
          <a:xfrm>
            <a:off x="0" y="601669"/>
            <a:ext cx="12192000" cy="89636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pic>
        <p:nvPicPr>
          <p:cNvPr id="12" name="Picture 11">
            <a:extLst>
              <a:ext uri="{FF2B5EF4-FFF2-40B4-BE49-F238E27FC236}">
                <a16:creationId xmlns:a16="http://schemas.microsoft.com/office/drawing/2014/main" id="{0A35A537-8A14-07B2-316A-C24BF03C0B1F}"/>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2980" y="11017"/>
            <a:ext cx="12179296" cy="6857998"/>
          </a:xfrm>
          <a:prstGeom prst="rect">
            <a:avLst/>
          </a:prstGeom>
        </p:spPr>
      </p:pic>
      <p:sp>
        <p:nvSpPr>
          <p:cNvPr id="3" name="Content Placeholder 2">
            <a:extLst>
              <a:ext uri="{FF2B5EF4-FFF2-40B4-BE49-F238E27FC236}">
                <a16:creationId xmlns:a16="http://schemas.microsoft.com/office/drawing/2014/main" id="{EEDDE98D-8541-F847-D5C2-E74D1A8E0869}"/>
              </a:ext>
            </a:extLst>
          </p:cNvPr>
          <p:cNvSpPr>
            <a:spLocks noGrp="1"/>
          </p:cNvSpPr>
          <p:nvPr>
            <p:ph idx="1"/>
          </p:nvPr>
        </p:nvSpPr>
        <p:spPr>
          <a:xfrm>
            <a:off x="838200" y="1825625"/>
            <a:ext cx="6267680" cy="2867561"/>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1912928D-F359-2EB9-2350-96896D7616BC}"/>
              </a:ext>
            </a:extLst>
          </p:cNvPr>
          <p:cNvSpPr>
            <a:spLocks noGrp="1"/>
          </p:cNvSpPr>
          <p:nvPr>
            <p:ph type="title"/>
          </p:nvPr>
        </p:nvSpPr>
        <p:spPr>
          <a:xfrm>
            <a:off x="838200" y="399961"/>
            <a:ext cx="10515600" cy="1325563"/>
          </a:xfrm>
        </p:spPr>
        <p:txBody>
          <a:bodyPr/>
          <a:lstStyle>
            <a:lvl1pPr>
              <a:defRPr>
                <a:solidFill>
                  <a:schemeClr val="bg1"/>
                </a:solidFill>
              </a:defRPr>
            </a:lvl1pPr>
          </a:lstStyle>
          <a:p>
            <a:r>
              <a:rPr lang="en-US"/>
              <a:t>Click to edit Master title style</a:t>
            </a:r>
          </a:p>
        </p:txBody>
      </p:sp>
      <p:sp>
        <p:nvSpPr>
          <p:cNvPr id="5" name="Picture Placeholder 4">
            <a:extLst>
              <a:ext uri="{FF2B5EF4-FFF2-40B4-BE49-F238E27FC236}">
                <a16:creationId xmlns:a16="http://schemas.microsoft.com/office/drawing/2014/main" id="{B4D122E9-1AC3-D098-1CF4-0DF60867CA73}"/>
              </a:ext>
            </a:extLst>
          </p:cNvPr>
          <p:cNvSpPr>
            <a:spLocks noGrp="1"/>
          </p:cNvSpPr>
          <p:nvPr>
            <p:ph type="pic" sz="quarter" idx="13"/>
          </p:nvPr>
        </p:nvSpPr>
        <p:spPr>
          <a:xfrm>
            <a:off x="7575550" y="1825625"/>
            <a:ext cx="3778250" cy="4010025"/>
          </a:xfrm>
        </p:spPr>
        <p:txBody>
          <a:bodyPr/>
          <a:lstStyle/>
          <a:p>
            <a:endParaRPr lang="en-US"/>
          </a:p>
        </p:txBody>
      </p:sp>
      <p:sp>
        <p:nvSpPr>
          <p:cNvPr id="10" name="Text Placeholder 9">
            <a:extLst>
              <a:ext uri="{FF2B5EF4-FFF2-40B4-BE49-F238E27FC236}">
                <a16:creationId xmlns:a16="http://schemas.microsoft.com/office/drawing/2014/main" id="{5BC966B4-9D74-6415-64FF-8B6D468AB40F}"/>
              </a:ext>
            </a:extLst>
          </p:cNvPr>
          <p:cNvSpPr>
            <a:spLocks noGrp="1"/>
          </p:cNvSpPr>
          <p:nvPr>
            <p:ph type="body" sz="quarter" idx="14" hasCustomPrompt="1"/>
          </p:nvPr>
        </p:nvSpPr>
        <p:spPr>
          <a:xfrm>
            <a:off x="1150938" y="5046663"/>
            <a:ext cx="4335462" cy="868362"/>
          </a:xfrm>
        </p:spPr>
        <p:txBody>
          <a:bodyPr/>
          <a:lstStyle>
            <a:lvl1pPr>
              <a:defRPr/>
            </a:lvl1pPr>
          </a:lstStyle>
          <a:p>
            <a:pPr lvl="0"/>
            <a:r>
              <a:rPr lang="en-US"/>
              <a:t>Click to add text</a:t>
            </a:r>
          </a:p>
        </p:txBody>
      </p:sp>
      <p:sp>
        <p:nvSpPr>
          <p:cNvPr id="4" name="Slide Number Placeholder 5">
            <a:extLst>
              <a:ext uri="{FF2B5EF4-FFF2-40B4-BE49-F238E27FC236}">
                <a16:creationId xmlns:a16="http://schemas.microsoft.com/office/drawing/2014/main" id="{01AD72E4-D007-8AE6-30D7-E132ABD71EA9}"/>
              </a:ext>
            </a:extLst>
          </p:cNvPr>
          <p:cNvSpPr>
            <a:spLocks noGrp="1"/>
          </p:cNvSpPr>
          <p:nvPr>
            <p:ph type="sldNum" sz="quarter" idx="12"/>
          </p:nvPr>
        </p:nvSpPr>
        <p:spPr>
          <a:xfrm>
            <a:off x="8776855" y="6492875"/>
            <a:ext cx="3322782" cy="365125"/>
          </a:xfrm>
        </p:spPr>
        <p:txBody>
          <a:bodyPr/>
          <a:lstStyle>
            <a:lvl1pPr>
              <a:defRPr>
                <a:solidFill>
                  <a:schemeClr val="bg1"/>
                </a:solidFill>
              </a:defRPr>
            </a:lvl1pPr>
          </a:lstStyle>
          <a:p>
            <a:pPr algn="r"/>
            <a:r>
              <a:rPr lang="en-US" b="0">
                <a:solidFill>
                  <a:schemeClr val="tx1"/>
                </a:solidFill>
                <a:latin typeface="Montserrat" panose="00000500000000000000" pitchFamily="2" charset="0"/>
              </a:rPr>
              <a:t>Safal Partners © 2024</a:t>
            </a:r>
            <a:endParaRPr lang="en-US" sz="1200" b="0">
              <a:solidFill>
                <a:schemeClr val="tx1"/>
              </a:solidFill>
              <a:latin typeface="Montserrat" panose="00000500000000000000" pitchFamily="2" charset="0"/>
            </a:endParaRPr>
          </a:p>
        </p:txBody>
      </p:sp>
      <p:pic>
        <p:nvPicPr>
          <p:cNvPr id="6" name="Picture 5" descr="Diagram&#10;&#10;Description automatically generated">
            <a:extLst>
              <a:ext uri="{FF2B5EF4-FFF2-40B4-BE49-F238E27FC236}">
                <a16:creationId xmlns:a16="http://schemas.microsoft.com/office/drawing/2014/main" id="{FF3B0545-96A6-DDF0-7A51-339F13879AAE}"/>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2219325" y="5952744"/>
            <a:ext cx="791336" cy="791336"/>
          </a:xfrm>
          <a:prstGeom prst="rect">
            <a:avLst/>
          </a:prstGeom>
        </p:spPr>
      </p:pic>
      <p:sp>
        <p:nvSpPr>
          <p:cNvPr id="7" name="Rectangle 6">
            <a:extLst>
              <a:ext uri="{FF2B5EF4-FFF2-40B4-BE49-F238E27FC236}">
                <a16:creationId xmlns:a16="http://schemas.microsoft.com/office/drawing/2014/main" id="{A0A87933-2874-1381-48BE-2E7CC9ED1A13}"/>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9487411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8" name="Footer Placeholder 4">
            <a:extLst>
              <a:ext uri="{FF2B5EF4-FFF2-40B4-BE49-F238E27FC236}">
                <a16:creationId xmlns:a16="http://schemas.microsoft.com/office/drawing/2014/main" id="{4DD8E947-4754-8340-9527-945C0F1FC6A7}"/>
              </a:ext>
            </a:extLst>
          </p:cNvPr>
          <p:cNvSpPr>
            <a:spLocks noGrp="1"/>
          </p:cNvSpPr>
          <p:nvPr>
            <p:ph type="ftr" sz="quarter" idx="11"/>
          </p:nvPr>
        </p:nvSpPr>
        <p:spPr>
          <a:xfrm>
            <a:off x="842757" y="5726439"/>
            <a:ext cx="10506487" cy="249361"/>
          </a:xfrm>
          <a:prstGeom prst="rect">
            <a:avLst/>
          </a:prstGeom>
        </p:spPr>
        <p:txBody>
          <a:bodyPr vert="horz" lIns="0" tIns="45708" rIns="0" bIns="45708" rtlCol="0" anchor="ctr" anchorCtr="0"/>
          <a:lstStyle>
            <a:lvl1pPr>
              <a:defRPr lang="en-US" sz="900" b="0" dirty="0">
                <a:solidFill>
                  <a:schemeClr val="bg1">
                    <a:lumMod val="50000"/>
                  </a:schemeClr>
                </a:solidFill>
                <a:latin typeface="Arial" panose="020B0604020202020204" pitchFamily="34" charset="0"/>
                <a:cs typeface="Arial" panose="020B0604020202020204" pitchFamily="34" charset="0"/>
              </a:defRPr>
            </a:lvl1pPr>
          </a:lstStyle>
          <a:p>
            <a:endParaRPr lang="en-US"/>
          </a:p>
        </p:txBody>
      </p:sp>
      <p:sp>
        <p:nvSpPr>
          <p:cNvPr id="5" name="Title 1">
            <a:extLst>
              <a:ext uri="{FF2B5EF4-FFF2-40B4-BE49-F238E27FC236}">
                <a16:creationId xmlns:a16="http://schemas.microsoft.com/office/drawing/2014/main" id="{E54027AB-D885-DF4F-9445-717B8E8FBE26}"/>
              </a:ext>
            </a:extLst>
          </p:cNvPr>
          <p:cNvSpPr>
            <a:spLocks noGrp="1"/>
          </p:cNvSpPr>
          <p:nvPr>
            <p:ph type="title" hasCustomPrompt="1"/>
          </p:nvPr>
        </p:nvSpPr>
        <p:spPr>
          <a:xfrm>
            <a:off x="838201" y="556053"/>
            <a:ext cx="10678512" cy="480131"/>
          </a:xfrm>
        </p:spPr>
        <p:txBody>
          <a:bodyPr anchor="t" anchorCtr="0">
            <a:spAutoFit/>
          </a:bodyPr>
          <a:lstStyle>
            <a:lvl1pPr>
              <a:defRPr sz="2799" b="0">
                <a:solidFill>
                  <a:schemeClr val="tx1">
                    <a:lumMod val="65000"/>
                    <a:lumOff val="35000"/>
                  </a:schemeClr>
                </a:solidFill>
              </a:defRPr>
            </a:lvl1pPr>
          </a:lstStyle>
          <a:p>
            <a:r>
              <a:rPr lang="en-US"/>
              <a:t>CLICK TO EDIT MASTER TITLE STYLE</a:t>
            </a:r>
          </a:p>
        </p:txBody>
      </p:sp>
      <p:sp>
        <p:nvSpPr>
          <p:cNvPr id="2" name="Slide Number Placeholder 1">
            <a:extLst>
              <a:ext uri="{FF2B5EF4-FFF2-40B4-BE49-F238E27FC236}">
                <a16:creationId xmlns:a16="http://schemas.microsoft.com/office/drawing/2014/main" id="{FCF9E982-8CB0-DE26-92AD-3B2AF05AF8F6}"/>
              </a:ext>
            </a:extLst>
          </p:cNvPr>
          <p:cNvSpPr>
            <a:spLocks noGrp="1"/>
          </p:cNvSpPr>
          <p:nvPr>
            <p:ph type="sldNum" sz="quarter" idx="12"/>
          </p:nvPr>
        </p:nvSpPr>
        <p:spPr/>
        <p:txBody>
          <a:bodyPr/>
          <a:lstStyle/>
          <a:p>
            <a:fld id="{D61AABEC-672F-4B68-B914-690DA978312C}" type="slidenum">
              <a:rPr lang="en-US" smtClean="0"/>
              <a:pPr/>
              <a:t>‹#›</a:t>
            </a:fld>
            <a:endParaRPr lang="en-US"/>
          </a:p>
        </p:txBody>
      </p:sp>
    </p:spTree>
    <p:extLst>
      <p:ext uri="{BB962C8B-B14F-4D97-AF65-F5344CB8AC3E}">
        <p14:creationId xmlns:p14="http://schemas.microsoft.com/office/powerpoint/2010/main" val="900877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5_Title and Content">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0A49CB0A-E884-8433-2D8B-B7DD4E84952C}"/>
              </a:ext>
            </a:extLst>
          </p:cNvPr>
          <p:cNvSpPr>
            <a:spLocks noGrp="1"/>
          </p:cNvSpPr>
          <p:nvPr>
            <p:ph type="title"/>
          </p:nvPr>
        </p:nvSpPr>
        <p:spPr>
          <a:xfrm>
            <a:off x="649289" y="226219"/>
            <a:ext cx="4994275" cy="871538"/>
          </a:xfrm>
        </p:spPr>
        <p:txBody>
          <a:bodyPr/>
          <a:lstStyle>
            <a:lvl1pPr>
              <a:defRPr lang="en-US" sz="3999" b="1" kern="1200" dirty="0" smtClean="0">
                <a:solidFill>
                  <a:schemeClr val="bg1"/>
                </a:solidFill>
                <a:latin typeface="+mj-lt"/>
                <a:ea typeface="+mj-ea"/>
                <a:cs typeface="+mj-cs"/>
              </a:defRPr>
            </a:lvl1pPr>
          </a:lstStyle>
          <a:p>
            <a:r>
              <a:rPr lang="en-US"/>
              <a:t>Click to edit Master title style</a:t>
            </a:r>
          </a:p>
        </p:txBody>
      </p:sp>
      <p:sp>
        <p:nvSpPr>
          <p:cNvPr id="11" name="Content Placeholder 10">
            <a:extLst>
              <a:ext uri="{FF2B5EF4-FFF2-40B4-BE49-F238E27FC236}">
                <a16:creationId xmlns:a16="http://schemas.microsoft.com/office/drawing/2014/main" id="{0E57846E-FC79-78AE-E2D6-B78051FA34D2}"/>
              </a:ext>
            </a:extLst>
          </p:cNvPr>
          <p:cNvSpPr>
            <a:spLocks noGrp="1"/>
          </p:cNvSpPr>
          <p:nvPr>
            <p:ph sz="quarter" idx="10"/>
          </p:nvPr>
        </p:nvSpPr>
        <p:spPr>
          <a:xfrm>
            <a:off x="649289" y="1690688"/>
            <a:ext cx="4994275" cy="427746"/>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lvl1pPr marL="0" indent="0">
              <a:buNone/>
              <a:defRPr lang="en-US" sz="1999" b="1" dirty="0" smtClean="0">
                <a:solidFill>
                  <a:schemeClr val="tx1"/>
                </a:solidFill>
                <a:latin typeface="+mj-lt"/>
                <a:cs typeface="+mj-cs"/>
              </a:defRPr>
            </a:lvl1pPr>
          </a:lstStyle>
          <a:p>
            <a:pPr marL="0" lvl="0" defTabSz="914126">
              <a:lnSpc>
                <a:spcPct val="120000"/>
              </a:lnSpc>
            </a:pPr>
            <a:r>
              <a:rPr lang="en-US"/>
              <a:t>Click to edit Master text styles</a:t>
            </a:r>
          </a:p>
        </p:txBody>
      </p:sp>
      <p:sp>
        <p:nvSpPr>
          <p:cNvPr id="13" name="Content Placeholder 12">
            <a:extLst>
              <a:ext uri="{FF2B5EF4-FFF2-40B4-BE49-F238E27FC236}">
                <a16:creationId xmlns:a16="http://schemas.microsoft.com/office/drawing/2014/main" id="{2E4AADCA-6C67-219F-1D4F-4445990FA7DB}"/>
              </a:ext>
            </a:extLst>
          </p:cNvPr>
          <p:cNvSpPr>
            <a:spLocks noGrp="1"/>
          </p:cNvSpPr>
          <p:nvPr>
            <p:ph sz="quarter" idx="11"/>
          </p:nvPr>
        </p:nvSpPr>
        <p:spPr>
          <a:xfrm>
            <a:off x="469900" y="2840038"/>
            <a:ext cx="5534025" cy="3440112"/>
          </a:xfrm>
        </p:spPr>
        <p:txBody>
          <a:bodyPr/>
          <a:lstStyle>
            <a:lvl1pPr marL="228462" indent="-228462">
              <a:defRPr lang="en-US" sz="2199" kern="1200" dirty="0">
                <a:solidFill>
                  <a:schemeClr val="dk1"/>
                </a:solidFill>
                <a:effectLst/>
                <a:latin typeface="+mn-lt"/>
                <a:ea typeface="+mn-ea"/>
                <a:cs typeface="+mn-cs"/>
              </a:defRPr>
            </a:lvl1pPr>
            <a:lvl2pPr marL="228462" indent="-228462">
              <a:defRPr/>
            </a:lvl2pPr>
            <a:lvl3pPr marL="228462" indent="-228462">
              <a:defRPr/>
            </a:lvl3pPr>
            <a:lvl4pPr marL="228462" indent="-228462">
              <a:defRPr/>
            </a:lvl4pPr>
            <a:lvl5pPr marL="228462" indent="-228462">
              <a:defRPr/>
            </a:lvl5pPr>
          </a:lstStyle>
          <a:p>
            <a:pPr marL="342797" marR="228531" lvl="0" indent="-342797" algn="l" defTabSz="913852" rtl="0" eaLnBrk="1" latinLnBrk="0" hangingPunct="1">
              <a:spcBef>
                <a:spcPts val="1000"/>
              </a:spcBef>
              <a:spcAft>
                <a:spcPts val="0"/>
              </a:spcAft>
              <a:buFont typeface="Symbol" panose="05050102010706020507" pitchFamily="18" charset="2"/>
              <a:buChar char=""/>
            </a:pPr>
            <a:r>
              <a:rPr lang="en-US"/>
              <a:t>Click to edit Master text styles</a:t>
            </a:r>
          </a:p>
          <a:p>
            <a:pPr marL="342797" marR="228531" lvl="0" indent="-342797" algn="l" defTabSz="913852" rtl="0" eaLnBrk="1" latinLnBrk="0" hangingPunct="1">
              <a:spcBef>
                <a:spcPts val="1000"/>
              </a:spcBef>
              <a:spcAft>
                <a:spcPts val="0"/>
              </a:spcAft>
              <a:buFont typeface="Symbol" panose="05050102010706020507" pitchFamily="18" charset="2"/>
              <a:buChar char=""/>
            </a:pPr>
            <a:r>
              <a:rPr lang="en-US"/>
              <a:t>Second level</a:t>
            </a:r>
          </a:p>
          <a:p>
            <a:pPr marL="342797" marR="228531" lvl="0" indent="-342797" algn="l" defTabSz="913852" rtl="0" eaLnBrk="1" latinLnBrk="0" hangingPunct="1">
              <a:spcBef>
                <a:spcPts val="1000"/>
              </a:spcBef>
              <a:spcAft>
                <a:spcPts val="0"/>
              </a:spcAft>
              <a:buFont typeface="Symbol" panose="05050102010706020507" pitchFamily="18" charset="2"/>
              <a:buChar char=""/>
            </a:pPr>
            <a:r>
              <a:rPr lang="en-US"/>
              <a:t>Third level</a:t>
            </a:r>
          </a:p>
          <a:p>
            <a:pPr marL="342797" marR="228531" lvl="0" indent="-342797" algn="l" defTabSz="913852" rtl="0" eaLnBrk="1" latinLnBrk="0" hangingPunct="1">
              <a:spcBef>
                <a:spcPts val="1000"/>
              </a:spcBef>
              <a:spcAft>
                <a:spcPts val="0"/>
              </a:spcAft>
              <a:buFont typeface="Symbol" panose="05050102010706020507" pitchFamily="18" charset="2"/>
              <a:buChar char=""/>
            </a:pPr>
            <a:r>
              <a:rPr lang="en-US"/>
              <a:t>Fourth level</a:t>
            </a:r>
          </a:p>
          <a:p>
            <a:pPr marL="342797" marR="228531" lvl="0" indent="-342797" algn="l" defTabSz="913852" rtl="0" eaLnBrk="1" latinLnBrk="0" hangingPunct="1">
              <a:spcBef>
                <a:spcPts val="1000"/>
              </a:spcBef>
              <a:spcAft>
                <a:spcPts val="0"/>
              </a:spcAft>
              <a:buFont typeface="Symbol" panose="05050102010706020507" pitchFamily="18" charset="2"/>
              <a:buChar char=""/>
            </a:pPr>
            <a:r>
              <a:rPr lang="en-US"/>
              <a:t>Fifth level</a:t>
            </a:r>
          </a:p>
        </p:txBody>
      </p:sp>
      <p:sp>
        <p:nvSpPr>
          <p:cNvPr id="18" name="Text Placeholder 17">
            <a:extLst>
              <a:ext uri="{FF2B5EF4-FFF2-40B4-BE49-F238E27FC236}">
                <a16:creationId xmlns:a16="http://schemas.microsoft.com/office/drawing/2014/main" id="{FF3AB831-1DF3-1EEE-C83E-31713A5ADD83}"/>
              </a:ext>
            </a:extLst>
          </p:cNvPr>
          <p:cNvSpPr>
            <a:spLocks noGrp="1"/>
          </p:cNvSpPr>
          <p:nvPr>
            <p:ph type="body" sz="quarter" idx="12" hasCustomPrompt="1"/>
          </p:nvPr>
        </p:nvSpPr>
        <p:spPr>
          <a:xfrm>
            <a:off x="649289" y="1098550"/>
            <a:ext cx="4994275" cy="592138"/>
          </a:xfrm>
        </p:spPr>
        <p:txBody>
          <a:bodyPr anchor="ctr"/>
          <a:lstStyle>
            <a:lvl1pPr marL="0" indent="0">
              <a:buNone/>
              <a:defRPr lang="en-US" sz="2399" kern="1200" dirty="0" smtClean="0">
                <a:solidFill>
                  <a:schemeClr val="bg1"/>
                </a:solidFill>
                <a:latin typeface="+mj-lt"/>
                <a:ea typeface="+mj-ea"/>
                <a:cs typeface="+mj-cs"/>
              </a:defRPr>
            </a:lvl1pPr>
            <a:lvl2pPr marL="456926" indent="0">
              <a:buNone/>
              <a:defRPr lang="en-US" sz="2399" kern="1200" dirty="0" smtClean="0">
                <a:solidFill>
                  <a:schemeClr val="bg1"/>
                </a:solidFill>
                <a:latin typeface="+mj-lt"/>
                <a:ea typeface="+mj-ea"/>
                <a:cs typeface="+mj-cs"/>
              </a:defRPr>
            </a:lvl2pPr>
            <a:lvl3pPr marL="913852" indent="0">
              <a:buNone/>
              <a:defRPr lang="en-US" sz="2399" kern="1200" dirty="0" smtClean="0">
                <a:solidFill>
                  <a:schemeClr val="bg1"/>
                </a:solidFill>
                <a:latin typeface="+mj-lt"/>
                <a:ea typeface="+mj-ea"/>
                <a:cs typeface="+mj-cs"/>
              </a:defRPr>
            </a:lvl3pPr>
          </a:lstStyle>
          <a:p>
            <a:pPr lvl="0"/>
            <a:r>
              <a:rPr lang="en-US"/>
              <a:t>CLICK TO EDIT MASTER TEXT STYLES</a:t>
            </a:r>
          </a:p>
        </p:txBody>
      </p:sp>
      <p:sp>
        <p:nvSpPr>
          <p:cNvPr id="19" name="Slide Number Placeholder 18">
            <a:extLst>
              <a:ext uri="{FF2B5EF4-FFF2-40B4-BE49-F238E27FC236}">
                <a16:creationId xmlns:a16="http://schemas.microsoft.com/office/drawing/2014/main" id="{26D330BB-3C28-D130-E20F-5040F64F2173}"/>
              </a:ext>
            </a:extLst>
          </p:cNvPr>
          <p:cNvSpPr>
            <a:spLocks noGrp="1"/>
          </p:cNvSpPr>
          <p:nvPr>
            <p:ph type="sldNum" sz="quarter" idx="13"/>
          </p:nvPr>
        </p:nvSpPr>
        <p:spPr/>
        <p:txBody>
          <a:bodyPr/>
          <a:lstStyle/>
          <a:p>
            <a:fld id="{D61AABEC-672F-4B68-B914-690DA978312C}" type="slidenum">
              <a:rPr lang="en-US" smtClean="0"/>
              <a:pPr/>
              <a:t>‹#›</a:t>
            </a:fld>
            <a:endParaRPr lang="en-US"/>
          </a:p>
        </p:txBody>
      </p:sp>
    </p:spTree>
    <p:extLst>
      <p:ext uri="{BB962C8B-B14F-4D97-AF65-F5344CB8AC3E}">
        <p14:creationId xmlns:p14="http://schemas.microsoft.com/office/powerpoint/2010/main" val="249886129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1_Title and Content">
    <p:spTree>
      <p:nvGrpSpPr>
        <p:cNvPr id="1" name=""/>
        <p:cNvGrpSpPr/>
        <p:nvPr/>
      </p:nvGrpSpPr>
      <p:grpSpPr>
        <a:xfrm>
          <a:off x="0" y="0"/>
          <a:ext cx="0" cy="0"/>
          <a:chOff x="0" y="0"/>
          <a:chExt cx="0" cy="0"/>
        </a:xfrm>
      </p:grpSpPr>
      <p:sp>
        <p:nvSpPr>
          <p:cNvPr id="8" name="Footer Placeholder 4">
            <a:extLst>
              <a:ext uri="{FF2B5EF4-FFF2-40B4-BE49-F238E27FC236}">
                <a16:creationId xmlns:a16="http://schemas.microsoft.com/office/drawing/2014/main" id="{4DD8E947-4754-8340-9527-945C0F1FC6A7}"/>
              </a:ext>
            </a:extLst>
          </p:cNvPr>
          <p:cNvSpPr>
            <a:spLocks noGrp="1"/>
          </p:cNvSpPr>
          <p:nvPr>
            <p:ph type="ftr" sz="quarter" idx="11"/>
          </p:nvPr>
        </p:nvSpPr>
        <p:spPr>
          <a:xfrm>
            <a:off x="842757" y="5726439"/>
            <a:ext cx="10506487" cy="249361"/>
          </a:xfrm>
          <a:prstGeom prst="rect">
            <a:avLst/>
          </a:prstGeom>
        </p:spPr>
        <p:txBody>
          <a:bodyPr vert="horz" lIns="0" tIns="45708" rIns="0" bIns="45708" rtlCol="0" anchor="ctr" anchorCtr="0"/>
          <a:lstStyle>
            <a:lvl1pPr>
              <a:defRPr lang="en-US" sz="900" b="0" dirty="0">
                <a:solidFill>
                  <a:schemeClr val="bg1">
                    <a:lumMod val="50000"/>
                  </a:schemeClr>
                </a:solidFill>
                <a:latin typeface="Arial" panose="020B0604020202020204" pitchFamily="34" charset="0"/>
                <a:cs typeface="Arial" panose="020B0604020202020204" pitchFamily="34" charset="0"/>
              </a:defRPr>
            </a:lvl1pPr>
          </a:lstStyle>
          <a:p>
            <a:endParaRPr lang="en-US"/>
          </a:p>
        </p:txBody>
      </p:sp>
      <p:sp>
        <p:nvSpPr>
          <p:cNvPr id="9" name="Content Placeholder 2">
            <a:extLst>
              <a:ext uri="{FF2B5EF4-FFF2-40B4-BE49-F238E27FC236}">
                <a16:creationId xmlns:a16="http://schemas.microsoft.com/office/drawing/2014/main" id="{D7977C82-B5B4-FC48-AB8C-91EAA6119067}"/>
              </a:ext>
            </a:extLst>
          </p:cNvPr>
          <p:cNvSpPr>
            <a:spLocks noGrp="1"/>
          </p:cNvSpPr>
          <p:nvPr>
            <p:ph idx="12" hasCustomPrompt="1"/>
          </p:nvPr>
        </p:nvSpPr>
        <p:spPr>
          <a:xfrm>
            <a:off x="838201" y="1448002"/>
            <a:ext cx="10506487" cy="4038789"/>
          </a:xfrm>
        </p:spPr>
        <p:txBody>
          <a:bodyPr>
            <a:noAutofit/>
          </a:bodyPr>
          <a:lstStyle>
            <a:lvl1pPr marL="0" indent="0">
              <a:lnSpc>
                <a:spcPct val="120000"/>
              </a:lnSpc>
              <a:spcBef>
                <a:spcPts val="1200"/>
              </a:spcBef>
              <a:buFont typeface="Arial" panose="020B0604020202020204" pitchFamily="34" charset="0"/>
              <a:buNone/>
              <a:defRPr sz="1400">
                <a:solidFill>
                  <a:schemeClr val="tx1">
                    <a:lumMod val="65000"/>
                    <a:lumOff val="35000"/>
                  </a:schemeClr>
                </a:solidFill>
              </a:defRPr>
            </a:lvl1pPr>
            <a:lvl2pPr marL="444256" indent="-310979">
              <a:lnSpc>
                <a:spcPct val="120000"/>
              </a:lnSpc>
              <a:spcBef>
                <a:spcPts val="1200"/>
              </a:spcBef>
              <a:buClrTx/>
              <a:buSzPct val="100000"/>
              <a:buFont typeface="Arial" panose="020B0604020202020204" pitchFamily="34" charset="0"/>
              <a:buChar char="•"/>
              <a:tabLst/>
              <a:defRPr sz="1400">
                <a:solidFill>
                  <a:schemeClr val="tx1">
                    <a:lumMod val="65000"/>
                    <a:lumOff val="35000"/>
                  </a:schemeClr>
                </a:solidFill>
              </a:defRPr>
            </a:lvl2pPr>
            <a:lvl3pPr>
              <a:lnSpc>
                <a:spcPct val="120000"/>
              </a:lnSpc>
              <a:spcBef>
                <a:spcPts val="1200"/>
              </a:spcBef>
              <a:defRPr sz="1400">
                <a:solidFill>
                  <a:schemeClr val="tx1">
                    <a:lumMod val="65000"/>
                    <a:lumOff val="35000"/>
                  </a:schemeClr>
                </a:solidFill>
              </a:defRPr>
            </a:lvl3pPr>
            <a:lvl4pPr>
              <a:defRPr>
                <a:solidFill>
                  <a:schemeClr val="bg2"/>
                </a:solidFill>
              </a:defRPr>
            </a:lvl4pPr>
            <a:lvl5pPr>
              <a:defRPr>
                <a:solidFill>
                  <a:schemeClr val="bg2"/>
                </a:solidFill>
              </a:defRPr>
            </a:lvl5pPr>
          </a:lstStyle>
          <a:p>
            <a:r>
              <a:rPr lang="en-GB"/>
              <a:t>Your text here</a:t>
            </a:r>
          </a:p>
          <a:p>
            <a:pPr lvl="1"/>
            <a:r>
              <a:rPr lang="en-GB"/>
              <a:t>Text level 1</a:t>
            </a:r>
          </a:p>
          <a:p>
            <a:pPr lvl="2"/>
            <a:r>
              <a:rPr lang="en-GB"/>
              <a:t>Text level 2</a:t>
            </a:r>
          </a:p>
        </p:txBody>
      </p:sp>
      <p:sp>
        <p:nvSpPr>
          <p:cNvPr id="10" name="Title 1">
            <a:extLst>
              <a:ext uri="{FF2B5EF4-FFF2-40B4-BE49-F238E27FC236}">
                <a16:creationId xmlns:a16="http://schemas.microsoft.com/office/drawing/2014/main" id="{77B169F6-E67B-9142-BD40-8381CE5BFA77}"/>
              </a:ext>
            </a:extLst>
          </p:cNvPr>
          <p:cNvSpPr>
            <a:spLocks noGrp="1"/>
          </p:cNvSpPr>
          <p:nvPr>
            <p:ph type="title" hasCustomPrompt="1"/>
          </p:nvPr>
        </p:nvSpPr>
        <p:spPr>
          <a:xfrm>
            <a:off x="838201" y="556053"/>
            <a:ext cx="10678512" cy="480131"/>
          </a:xfrm>
        </p:spPr>
        <p:txBody>
          <a:bodyPr anchor="t" anchorCtr="0">
            <a:spAutoFit/>
          </a:bodyPr>
          <a:lstStyle>
            <a:lvl1pPr>
              <a:defRPr sz="2799" b="0">
                <a:solidFill>
                  <a:schemeClr val="tx1">
                    <a:lumMod val="65000"/>
                    <a:lumOff val="35000"/>
                  </a:schemeClr>
                </a:solidFill>
              </a:defRPr>
            </a:lvl1pPr>
          </a:lstStyle>
          <a:p>
            <a:r>
              <a:rPr lang="en-US"/>
              <a:t>CLICK TO EDIT MASTER TITLE STYLE</a:t>
            </a:r>
          </a:p>
        </p:txBody>
      </p:sp>
      <p:sp>
        <p:nvSpPr>
          <p:cNvPr id="2" name="Slide Number Placeholder 1">
            <a:extLst>
              <a:ext uri="{FF2B5EF4-FFF2-40B4-BE49-F238E27FC236}">
                <a16:creationId xmlns:a16="http://schemas.microsoft.com/office/drawing/2014/main" id="{FEB0CB82-A49D-7B2B-8679-32C6C7A36890}"/>
              </a:ext>
            </a:extLst>
          </p:cNvPr>
          <p:cNvSpPr>
            <a:spLocks noGrp="1"/>
          </p:cNvSpPr>
          <p:nvPr>
            <p:ph type="sldNum" sz="quarter" idx="13"/>
          </p:nvPr>
        </p:nvSpPr>
        <p:spPr/>
        <p:txBody>
          <a:bodyPr/>
          <a:lstStyle/>
          <a:p>
            <a:fld id="{D61AABEC-672F-4B68-B914-690DA978312C}" type="slidenum">
              <a:rPr lang="en-US" smtClean="0"/>
              <a:pPr/>
              <a:t>‹#›</a:t>
            </a:fld>
            <a:endParaRPr lang="en-US"/>
          </a:p>
        </p:txBody>
      </p:sp>
    </p:spTree>
    <p:extLst>
      <p:ext uri="{BB962C8B-B14F-4D97-AF65-F5344CB8AC3E}">
        <p14:creationId xmlns:p14="http://schemas.microsoft.com/office/powerpoint/2010/main" val="129666512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3" name="Picture Placeholder 4">
            <a:extLst>
              <a:ext uri="{FF2B5EF4-FFF2-40B4-BE49-F238E27FC236}">
                <a16:creationId xmlns:a16="http://schemas.microsoft.com/office/drawing/2014/main" id="{87C7BF84-D9F6-55AE-484B-94E597DA6963}"/>
              </a:ext>
            </a:extLst>
          </p:cNvPr>
          <p:cNvSpPr>
            <a:spLocks noGrp="1"/>
          </p:cNvSpPr>
          <p:nvPr>
            <p:ph type="pic" sz="quarter" idx="14" hasCustomPrompt="1"/>
          </p:nvPr>
        </p:nvSpPr>
        <p:spPr>
          <a:xfrm>
            <a:off x="7970420" y="2"/>
            <a:ext cx="4221581" cy="6136447"/>
          </a:xfrm>
          <a:solidFill>
            <a:schemeClr val="bg1">
              <a:lumMod val="95000"/>
            </a:schemeClr>
          </a:solidFill>
        </p:spPr>
        <p:txBody>
          <a:bodyPr vert="horz" wrap="square" lIns="91440" tIns="45720" rIns="91440" bIns="45720" rtlCol="0" anchor="ctr" anchorCtr="1">
            <a:noAutofit/>
          </a:bodyPr>
          <a:lstStyle>
            <a:lvl1pPr marL="0" indent="0">
              <a:buNone/>
              <a:defRPr lang="en-GB" sz="1798"/>
            </a:lvl1pPr>
          </a:lstStyle>
          <a:p>
            <a:pPr marL="228462" lvl="0" indent="-228462" algn="ctr"/>
            <a:r>
              <a:rPr lang="en-US" noProof="0"/>
              <a:t>Insert Image</a:t>
            </a:r>
          </a:p>
        </p:txBody>
      </p:sp>
      <p:sp>
        <p:nvSpPr>
          <p:cNvPr id="11" name="Content Placeholder 2">
            <a:extLst>
              <a:ext uri="{FF2B5EF4-FFF2-40B4-BE49-F238E27FC236}">
                <a16:creationId xmlns:a16="http://schemas.microsoft.com/office/drawing/2014/main" id="{580F8FBD-70BE-D64B-A605-9444670B776E}"/>
              </a:ext>
            </a:extLst>
          </p:cNvPr>
          <p:cNvSpPr>
            <a:spLocks noGrp="1"/>
          </p:cNvSpPr>
          <p:nvPr>
            <p:ph idx="13" hasCustomPrompt="1"/>
          </p:nvPr>
        </p:nvSpPr>
        <p:spPr>
          <a:xfrm>
            <a:off x="980019" y="1448002"/>
            <a:ext cx="3163135" cy="4038789"/>
          </a:xfrm>
        </p:spPr>
        <p:txBody>
          <a:bodyPr>
            <a:noAutofit/>
          </a:bodyPr>
          <a:lstStyle>
            <a:lvl1pPr marL="0" indent="0">
              <a:lnSpc>
                <a:spcPct val="120000"/>
              </a:lnSpc>
              <a:spcBef>
                <a:spcPts val="1200"/>
              </a:spcBef>
              <a:buFont typeface="Arial" panose="020B0604020202020204" pitchFamily="34" charset="0"/>
              <a:buNone/>
              <a:defRPr sz="1400">
                <a:solidFill>
                  <a:schemeClr val="tx1">
                    <a:lumMod val="65000"/>
                    <a:lumOff val="35000"/>
                  </a:schemeClr>
                </a:solidFill>
              </a:defRPr>
            </a:lvl1pPr>
            <a:lvl2pPr marL="444256" indent="-310979">
              <a:lnSpc>
                <a:spcPct val="120000"/>
              </a:lnSpc>
              <a:spcBef>
                <a:spcPts val="1200"/>
              </a:spcBef>
              <a:buClrTx/>
              <a:buSzPct val="100000"/>
              <a:buFont typeface="Arial" panose="020B0604020202020204" pitchFamily="34" charset="0"/>
              <a:buChar char="•"/>
              <a:tabLst/>
              <a:defRPr sz="1400">
                <a:solidFill>
                  <a:schemeClr val="tx1">
                    <a:lumMod val="65000"/>
                    <a:lumOff val="35000"/>
                  </a:schemeClr>
                </a:solidFill>
              </a:defRPr>
            </a:lvl2pPr>
            <a:lvl3pPr>
              <a:lnSpc>
                <a:spcPct val="120000"/>
              </a:lnSpc>
              <a:spcBef>
                <a:spcPts val="1200"/>
              </a:spcBef>
              <a:defRPr sz="1400">
                <a:solidFill>
                  <a:schemeClr val="tx1">
                    <a:lumMod val="65000"/>
                    <a:lumOff val="35000"/>
                  </a:schemeClr>
                </a:solidFill>
              </a:defRPr>
            </a:lvl3pPr>
            <a:lvl4pPr>
              <a:defRPr>
                <a:solidFill>
                  <a:schemeClr val="bg2"/>
                </a:solidFill>
              </a:defRPr>
            </a:lvl4pPr>
            <a:lvl5pPr>
              <a:defRPr>
                <a:solidFill>
                  <a:schemeClr val="bg2"/>
                </a:solidFill>
              </a:defRPr>
            </a:lvl5pPr>
          </a:lstStyle>
          <a:p>
            <a:r>
              <a:rPr lang="en-GB"/>
              <a:t>Your text here</a:t>
            </a:r>
          </a:p>
          <a:p>
            <a:pPr lvl="1"/>
            <a:r>
              <a:rPr lang="en-GB"/>
              <a:t>Text level 1</a:t>
            </a:r>
          </a:p>
          <a:p>
            <a:pPr lvl="2"/>
            <a:r>
              <a:rPr lang="en-GB"/>
              <a:t>Text level 2</a:t>
            </a:r>
          </a:p>
        </p:txBody>
      </p:sp>
      <p:sp>
        <p:nvSpPr>
          <p:cNvPr id="13" name="Title 1">
            <a:extLst>
              <a:ext uri="{FF2B5EF4-FFF2-40B4-BE49-F238E27FC236}">
                <a16:creationId xmlns:a16="http://schemas.microsoft.com/office/drawing/2014/main" id="{D7BD7F25-9F15-114B-BB2E-E8CF3CE50C38}"/>
              </a:ext>
            </a:extLst>
          </p:cNvPr>
          <p:cNvSpPr>
            <a:spLocks noGrp="1"/>
          </p:cNvSpPr>
          <p:nvPr>
            <p:ph type="title" hasCustomPrompt="1"/>
          </p:nvPr>
        </p:nvSpPr>
        <p:spPr>
          <a:xfrm>
            <a:off x="980019" y="556050"/>
            <a:ext cx="6217581" cy="867930"/>
          </a:xfrm>
        </p:spPr>
        <p:txBody>
          <a:bodyPr wrap="square" anchor="t" anchorCtr="0">
            <a:spAutoFit/>
          </a:bodyPr>
          <a:lstStyle>
            <a:lvl1pPr>
              <a:defRPr sz="2799" b="0">
                <a:solidFill>
                  <a:schemeClr val="tx1">
                    <a:lumMod val="65000"/>
                    <a:lumOff val="35000"/>
                  </a:schemeClr>
                </a:solidFill>
              </a:defRPr>
            </a:lvl1pPr>
          </a:lstStyle>
          <a:p>
            <a:r>
              <a:rPr lang="en-US"/>
              <a:t>CLICK TO EDIT MASTER TITLE STYLE</a:t>
            </a:r>
          </a:p>
        </p:txBody>
      </p:sp>
      <p:sp>
        <p:nvSpPr>
          <p:cNvPr id="2" name="Slide Number Placeholder 1">
            <a:extLst>
              <a:ext uri="{FF2B5EF4-FFF2-40B4-BE49-F238E27FC236}">
                <a16:creationId xmlns:a16="http://schemas.microsoft.com/office/drawing/2014/main" id="{9F34F63B-A04B-B4FB-AF89-36A690A89BC2}"/>
              </a:ext>
            </a:extLst>
          </p:cNvPr>
          <p:cNvSpPr>
            <a:spLocks noGrp="1"/>
          </p:cNvSpPr>
          <p:nvPr>
            <p:ph type="sldNum" sz="quarter" idx="15"/>
          </p:nvPr>
        </p:nvSpPr>
        <p:spPr/>
        <p:txBody>
          <a:bodyPr/>
          <a:lstStyle/>
          <a:p>
            <a:fld id="{D61AABEC-672F-4B68-B914-690DA978312C}" type="slidenum">
              <a:rPr lang="en-US" smtClean="0"/>
              <a:pPr/>
              <a:t>‹#›</a:t>
            </a:fld>
            <a:endParaRPr lang="en-US"/>
          </a:p>
        </p:txBody>
      </p:sp>
    </p:spTree>
    <p:extLst>
      <p:ext uri="{BB962C8B-B14F-4D97-AF65-F5344CB8AC3E}">
        <p14:creationId xmlns:p14="http://schemas.microsoft.com/office/powerpoint/2010/main" val="27668808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8403CD-5FAD-6AA1-6290-391DEC52A215}"/>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3FC73BA3-0058-4637-9D04-7CCC92D99368}"/>
              </a:ext>
            </a:extLst>
          </p:cNvPr>
          <p:cNvSpPr>
            <a:spLocks noGrp="1"/>
          </p:cNvSpPr>
          <p:nvPr>
            <p:ph type="sldNum" sz="quarter" idx="10"/>
          </p:nvPr>
        </p:nvSpPr>
        <p:spPr/>
        <p:txBody>
          <a:bodyPr/>
          <a:lstStyle/>
          <a:p>
            <a:fld id="{D61AABEC-672F-4B68-B914-690DA978312C}" type="slidenum">
              <a:rPr lang="en-US" smtClean="0"/>
              <a:pPr/>
              <a:t>‹#›</a:t>
            </a:fld>
            <a:endParaRPr lang="en-US"/>
          </a:p>
        </p:txBody>
      </p:sp>
    </p:spTree>
    <p:extLst>
      <p:ext uri="{BB962C8B-B14F-4D97-AF65-F5344CB8AC3E}">
        <p14:creationId xmlns:p14="http://schemas.microsoft.com/office/powerpoint/2010/main" val="26162771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2_Title and Content">
    <p:spTree>
      <p:nvGrpSpPr>
        <p:cNvPr id="1" name=""/>
        <p:cNvGrpSpPr/>
        <p:nvPr/>
      </p:nvGrpSpPr>
      <p:grpSpPr>
        <a:xfrm>
          <a:off x="0" y="0"/>
          <a:ext cx="0" cy="0"/>
          <a:chOff x="0" y="0"/>
          <a:chExt cx="0" cy="0"/>
        </a:xfrm>
      </p:grpSpPr>
      <p:sp>
        <p:nvSpPr>
          <p:cNvPr id="11" name="Content Placeholder 2">
            <a:extLst>
              <a:ext uri="{FF2B5EF4-FFF2-40B4-BE49-F238E27FC236}">
                <a16:creationId xmlns:a16="http://schemas.microsoft.com/office/drawing/2014/main" id="{580F8FBD-70BE-D64B-A605-9444670B776E}"/>
              </a:ext>
            </a:extLst>
          </p:cNvPr>
          <p:cNvSpPr>
            <a:spLocks noGrp="1"/>
          </p:cNvSpPr>
          <p:nvPr>
            <p:ph idx="13" hasCustomPrompt="1"/>
          </p:nvPr>
        </p:nvSpPr>
        <p:spPr>
          <a:xfrm>
            <a:off x="838201" y="1448002"/>
            <a:ext cx="5100121" cy="4038789"/>
          </a:xfrm>
        </p:spPr>
        <p:txBody>
          <a:bodyPr>
            <a:noAutofit/>
          </a:bodyPr>
          <a:lstStyle>
            <a:lvl1pPr marL="0" indent="0">
              <a:lnSpc>
                <a:spcPct val="120000"/>
              </a:lnSpc>
              <a:spcBef>
                <a:spcPts val="1200"/>
              </a:spcBef>
              <a:buFont typeface="Arial" panose="020B0604020202020204" pitchFamily="34" charset="0"/>
              <a:buNone/>
              <a:defRPr sz="1400">
                <a:solidFill>
                  <a:schemeClr val="tx1">
                    <a:lumMod val="65000"/>
                    <a:lumOff val="35000"/>
                  </a:schemeClr>
                </a:solidFill>
              </a:defRPr>
            </a:lvl1pPr>
            <a:lvl2pPr marL="444256" indent="-310979">
              <a:lnSpc>
                <a:spcPct val="120000"/>
              </a:lnSpc>
              <a:spcBef>
                <a:spcPts val="1200"/>
              </a:spcBef>
              <a:buClrTx/>
              <a:buSzPct val="100000"/>
              <a:buFont typeface="Arial" panose="020B0604020202020204" pitchFamily="34" charset="0"/>
              <a:buChar char="•"/>
              <a:tabLst/>
              <a:defRPr sz="1400">
                <a:solidFill>
                  <a:schemeClr val="tx1">
                    <a:lumMod val="65000"/>
                    <a:lumOff val="35000"/>
                  </a:schemeClr>
                </a:solidFill>
              </a:defRPr>
            </a:lvl2pPr>
            <a:lvl3pPr>
              <a:lnSpc>
                <a:spcPct val="120000"/>
              </a:lnSpc>
              <a:spcBef>
                <a:spcPts val="1200"/>
              </a:spcBef>
              <a:defRPr sz="1400">
                <a:solidFill>
                  <a:schemeClr val="tx1">
                    <a:lumMod val="65000"/>
                    <a:lumOff val="35000"/>
                  </a:schemeClr>
                </a:solidFill>
              </a:defRPr>
            </a:lvl3pPr>
            <a:lvl4pPr>
              <a:defRPr>
                <a:solidFill>
                  <a:schemeClr val="bg2"/>
                </a:solidFill>
              </a:defRPr>
            </a:lvl4pPr>
            <a:lvl5pPr>
              <a:defRPr>
                <a:solidFill>
                  <a:schemeClr val="bg2"/>
                </a:solidFill>
              </a:defRPr>
            </a:lvl5pPr>
          </a:lstStyle>
          <a:p>
            <a:r>
              <a:rPr lang="en-GB"/>
              <a:t>Your text here</a:t>
            </a:r>
          </a:p>
          <a:p>
            <a:pPr lvl="1"/>
            <a:r>
              <a:rPr lang="en-GB"/>
              <a:t>Text level 1</a:t>
            </a:r>
          </a:p>
          <a:p>
            <a:pPr lvl="2"/>
            <a:r>
              <a:rPr lang="en-GB"/>
              <a:t>Text level 2</a:t>
            </a:r>
          </a:p>
        </p:txBody>
      </p:sp>
      <p:sp>
        <p:nvSpPr>
          <p:cNvPr id="12" name="Content Placeholder 2">
            <a:extLst>
              <a:ext uri="{FF2B5EF4-FFF2-40B4-BE49-F238E27FC236}">
                <a16:creationId xmlns:a16="http://schemas.microsoft.com/office/drawing/2014/main" id="{F8054575-B9FB-3747-9C58-26000E9E51EA}"/>
              </a:ext>
            </a:extLst>
          </p:cNvPr>
          <p:cNvSpPr>
            <a:spLocks noGrp="1"/>
          </p:cNvSpPr>
          <p:nvPr>
            <p:ph idx="14" hasCustomPrompt="1"/>
          </p:nvPr>
        </p:nvSpPr>
        <p:spPr>
          <a:xfrm>
            <a:off x="6249121" y="1447103"/>
            <a:ext cx="5100121" cy="4038789"/>
          </a:xfrm>
        </p:spPr>
        <p:txBody>
          <a:bodyPr>
            <a:noAutofit/>
          </a:bodyPr>
          <a:lstStyle>
            <a:lvl1pPr marL="0" indent="0">
              <a:lnSpc>
                <a:spcPct val="120000"/>
              </a:lnSpc>
              <a:spcBef>
                <a:spcPts val="1200"/>
              </a:spcBef>
              <a:buFont typeface="Arial" panose="020B0604020202020204" pitchFamily="34" charset="0"/>
              <a:buNone/>
              <a:defRPr sz="1400">
                <a:solidFill>
                  <a:schemeClr val="tx1">
                    <a:lumMod val="65000"/>
                    <a:lumOff val="35000"/>
                  </a:schemeClr>
                </a:solidFill>
              </a:defRPr>
            </a:lvl1pPr>
            <a:lvl2pPr marL="444256" indent="-310979">
              <a:lnSpc>
                <a:spcPct val="120000"/>
              </a:lnSpc>
              <a:spcBef>
                <a:spcPts val="1200"/>
              </a:spcBef>
              <a:buClrTx/>
              <a:buSzPct val="100000"/>
              <a:buFont typeface="Arial" panose="020B0604020202020204" pitchFamily="34" charset="0"/>
              <a:buChar char="•"/>
              <a:tabLst/>
              <a:defRPr sz="1400">
                <a:solidFill>
                  <a:schemeClr val="tx1">
                    <a:lumMod val="65000"/>
                    <a:lumOff val="35000"/>
                  </a:schemeClr>
                </a:solidFill>
              </a:defRPr>
            </a:lvl2pPr>
            <a:lvl3pPr>
              <a:lnSpc>
                <a:spcPct val="120000"/>
              </a:lnSpc>
              <a:spcBef>
                <a:spcPts val="1200"/>
              </a:spcBef>
              <a:defRPr sz="1400">
                <a:solidFill>
                  <a:schemeClr val="tx1">
                    <a:lumMod val="65000"/>
                    <a:lumOff val="35000"/>
                  </a:schemeClr>
                </a:solidFill>
              </a:defRPr>
            </a:lvl3pPr>
            <a:lvl4pPr>
              <a:defRPr>
                <a:solidFill>
                  <a:schemeClr val="bg2"/>
                </a:solidFill>
              </a:defRPr>
            </a:lvl4pPr>
            <a:lvl5pPr>
              <a:defRPr>
                <a:solidFill>
                  <a:schemeClr val="bg2"/>
                </a:solidFill>
              </a:defRPr>
            </a:lvl5pPr>
          </a:lstStyle>
          <a:p>
            <a:r>
              <a:rPr lang="en-GB"/>
              <a:t>Your text here</a:t>
            </a:r>
          </a:p>
          <a:p>
            <a:pPr lvl="1"/>
            <a:r>
              <a:rPr lang="en-GB"/>
              <a:t>Text level 1</a:t>
            </a:r>
          </a:p>
          <a:p>
            <a:pPr lvl="2"/>
            <a:r>
              <a:rPr lang="en-GB"/>
              <a:t>Text level 2</a:t>
            </a:r>
          </a:p>
        </p:txBody>
      </p:sp>
      <p:sp>
        <p:nvSpPr>
          <p:cNvPr id="8" name="Footer Placeholder 4">
            <a:extLst>
              <a:ext uri="{FF2B5EF4-FFF2-40B4-BE49-F238E27FC236}">
                <a16:creationId xmlns:a16="http://schemas.microsoft.com/office/drawing/2014/main" id="{4DD8E947-4754-8340-9527-945C0F1FC6A7}"/>
              </a:ext>
            </a:extLst>
          </p:cNvPr>
          <p:cNvSpPr>
            <a:spLocks noGrp="1"/>
          </p:cNvSpPr>
          <p:nvPr>
            <p:ph type="ftr" sz="quarter" idx="11"/>
          </p:nvPr>
        </p:nvSpPr>
        <p:spPr>
          <a:xfrm>
            <a:off x="842757" y="5726439"/>
            <a:ext cx="10506487" cy="249361"/>
          </a:xfrm>
          <a:prstGeom prst="rect">
            <a:avLst/>
          </a:prstGeom>
        </p:spPr>
        <p:txBody>
          <a:bodyPr vert="horz" lIns="0" tIns="45708" rIns="0" bIns="45708" rtlCol="0" anchor="ctr" anchorCtr="0"/>
          <a:lstStyle>
            <a:lvl1pPr>
              <a:defRPr lang="en-US" sz="900" b="0" dirty="0">
                <a:solidFill>
                  <a:schemeClr val="bg1">
                    <a:lumMod val="50000"/>
                  </a:schemeClr>
                </a:solidFill>
                <a:latin typeface="Arial" panose="020B0604020202020204" pitchFamily="34" charset="0"/>
                <a:cs typeface="Arial" panose="020B0604020202020204" pitchFamily="34" charset="0"/>
              </a:defRPr>
            </a:lvl1pPr>
          </a:lstStyle>
          <a:p>
            <a:endParaRPr lang="en-US"/>
          </a:p>
        </p:txBody>
      </p:sp>
      <p:sp>
        <p:nvSpPr>
          <p:cNvPr id="13" name="Title 1">
            <a:extLst>
              <a:ext uri="{FF2B5EF4-FFF2-40B4-BE49-F238E27FC236}">
                <a16:creationId xmlns:a16="http://schemas.microsoft.com/office/drawing/2014/main" id="{D7BD7F25-9F15-114B-BB2E-E8CF3CE50C38}"/>
              </a:ext>
            </a:extLst>
          </p:cNvPr>
          <p:cNvSpPr>
            <a:spLocks noGrp="1"/>
          </p:cNvSpPr>
          <p:nvPr>
            <p:ph type="title" hasCustomPrompt="1"/>
          </p:nvPr>
        </p:nvSpPr>
        <p:spPr>
          <a:xfrm>
            <a:off x="838201" y="556053"/>
            <a:ext cx="10678512" cy="480131"/>
          </a:xfrm>
        </p:spPr>
        <p:txBody>
          <a:bodyPr anchor="t" anchorCtr="0">
            <a:spAutoFit/>
          </a:bodyPr>
          <a:lstStyle>
            <a:lvl1pPr>
              <a:defRPr sz="2799" b="0">
                <a:solidFill>
                  <a:schemeClr val="tx1">
                    <a:lumMod val="65000"/>
                    <a:lumOff val="35000"/>
                  </a:schemeClr>
                </a:solidFill>
              </a:defRPr>
            </a:lvl1pPr>
          </a:lstStyle>
          <a:p>
            <a:r>
              <a:rPr lang="en-US"/>
              <a:t>CLICK TO EDIT MASTER TITLE STYLE</a:t>
            </a:r>
          </a:p>
        </p:txBody>
      </p:sp>
      <p:sp>
        <p:nvSpPr>
          <p:cNvPr id="2" name="Slide Number Placeholder 1">
            <a:extLst>
              <a:ext uri="{FF2B5EF4-FFF2-40B4-BE49-F238E27FC236}">
                <a16:creationId xmlns:a16="http://schemas.microsoft.com/office/drawing/2014/main" id="{37A52D12-0026-8EEE-A0EC-C1D25A2CEEDF}"/>
              </a:ext>
            </a:extLst>
          </p:cNvPr>
          <p:cNvSpPr>
            <a:spLocks noGrp="1"/>
          </p:cNvSpPr>
          <p:nvPr>
            <p:ph type="sldNum" sz="quarter" idx="15"/>
          </p:nvPr>
        </p:nvSpPr>
        <p:spPr/>
        <p:txBody>
          <a:bodyPr/>
          <a:lstStyle/>
          <a:p>
            <a:fld id="{D61AABEC-672F-4B68-B914-690DA978312C}" type="slidenum">
              <a:rPr lang="en-US" smtClean="0"/>
              <a:pPr/>
              <a:t>‹#›</a:t>
            </a:fld>
            <a:endParaRPr lang="en-US"/>
          </a:p>
        </p:txBody>
      </p:sp>
    </p:spTree>
    <p:extLst>
      <p:ext uri="{BB962C8B-B14F-4D97-AF65-F5344CB8AC3E}">
        <p14:creationId xmlns:p14="http://schemas.microsoft.com/office/powerpoint/2010/main" val="239851853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3_Title and Content">
    <p:spTree>
      <p:nvGrpSpPr>
        <p:cNvPr id="1" name=""/>
        <p:cNvGrpSpPr/>
        <p:nvPr/>
      </p:nvGrpSpPr>
      <p:grpSpPr>
        <a:xfrm>
          <a:off x="0" y="0"/>
          <a:ext cx="0" cy="0"/>
          <a:chOff x="0" y="0"/>
          <a:chExt cx="0" cy="0"/>
        </a:xfrm>
      </p:grpSpPr>
      <p:sp>
        <p:nvSpPr>
          <p:cNvPr id="13" name="Content Placeholder 2">
            <a:extLst>
              <a:ext uri="{FF2B5EF4-FFF2-40B4-BE49-F238E27FC236}">
                <a16:creationId xmlns:a16="http://schemas.microsoft.com/office/drawing/2014/main" id="{837E1B69-BA3B-134C-9565-C79D2A177B92}"/>
              </a:ext>
            </a:extLst>
          </p:cNvPr>
          <p:cNvSpPr>
            <a:spLocks noGrp="1"/>
          </p:cNvSpPr>
          <p:nvPr>
            <p:ph idx="14" hasCustomPrompt="1"/>
          </p:nvPr>
        </p:nvSpPr>
        <p:spPr>
          <a:xfrm>
            <a:off x="838201" y="1448002"/>
            <a:ext cx="3202587" cy="4038789"/>
          </a:xfrm>
        </p:spPr>
        <p:txBody>
          <a:bodyPr>
            <a:noAutofit/>
          </a:bodyPr>
          <a:lstStyle>
            <a:lvl1pPr marL="0" indent="0">
              <a:lnSpc>
                <a:spcPct val="120000"/>
              </a:lnSpc>
              <a:spcBef>
                <a:spcPts val="1200"/>
              </a:spcBef>
              <a:buFont typeface="Arial" panose="020B0604020202020204" pitchFamily="34" charset="0"/>
              <a:buNone/>
              <a:defRPr sz="1400">
                <a:solidFill>
                  <a:schemeClr val="tx1">
                    <a:lumMod val="65000"/>
                    <a:lumOff val="35000"/>
                  </a:schemeClr>
                </a:solidFill>
              </a:defRPr>
            </a:lvl1pPr>
            <a:lvl2pPr marL="444256" indent="-310979">
              <a:lnSpc>
                <a:spcPct val="120000"/>
              </a:lnSpc>
              <a:spcBef>
                <a:spcPts val="1200"/>
              </a:spcBef>
              <a:buClrTx/>
              <a:buSzPct val="100000"/>
              <a:buFont typeface="Arial" panose="020B0604020202020204" pitchFamily="34" charset="0"/>
              <a:buChar char="•"/>
              <a:tabLst/>
              <a:defRPr sz="1400">
                <a:solidFill>
                  <a:schemeClr val="tx1">
                    <a:lumMod val="65000"/>
                    <a:lumOff val="35000"/>
                  </a:schemeClr>
                </a:solidFill>
              </a:defRPr>
            </a:lvl2pPr>
            <a:lvl3pPr>
              <a:lnSpc>
                <a:spcPct val="120000"/>
              </a:lnSpc>
              <a:spcBef>
                <a:spcPts val="1200"/>
              </a:spcBef>
              <a:defRPr sz="1400">
                <a:solidFill>
                  <a:schemeClr val="tx1">
                    <a:lumMod val="65000"/>
                    <a:lumOff val="35000"/>
                  </a:schemeClr>
                </a:solidFill>
              </a:defRPr>
            </a:lvl3pPr>
            <a:lvl4pPr>
              <a:defRPr>
                <a:solidFill>
                  <a:schemeClr val="bg2"/>
                </a:solidFill>
              </a:defRPr>
            </a:lvl4pPr>
            <a:lvl5pPr>
              <a:defRPr>
                <a:solidFill>
                  <a:schemeClr val="bg2"/>
                </a:solidFill>
              </a:defRPr>
            </a:lvl5pPr>
          </a:lstStyle>
          <a:p>
            <a:r>
              <a:rPr lang="en-GB"/>
              <a:t>Your text here</a:t>
            </a:r>
          </a:p>
          <a:p>
            <a:pPr lvl="1"/>
            <a:r>
              <a:rPr lang="en-GB"/>
              <a:t>Text level 1</a:t>
            </a:r>
          </a:p>
          <a:p>
            <a:pPr lvl="2"/>
            <a:r>
              <a:rPr lang="en-GB"/>
              <a:t>Text level 2</a:t>
            </a:r>
          </a:p>
        </p:txBody>
      </p:sp>
      <p:sp>
        <p:nvSpPr>
          <p:cNvPr id="14" name="Content Placeholder 2">
            <a:extLst>
              <a:ext uri="{FF2B5EF4-FFF2-40B4-BE49-F238E27FC236}">
                <a16:creationId xmlns:a16="http://schemas.microsoft.com/office/drawing/2014/main" id="{A377C75E-6280-4E45-BABF-28D7E326DD96}"/>
              </a:ext>
            </a:extLst>
          </p:cNvPr>
          <p:cNvSpPr>
            <a:spLocks noGrp="1"/>
          </p:cNvSpPr>
          <p:nvPr>
            <p:ph idx="15" hasCustomPrompt="1"/>
          </p:nvPr>
        </p:nvSpPr>
        <p:spPr>
          <a:xfrm>
            <a:off x="4490151" y="1448002"/>
            <a:ext cx="3202587" cy="4038789"/>
          </a:xfrm>
        </p:spPr>
        <p:txBody>
          <a:bodyPr>
            <a:noAutofit/>
          </a:bodyPr>
          <a:lstStyle>
            <a:lvl1pPr marL="0" indent="0">
              <a:lnSpc>
                <a:spcPct val="120000"/>
              </a:lnSpc>
              <a:spcBef>
                <a:spcPts val="1200"/>
              </a:spcBef>
              <a:buFont typeface="Arial" panose="020B0604020202020204" pitchFamily="34" charset="0"/>
              <a:buNone/>
              <a:defRPr sz="1400">
                <a:solidFill>
                  <a:schemeClr val="tx1">
                    <a:lumMod val="65000"/>
                    <a:lumOff val="35000"/>
                  </a:schemeClr>
                </a:solidFill>
              </a:defRPr>
            </a:lvl1pPr>
            <a:lvl2pPr marL="444256" indent="-310979">
              <a:lnSpc>
                <a:spcPct val="120000"/>
              </a:lnSpc>
              <a:spcBef>
                <a:spcPts val="1200"/>
              </a:spcBef>
              <a:buClrTx/>
              <a:buSzPct val="100000"/>
              <a:buFont typeface="Arial" panose="020B0604020202020204" pitchFamily="34" charset="0"/>
              <a:buChar char="•"/>
              <a:tabLst/>
              <a:defRPr sz="1400">
                <a:solidFill>
                  <a:schemeClr val="tx1">
                    <a:lumMod val="65000"/>
                    <a:lumOff val="35000"/>
                  </a:schemeClr>
                </a:solidFill>
              </a:defRPr>
            </a:lvl2pPr>
            <a:lvl3pPr>
              <a:lnSpc>
                <a:spcPct val="120000"/>
              </a:lnSpc>
              <a:spcBef>
                <a:spcPts val="1200"/>
              </a:spcBef>
              <a:defRPr sz="1400">
                <a:solidFill>
                  <a:schemeClr val="tx1">
                    <a:lumMod val="65000"/>
                    <a:lumOff val="35000"/>
                  </a:schemeClr>
                </a:solidFill>
              </a:defRPr>
            </a:lvl3pPr>
            <a:lvl4pPr>
              <a:defRPr>
                <a:solidFill>
                  <a:schemeClr val="bg2"/>
                </a:solidFill>
              </a:defRPr>
            </a:lvl4pPr>
            <a:lvl5pPr>
              <a:defRPr>
                <a:solidFill>
                  <a:schemeClr val="bg2"/>
                </a:solidFill>
              </a:defRPr>
            </a:lvl5pPr>
          </a:lstStyle>
          <a:p>
            <a:r>
              <a:rPr lang="en-GB"/>
              <a:t>Your text here</a:t>
            </a:r>
          </a:p>
          <a:p>
            <a:pPr lvl="1"/>
            <a:r>
              <a:rPr lang="en-GB"/>
              <a:t>Text level 1</a:t>
            </a:r>
          </a:p>
          <a:p>
            <a:pPr lvl="2"/>
            <a:r>
              <a:rPr lang="en-GB"/>
              <a:t>Text level 2</a:t>
            </a:r>
          </a:p>
        </p:txBody>
      </p:sp>
      <p:sp>
        <p:nvSpPr>
          <p:cNvPr id="16" name="Content Placeholder 2">
            <a:extLst>
              <a:ext uri="{FF2B5EF4-FFF2-40B4-BE49-F238E27FC236}">
                <a16:creationId xmlns:a16="http://schemas.microsoft.com/office/drawing/2014/main" id="{A549B42C-9DF4-A744-9D0C-3E75855D0D04}"/>
              </a:ext>
            </a:extLst>
          </p:cNvPr>
          <p:cNvSpPr>
            <a:spLocks noGrp="1"/>
          </p:cNvSpPr>
          <p:nvPr>
            <p:ph idx="16" hasCustomPrompt="1"/>
          </p:nvPr>
        </p:nvSpPr>
        <p:spPr>
          <a:xfrm>
            <a:off x="8142101" y="1448002"/>
            <a:ext cx="3202587" cy="4038789"/>
          </a:xfrm>
        </p:spPr>
        <p:txBody>
          <a:bodyPr>
            <a:noAutofit/>
          </a:bodyPr>
          <a:lstStyle>
            <a:lvl1pPr marL="0" indent="0">
              <a:lnSpc>
                <a:spcPct val="120000"/>
              </a:lnSpc>
              <a:spcBef>
                <a:spcPts val="1200"/>
              </a:spcBef>
              <a:buFont typeface="Arial" panose="020B0604020202020204" pitchFamily="34" charset="0"/>
              <a:buNone/>
              <a:defRPr sz="1400">
                <a:solidFill>
                  <a:schemeClr val="tx1">
                    <a:lumMod val="65000"/>
                    <a:lumOff val="35000"/>
                  </a:schemeClr>
                </a:solidFill>
              </a:defRPr>
            </a:lvl1pPr>
            <a:lvl2pPr marL="444256" indent="-310979">
              <a:lnSpc>
                <a:spcPct val="120000"/>
              </a:lnSpc>
              <a:spcBef>
                <a:spcPts val="1200"/>
              </a:spcBef>
              <a:buClrTx/>
              <a:buSzPct val="100000"/>
              <a:buFont typeface="Arial" panose="020B0604020202020204" pitchFamily="34" charset="0"/>
              <a:buChar char="•"/>
              <a:tabLst/>
              <a:defRPr sz="1400">
                <a:solidFill>
                  <a:schemeClr val="tx1">
                    <a:lumMod val="65000"/>
                    <a:lumOff val="35000"/>
                  </a:schemeClr>
                </a:solidFill>
              </a:defRPr>
            </a:lvl2pPr>
            <a:lvl3pPr>
              <a:lnSpc>
                <a:spcPct val="120000"/>
              </a:lnSpc>
              <a:spcBef>
                <a:spcPts val="1200"/>
              </a:spcBef>
              <a:defRPr sz="1400">
                <a:solidFill>
                  <a:schemeClr val="tx1">
                    <a:lumMod val="65000"/>
                    <a:lumOff val="35000"/>
                  </a:schemeClr>
                </a:solidFill>
              </a:defRPr>
            </a:lvl3pPr>
            <a:lvl4pPr>
              <a:defRPr>
                <a:solidFill>
                  <a:schemeClr val="bg2"/>
                </a:solidFill>
              </a:defRPr>
            </a:lvl4pPr>
            <a:lvl5pPr>
              <a:defRPr>
                <a:solidFill>
                  <a:schemeClr val="bg2"/>
                </a:solidFill>
              </a:defRPr>
            </a:lvl5pPr>
          </a:lstStyle>
          <a:p>
            <a:r>
              <a:rPr lang="en-GB"/>
              <a:t>Your text here</a:t>
            </a:r>
          </a:p>
          <a:p>
            <a:pPr lvl="1"/>
            <a:r>
              <a:rPr lang="en-GB"/>
              <a:t>Text level 1</a:t>
            </a:r>
          </a:p>
          <a:p>
            <a:pPr lvl="2"/>
            <a:r>
              <a:rPr lang="en-GB"/>
              <a:t>Text level 2</a:t>
            </a:r>
          </a:p>
        </p:txBody>
      </p:sp>
      <p:sp>
        <p:nvSpPr>
          <p:cNvPr id="10" name="Title 1">
            <a:extLst>
              <a:ext uri="{FF2B5EF4-FFF2-40B4-BE49-F238E27FC236}">
                <a16:creationId xmlns:a16="http://schemas.microsoft.com/office/drawing/2014/main" id="{D9FC7448-BCAB-5A41-BCC6-12E789D74A2F}"/>
              </a:ext>
            </a:extLst>
          </p:cNvPr>
          <p:cNvSpPr>
            <a:spLocks noGrp="1"/>
          </p:cNvSpPr>
          <p:nvPr>
            <p:ph type="title" hasCustomPrompt="1"/>
          </p:nvPr>
        </p:nvSpPr>
        <p:spPr>
          <a:xfrm>
            <a:off x="838201" y="556053"/>
            <a:ext cx="10678512" cy="480131"/>
          </a:xfrm>
        </p:spPr>
        <p:txBody>
          <a:bodyPr anchor="t" anchorCtr="0">
            <a:spAutoFit/>
          </a:bodyPr>
          <a:lstStyle>
            <a:lvl1pPr>
              <a:defRPr sz="2799" b="0">
                <a:solidFill>
                  <a:schemeClr val="tx1">
                    <a:lumMod val="65000"/>
                    <a:lumOff val="35000"/>
                  </a:schemeClr>
                </a:solidFill>
              </a:defRPr>
            </a:lvl1pPr>
          </a:lstStyle>
          <a:p>
            <a:r>
              <a:rPr lang="en-US"/>
              <a:t>CLICK TO EDIT MASTER TITLE STYLE</a:t>
            </a:r>
          </a:p>
        </p:txBody>
      </p:sp>
      <p:sp>
        <p:nvSpPr>
          <p:cNvPr id="11" name="Footer Placeholder 4">
            <a:extLst>
              <a:ext uri="{FF2B5EF4-FFF2-40B4-BE49-F238E27FC236}">
                <a16:creationId xmlns:a16="http://schemas.microsoft.com/office/drawing/2014/main" id="{4A27D1BC-0D14-2841-8866-720B13FCEE8C}"/>
              </a:ext>
            </a:extLst>
          </p:cNvPr>
          <p:cNvSpPr>
            <a:spLocks noGrp="1"/>
          </p:cNvSpPr>
          <p:nvPr>
            <p:ph type="ftr" sz="quarter" idx="11"/>
          </p:nvPr>
        </p:nvSpPr>
        <p:spPr>
          <a:xfrm>
            <a:off x="842757" y="5726439"/>
            <a:ext cx="10506487" cy="249361"/>
          </a:xfrm>
          <a:prstGeom prst="rect">
            <a:avLst/>
          </a:prstGeom>
        </p:spPr>
        <p:txBody>
          <a:bodyPr vert="horz" lIns="0" tIns="45708" rIns="0" bIns="45708" rtlCol="0" anchor="ctr" anchorCtr="0"/>
          <a:lstStyle>
            <a:lvl1pPr>
              <a:defRPr lang="en-US" sz="900" b="0" dirty="0">
                <a:solidFill>
                  <a:schemeClr val="bg1">
                    <a:lumMod val="50000"/>
                  </a:schemeClr>
                </a:solidFill>
                <a:latin typeface="Arial" panose="020B0604020202020204" pitchFamily="34" charset="0"/>
                <a:cs typeface="Arial" panose="020B0604020202020204" pitchFamily="34" charset="0"/>
              </a:defRPr>
            </a:lvl1pPr>
          </a:lstStyle>
          <a:p>
            <a:endParaRPr lang="en-US"/>
          </a:p>
        </p:txBody>
      </p:sp>
      <p:sp>
        <p:nvSpPr>
          <p:cNvPr id="2" name="Slide Number Placeholder 1">
            <a:extLst>
              <a:ext uri="{FF2B5EF4-FFF2-40B4-BE49-F238E27FC236}">
                <a16:creationId xmlns:a16="http://schemas.microsoft.com/office/drawing/2014/main" id="{FCFE5F5D-3EC0-0BF3-02EF-A8A2EEABD68C}"/>
              </a:ext>
            </a:extLst>
          </p:cNvPr>
          <p:cNvSpPr>
            <a:spLocks noGrp="1"/>
          </p:cNvSpPr>
          <p:nvPr>
            <p:ph type="sldNum" sz="quarter" idx="17"/>
          </p:nvPr>
        </p:nvSpPr>
        <p:spPr/>
        <p:txBody>
          <a:bodyPr/>
          <a:lstStyle/>
          <a:p>
            <a:fld id="{D61AABEC-672F-4B68-B914-690DA978312C}" type="slidenum">
              <a:rPr lang="en-US" smtClean="0"/>
              <a:pPr/>
              <a:t>‹#›</a:t>
            </a:fld>
            <a:endParaRPr lang="en-US"/>
          </a:p>
        </p:txBody>
      </p:sp>
    </p:spTree>
    <p:extLst>
      <p:ext uri="{BB962C8B-B14F-4D97-AF65-F5344CB8AC3E}">
        <p14:creationId xmlns:p14="http://schemas.microsoft.com/office/powerpoint/2010/main" val="266561452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755380B-11E3-49F7-CE38-030599F8294B}"/>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userDrawn="1"/>
        </p:nvSpPr>
        <p:spPr>
          <a:xfrm>
            <a:off x="1" y="758539"/>
            <a:ext cx="2029691" cy="592281"/>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p>
        </p:txBody>
      </p:sp>
      <p:sp>
        <p:nvSpPr>
          <p:cNvPr id="6" name="TextBox 5">
            <a:extLst>
              <a:ext uri="{FF2B5EF4-FFF2-40B4-BE49-F238E27FC236}">
                <a16:creationId xmlns:a16="http://schemas.microsoft.com/office/drawing/2014/main" id="{5C589F31-EF95-B787-AAC6-10446394CE4A}"/>
              </a:ext>
            </a:extLst>
          </p:cNvPr>
          <p:cNvSpPr txBox="1">
            <a:spLocks noGrp="1" noRot="1" noMove="1" noResize="1" noEditPoints="1" noAdjustHandles="1" noChangeArrowheads="1" noChangeShapeType="1"/>
          </p:cNvSpPr>
          <p:nvPr userDrawn="1"/>
        </p:nvSpPr>
        <p:spPr bwMode="auto">
          <a:xfrm>
            <a:off x="838201" y="758539"/>
            <a:ext cx="1191491" cy="5618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algn="l">
              <a:lnSpc>
                <a:spcPct val="120000"/>
              </a:lnSpc>
            </a:pPr>
            <a:r>
              <a:rPr lang="en-US" sz="2799" b="1">
                <a:solidFill>
                  <a:schemeClr val="bg1"/>
                </a:solidFill>
                <a:latin typeface="+mj-lt"/>
                <a:cs typeface="Arial"/>
              </a:rPr>
              <a:t>NEW</a:t>
            </a:r>
            <a:endParaRPr lang="en-US" sz="2799">
              <a:solidFill>
                <a:schemeClr val="tx1">
                  <a:lumMod val="65000"/>
                  <a:lumOff val="35000"/>
                </a:schemeClr>
              </a:solidFill>
              <a:latin typeface="Arial" panose="020B0604020202020204" pitchFamily="34" charset="0"/>
              <a:cs typeface="Arial" panose="020B0604020202020204" pitchFamily="34" charset="0"/>
            </a:endParaRPr>
          </a:p>
        </p:txBody>
      </p:sp>
      <p:sp>
        <p:nvSpPr>
          <p:cNvPr id="7" name="Title 4">
            <a:extLst>
              <a:ext uri="{FF2B5EF4-FFF2-40B4-BE49-F238E27FC236}">
                <a16:creationId xmlns:a16="http://schemas.microsoft.com/office/drawing/2014/main" id="{916A256C-3858-5AD0-033B-B3A01FB0FF6B}"/>
              </a:ext>
            </a:extLst>
          </p:cNvPr>
          <p:cNvSpPr>
            <a:spLocks noGrp="1"/>
          </p:cNvSpPr>
          <p:nvPr>
            <p:ph type="title"/>
          </p:nvPr>
        </p:nvSpPr>
        <p:spPr>
          <a:xfrm>
            <a:off x="836196" y="1449717"/>
            <a:ext cx="3278605" cy="1518804"/>
          </a:xfrm>
        </p:spPr>
        <p:txBody>
          <a:bodyPr vert="horz" lIns="91440" tIns="45720" rIns="91440" bIns="45720" rtlCol="0" anchor="ctr" anchorCtr="0">
            <a:noAutofit/>
          </a:bodyPr>
          <a:lstStyle>
            <a:lvl1pPr defTabSz="914126">
              <a:defRPr sz="3599"/>
            </a:lvl1pPr>
          </a:lstStyle>
          <a:p>
            <a:pPr defTabSz="914126"/>
            <a:r>
              <a:rPr lang="en-US">
                <a:solidFill>
                  <a:schemeClr val="tx2"/>
                </a:solidFill>
                <a:latin typeface="+mj-lt"/>
                <a:cs typeface="Arial"/>
              </a:rPr>
              <a:t>APPRENTICE TRAILBLAZER </a:t>
            </a:r>
            <a:r>
              <a:rPr lang="en-US" b="1">
                <a:solidFill>
                  <a:schemeClr val="accent5"/>
                </a:solidFill>
                <a:latin typeface="+mj-lt"/>
                <a:cs typeface="Arial"/>
              </a:rPr>
              <a:t>LOGO</a:t>
            </a:r>
            <a:endParaRPr lang="en-US" b="1" kern="1200">
              <a:solidFill>
                <a:schemeClr val="accent5"/>
              </a:solidFill>
              <a:latin typeface="+mj-lt"/>
              <a:cs typeface="Arial"/>
            </a:endParaRPr>
          </a:p>
        </p:txBody>
      </p:sp>
      <p:pic>
        <p:nvPicPr>
          <p:cNvPr id="5" name="Picture 4" descr="The Apprentice Trailblazer logo is in the shape of the letter A with a pathway and sun in the image. It is red, white, and blue. Words read as &quot;Apprentice Trailblazer: Innovators, Trendsetters, and Future Leaders&quot;">
            <a:extLst>
              <a:ext uri="{FF2B5EF4-FFF2-40B4-BE49-F238E27FC236}">
                <a16:creationId xmlns:a16="http://schemas.microsoft.com/office/drawing/2014/main" id="{1814D13D-4BBD-66D2-F423-1EFF92ADDB05}"/>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a:ext>
            </a:extLst>
          </a:blip>
          <a:stretch>
            <a:fillRect/>
          </a:stretch>
        </p:blipFill>
        <p:spPr>
          <a:xfrm>
            <a:off x="6240202" y="407815"/>
            <a:ext cx="2926591" cy="2877679"/>
          </a:xfrm>
          <a:prstGeom prst="rect">
            <a:avLst/>
          </a:prstGeom>
        </p:spPr>
      </p:pic>
      <p:sp>
        <p:nvSpPr>
          <p:cNvPr id="3" name="Rectangle 2">
            <a:extLst>
              <a:ext uri="{FF2B5EF4-FFF2-40B4-BE49-F238E27FC236}">
                <a16:creationId xmlns:a16="http://schemas.microsoft.com/office/drawing/2014/main" id="{F3D6CCBB-02A2-0CBA-BCE3-23D4A8BF6690}"/>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userDrawn="1"/>
        </p:nvSpPr>
        <p:spPr>
          <a:xfrm>
            <a:off x="11827327" y="4"/>
            <a:ext cx="363088" cy="6857997"/>
          </a:xfrm>
          <a:prstGeom prst="rect">
            <a:avLst/>
          </a:prstGeom>
          <a:solidFill>
            <a:schemeClr val="accent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solidFill>
                <a:schemeClr val="accent5"/>
              </a:solidFill>
            </a:endParaRPr>
          </a:p>
        </p:txBody>
      </p:sp>
      <p:sp>
        <p:nvSpPr>
          <p:cNvPr id="9" name="Slide Number Placeholder 8">
            <a:extLst>
              <a:ext uri="{FF2B5EF4-FFF2-40B4-BE49-F238E27FC236}">
                <a16:creationId xmlns:a16="http://schemas.microsoft.com/office/drawing/2014/main" id="{04061D1E-13A1-FB3C-6265-10C417FAD510}"/>
              </a:ext>
            </a:extLst>
          </p:cNvPr>
          <p:cNvSpPr>
            <a:spLocks noGrp="1"/>
          </p:cNvSpPr>
          <p:nvPr>
            <p:ph type="sldNum" sz="quarter" idx="10"/>
          </p:nvPr>
        </p:nvSpPr>
        <p:spPr/>
        <p:txBody>
          <a:bodyPr/>
          <a:lstStyle/>
          <a:p>
            <a:fld id="{D61AABEC-672F-4B68-B914-690DA978312C}" type="slidenum">
              <a:rPr lang="en-US" smtClean="0"/>
              <a:pPr/>
              <a:t>‹#›</a:t>
            </a:fld>
            <a:endParaRPr lang="en-US"/>
          </a:p>
        </p:txBody>
      </p:sp>
    </p:spTree>
    <p:extLst>
      <p:ext uri="{BB962C8B-B14F-4D97-AF65-F5344CB8AC3E}">
        <p14:creationId xmlns:p14="http://schemas.microsoft.com/office/powerpoint/2010/main" val="362953767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cSld name="Placeholder-Image">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2" y="1"/>
            <a:ext cx="12192000" cy="6858000"/>
          </a:xfrm>
          <a:solidFill>
            <a:schemeClr val="bg1">
              <a:lumMod val="95000"/>
            </a:schemeClr>
          </a:solidFill>
        </p:spPr>
        <p:txBody>
          <a:bodyPr rtlCol="0">
            <a:normAutofit/>
          </a:bodyPr>
          <a:lstStyle>
            <a:lvl1pPr>
              <a:defRPr sz="1400"/>
            </a:lvl1pPr>
          </a:lstStyle>
          <a:p>
            <a:pPr lvl="0"/>
            <a:r>
              <a:rPr lang="en-US" noProof="0"/>
              <a:t>Click icon to add picture</a:t>
            </a:r>
          </a:p>
        </p:txBody>
      </p:sp>
      <p:sp>
        <p:nvSpPr>
          <p:cNvPr id="4" name="Slide Number Placeholder 5">
            <a:extLst>
              <a:ext uri="{FF2B5EF4-FFF2-40B4-BE49-F238E27FC236}">
                <a16:creationId xmlns:a16="http://schemas.microsoft.com/office/drawing/2014/main" id="{46938C11-B6DF-6246-8163-A3A3054161F2}"/>
              </a:ext>
            </a:extLst>
          </p:cNvPr>
          <p:cNvSpPr>
            <a:spLocks noGrp="1"/>
          </p:cNvSpPr>
          <p:nvPr>
            <p:ph type="sldNum" sz="quarter" idx="4"/>
          </p:nvPr>
        </p:nvSpPr>
        <p:spPr>
          <a:xfrm>
            <a:off x="842755" y="6215446"/>
            <a:ext cx="352884" cy="365125"/>
          </a:xfrm>
          <a:prstGeom prst="rect">
            <a:avLst/>
          </a:prstGeom>
        </p:spPr>
        <p:txBody>
          <a:bodyPr vert="horz" lIns="0" tIns="45708" rIns="0" bIns="45708" rtlCol="0" anchor="ctr"/>
          <a:lstStyle>
            <a:lvl1pPr algn="l">
              <a:defRPr lang="en-GB" sz="900" b="0" smtClean="0">
                <a:solidFill>
                  <a:schemeClr val="bg1">
                    <a:lumMod val="50000"/>
                  </a:schemeClr>
                </a:solidFill>
                <a:latin typeface="Arial" panose="020B0604020202020204" pitchFamily="34" charset="0"/>
                <a:cs typeface="Arial" panose="020B0604020202020204" pitchFamily="34" charset="0"/>
              </a:defRPr>
            </a:lvl1pPr>
          </a:lstStyle>
          <a:p>
            <a:fld id="{D61AABEC-672F-4B68-B914-690DA978312C}" type="slidenum">
              <a:rPr lang="en-US" smtClean="0"/>
              <a:pPr/>
              <a:t>‹#›</a:t>
            </a:fld>
            <a:endParaRPr lang="en-US"/>
          </a:p>
        </p:txBody>
      </p:sp>
    </p:spTree>
    <p:extLst>
      <p:ext uri="{BB962C8B-B14F-4D97-AF65-F5344CB8AC3E}">
        <p14:creationId xmlns:p14="http://schemas.microsoft.com/office/powerpoint/2010/main" val="4158317037"/>
      </p:ext>
    </p:extLst>
  </p:cSld>
  <p:clrMapOvr>
    <a:masterClrMapping/>
  </p:clrMapOvr>
  <p:transition/>
  <p:extLst>
    <p:ext uri="{DCECCB84-F9BA-43D5-87BE-67443E8EF086}">
      <p15:sldGuideLst xmlns:p15="http://schemas.microsoft.com/office/powerpoint/2012/main">
        <p15:guide id="1" orient="horz" pos="2160">
          <p15:clr>
            <a:srgbClr val="FBAE40"/>
          </p15:clr>
        </p15:guide>
        <p15:guide id="2" pos="3839">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2_Placeholder-Imag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5E2E847-FE08-6A98-311B-DCA37E983001}"/>
              </a:ext>
            </a:extLst>
          </p:cNvPr>
          <p:cNvSpPr/>
          <p:nvPr userDrawn="1"/>
        </p:nvSpPr>
        <p:spPr>
          <a:xfrm>
            <a:off x="-10963" y="-1"/>
            <a:ext cx="2674788" cy="6876086"/>
          </a:xfrm>
          <a:prstGeom prst="rect">
            <a:avLst/>
          </a:prstGeom>
          <a:solidFill>
            <a:srgbClr val="016375">
              <a:alpha val="69804"/>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p>
        </p:txBody>
      </p:sp>
      <p:sp>
        <p:nvSpPr>
          <p:cNvPr id="5" name="Rectangle 4">
            <a:extLst>
              <a:ext uri="{FF2B5EF4-FFF2-40B4-BE49-F238E27FC236}">
                <a16:creationId xmlns:a16="http://schemas.microsoft.com/office/drawing/2014/main" id="{319D8ADB-E6B2-EAAE-206B-91FE8307395E}"/>
              </a:ext>
            </a:extLst>
          </p:cNvPr>
          <p:cNvSpPr/>
          <p:nvPr userDrawn="1"/>
        </p:nvSpPr>
        <p:spPr>
          <a:xfrm>
            <a:off x="2663826" y="9647"/>
            <a:ext cx="9150951" cy="6866429"/>
          </a:xfrm>
          <a:prstGeom prst="rect">
            <a:avLst/>
          </a:prstGeom>
          <a:solidFill>
            <a:schemeClr val="bg1">
              <a:alpha val="88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p>
        </p:txBody>
      </p:sp>
      <p:cxnSp>
        <p:nvCxnSpPr>
          <p:cNvPr id="6" name="Straight Connector 5">
            <a:extLst>
              <a:ext uri="{FF2B5EF4-FFF2-40B4-BE49-F238E27FC236}">
                <a16:creationId xmlns:a16="http://schemas.microsoft.com/office/drawing/2014/main" id="{3C4D54FF-8E14-3ACD-BBD8-896E42DC764C}"/>
              </a:ext>
            </a:extLst>
          </p:cNvPr>
          <p:cNvCxnSpPr>
            <a:cxnSpLocks/>
          </p:cNvCxnSpPr>
          <p:nvPr userDrawn="1"/>
        </p:nvCxnSpPr>
        <p:spPr>
          <a:xfrm>
            <a:off x="3960131" y="3991507"/>
            <a:ext cx="3055717" cy="0"/>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7" name="Picture 6" descr="Apprenticeship Ambassador program logo graphic, located in the lower center of the page.&#10;">
            <a:extLst>
              <a:ext uri="{FF2B5EF4-FFF2-40B4-BE49-F238E27FC236}">
                <a16:creationId xmlns:a16="http://schemas.microsoft.com/office/drawing/2014/main" id="{32C706FE-657E-988A-72CA-C3BED5FFCFD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609763" y="4823046"/>
            <a:ext cx="4265167" cy="1244122"/>
          </a:xfrm>
          <a:prstGeom prst="rect">
            <a:avLst/>
          </a:prstGeom>
          <a:effectLst/>
        </p:spPr>
      </p:pic>
      <p:pic>
        <p:nvPicPr>
          <p:cNvPr id="8" name="Picture 7" descr="A picture containing the Department of Labor seal. The image is in the lower right corner.">
            <a:extLst>
              <a:ext uri="{FF2B5EF4-FFF2-40B4-BE49-F238E27FC236}">
                <a16:creationId xmlns:a16="http://schemas.microsoft.com/office/drawing/2014/main" id="{489BD4B0-0398-67FB-40FB-05DAD483FE1A}"/>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038142" y="4674670"/>
            <a:ext cx="1317632" cy="1253946"/>
          </a:xfrm>
          <a:prstGeom prst="rect">
            <a:avLst/>
          </a:prstGeom>
        </p:spPr>
      </p:pic>
    </p:spTree>
    <p:extLst>
      <p:ext uri="{BB962C8B-B14F-4D97-AF65-F5344CB8AC3E}">
        <p14:creationId xmlns:p14="http://schemas.microsoft.com/office/powerpoint/2010/main" val="883300526"/>
      </p:ext>
    </p:extLst>
  </p:cSld>
  <p:clrMapOvr>
    <a:masterClrMapping/>
  </p:clrMapOvr>
  <p:transition/>
  <p:extLst>
    <p:ext uri="{DCECCB84-F9BA-43D5-87BE-67443E8EF086}">
      <p15:sldGuideLst xmlns:p15="http://schemas.microsoft.com/office/powerpoint/2012/main">
        <p15:guide id="1" orient="horz" pos="2160">
          <p15:clr>
            <a:srgbClr val="FBAE40"/>
          </p15:clr>
        </p15:guide>
        <p15:guide id="2" pos="3839">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22936FA-FBF0-FCC6-594E-35150B7EEBAD}"/>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6351" y="0"/>
            <a:ext cx="12179300" cy="6858000"/>
          </a:xfrm>
          <a:prstGeom prst="rect">
            <a:avLst/>
          </a:prstGeom>
        </p:spPr>
      </p:pic>
      <p:sp>
        <p:nvSpPr>
          <p:cNvPr id="3" name="Text Placeholder 2">
            <a:extLst>
              <a:ext uri="{FF2B5EF4-FFF2-40B4-BE49-F238E27FC236}">
                <a16:creationId xmlns:a16="http://schemas.microsoft.com/office/drawing/2014/main" id="{59D6995D-BEF2-DE1F-CEF6-024F06DA2E8F}"/>
              </a:ext>
            </a:extLst>
          </p:cNvPr>
          <p:cNvSpPr>
            <a:spLocks noGrp="1"/>
          </p:cNvSpPr>
          <p:nvPr>
            <p:ph type="body" idx="1"/>
          </p:nvPr>
        </p:nvSpPr>
        <p:spPr>
          <a:xfrm>
            <a:off x="838200" y="3570560"/>
            <a:ext cx="10515600" cy="1500187"/>
          </a:xfrm>
        </p:spPr>
        <p:txBody>
          <a:bodyPr>
            <a:normAutofit/>
          </a:bodyPr>
          <a:lstStyle>
            <a:lvl1pPr marL="0" indent="0" algn="ctr">
              <a:buNone/>
              <a:defRPr sz="32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endParaRPr lang="en-US"/>
          </a:p>
        </p:txBody>
      </p:sp>
      <p:sp>
        <p:nvSpPr>
          <p:cNvPr id="2" name="Title 1">
            <a:extLst>
              <a:ext uri="{FF2B5EF4-FFF2-40B4-BE49-F238E27FC236}">
                <a16:creationId xmlns:a16="http://schemas.microsoft.com/office/drawing/2014/main" id="{16FF9D9D-011E-BFA1-4031-3BEB0918BEB5}"/>
              </a:ext>
            </a:extLst>
          </p:cNvPr>
          <p:cNvSpPr>
            <a:spLocks noGrp="1"/>
          </p:cNvSpPr>
          <p:nvPr>
            <p:ph type="title"/>
          </p:nvPr>
        </p:nvSpPr>
        <p:spPr>
          <a:xfrm>
            <a:off x="831850" y="1674903"/>
            <a:ext cx="10515600" cy="415746"/>
          </a:xfrm>
        </p:spPr>
        <p:txBody>
          <a:bodyPr anchor="b">
            <a:normAutofit/>
          </a:bodyPr>
          <a:lstStyle>
            <a:lvl1pPr algn="ctr">
              <a:defRPr sz="2400" b="0" i="1">
                <a:solidFill>
                  <a:schemeClr val="tx1">
                    <a:lumMod val="75000"/>
                    <a:lumOff val="25000"/>
                  </a:schemeClr>
                </a:solidFill>
                <a:latin typeface="Montserrat" panose="02000505000000020004" pitchFamily="2" charset="77"/>
              </a:defRPr>
            </a:lvl1pPr>
          </a:lstStyle>
          <a:p>
            <a:endParaRPr lang="en-US"/>
          </a:p>
        </p:txBody>
      </p:sp>
      <p:sp>
        <p:nvSpPr>
          <p:cNvPr id="4" name="Slide Number Placeholder 5">
            <a:extLst>
              <a:ext uri="{FF2B5EF4-FFF2-40B4-BE49-F238E27FC236}">
                <a16:creationId xmlns:a16="http://schemas.microsoft.com/office/drawing/2014/main" id="{62E919F0-3265-24AD-36EC-F4451F67CE99}"/>
              </a:ext>
            </a:extLst>
          </p:cNvPr>
          <p:cNvSpPr>
            <a:spLocks noGrp="1"/>
          </p:cNvSpPr>
          <p:nvPr>
            <p:ph type="sldNum" sz="quarter" idx="12"/>
          </p:nvPr>
        </p:nvSpPr>
        <p:spPr>
          <a:xfrm>
            <a:off x="8776855" y="6492875"/>
            <a:ext cx="3322782" cy="365125"/>
          </a:xfrm>
        </p:spPr>
        <p:txBody>
          <a:bodyPr/>
          <a:lstStyle>
            <a:lvl1pPr>
              <a:defRPr>
                <a:solidFill>
                  <a:schemeClr val="bg1"/>
                </a:solidFill>
              </a:defRPr>
            </a:lvl1pPr>
          </a:lstStyle>
          <a:p>
            <a:pPr algn="r"/>
            <a:r>
              <a:rPr lang="en-US" b="0">
                <a:solidFill>
                  <a:schemeClr val="tx1"/>
                </a:solidFill>
                <a:latin typeface="Montserrat" panose="00000500000000000000" pitchFamily="2" charset="0"/>
              </a:rPr>
              <a:t>Safal Partners © 2024</a:t>
            </a:r>
            <a:endParaRPr lang="en-US" sz="1200" b="0">
              <a:solidFill>
                <a:schemeClr val="tx1"/>
              </a:solidFill>
              <a:latin typeface="Montserrat" panose="00000500000000000000" pitchFamily="2" charset="0"/>
            </a:endParaRPr>
          </a:p>
        </p:txBody>
      </p:sp>
    </p:spTree>
    <p:extLst>
      <p:ext uri="{BB962C8B-B14F-4D97-AF65-F5344CB8AC3E}">
        <p14:creationId xmlns:p14="http://schemas.microsoft.com/office/powerpoint/2010/main" val="26866883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cSld name="Title Only">
    <p:spTree>
      <p:nvGrpSpPr>
        <p:cNvPr id="1" name=""/>
        <p:cNvGrpSpPr/>
        <p:nvPr/>
      </p:nvGrpSpPr>
      <p:grpSpPr>
        <a:xfrm>
          <a:off x="0" y="0"/>
          <a:ext cx="0" cy="0"/>
          <a:chOff x="0" y="0"/>
          <a:chExt cx="0" cy="0"/>
        </a:xfrm>
      </p:grpSpPr>
      <p:sp>
        <p:nvSpPr>
          <p:cNvPr id="8" name="Footer Placeholder 4">
            <a:extLst>
              <a:ext uri="{FF2B5EF4-FFF2-40B4-BE49-F238E27FC236}">
                <a16:creationId xmlns:a16="http://schemas.microsoft.com/office/drawing/2014/main" id="{4DD8E947-4754-8340-9527-945C0F1FC6A7}"/>
              </a:ext>
            </a:extLst>
          </p:cNvPr>
          <p:cNvSpPr>
            <a:spLocks noGrp="1"/>
          </p:cNvSpPr>
          <p:nvPr>
            <p:ph type="ftr" sz="quarter" idx="11"/>
          </p:nvPr>
        </p:nvSpPr>
        <p:spPr>
          <a:xfrm>
            <a:off x="842758" y="5726441"/>
            <a:ext cx="10506487" cy="249361"/>
          </a:xfrm>
          <a:prstGeom prst="rect">
            <a:avLst/>
          </a:prstGeom>
        </p:spPr>
        <p:txBody>
          <a:bodyPr vert="horz" lIns="0" tIns="45708" rIns="0" bIns="45708" rtlCol="0" anchor="ctr" anchorCtr="0"/>
          <a:lstStyle>
            <a:lvl1pPr>
              <a:defRPr lang="en-US" sz="900" b="0" dirty="0">
                <a:solidFill>
                  <a:schemeClr val="bg1">
                    <a:lumMod val="50000"/>
                  </a:schemeClr>
                </a:solidFill>
                <a:latin typeface="Arial" panose="020B0604020202020204" pitchFamily="34" charset="0"/>
                <a:cs typeface="Arial" panose="020B0604020202020204" pitchFamily="34" charset="0"/>
              </a:defRPr>
            </a:lvl1pPr>
          </a:lstStyle>
          <a:p>
            <a:endParaRPr lang="en-NZ"/>
          </a:p>
        </p:txBody>
      </p:sp>
      <p:sp>
        <p:nvSpPr>
          <p:cNvPr id="5" name="Title 1">
            <a:extLst>
              <a:ext uri="{FF2B5EF4-FFF2-40B4-BE49-F238E27FC236}">
                <a16:creationId xmlns:a16="http://schemas.microsoft.com/office/drawing/2014/main" id="{E54027AB-D885-DF4F-9445-717B8E8FBE26}"/>
              </a:ext>
            </a:extLst>
          </p:cNvPr>
          <p:cNvSpPr>
            <a:spLocks noGrp="1"/>
          </p:cNvSpPr>
          <p:nvPr>
            <p:ph type="title" hasCustomPrompt="1"/>
          </p:nvPr>
        </p:nvSpPr>
        <p:spPr>
          <a:xfrm>
            <a:off x="838202" y="556051"/>
            <a:ext cx="10678512" cy="652305"/>
          </a:xfrm>
        </p:spPr>
        <p:txBody>
          <a:bodyPr anchor="t" anchorCtr="0">
            <a:normAutofit/>
          </a:bodyPr>
          <a:lstStyle>
            <a:lvl1pPr>
              <a:defRPr sz="2998" b="0">
                <a:solidFill>
                  <a:schemeClr val="tx1">
                    <a:lumMod val="65000"/>
                    <a:lumOff val="35000"/>
                  </a:schemeClr>
                </a:solidFill>
              </a:defRPr>
            </a:lvl1pPr>
          </a:lstStyle>
          <a:p>
            <a:r>
              <a:rPr lang="en-US"/>
              <a:t>CLICK TO EDIT MASTER TITLE STYLE</a:t>
            </a:r>
          </a:p>
        </p:txBody>
      </p:sp>
      <p:sp>
        <p:nvSpPr>
          <p:cNvPr id="2" name="Slide Number Placeholder 1">
            <a:extLst>
              <a:ext uri="{FF2B5EF4-FFF2-40B4-BE49-F238E27FC236}">
                <a16:creationId xmlns:a16="http://schemas.microsoft.com/office/drawing/2014/main" id="{95F9A16D-5667-9C31-3228-78C6202BCD3E}"/>
              </a:ext>
            </a:extLst>
          </p:cNvPr>
          <p:cNvSpPr>
            <a:spLocks noGrp="1"/>
          </p:cNvSpPr>
          <p:nvPr>
            <p:ph type="sldNum" sz="quarter" idx="12"/>
          </p:nvPr>
        </p:nvSpPr>
        <p:spPr/>
        <p:txBody>
          <a:bodyPr/>
          <a:lstStyle/>
          <a:p>
            <a:fld id="{D61AABEC-672F-4B68-B914-690DA978312C}" type="slidenum">
              <a:rPr lang="en-US" smtClean="0"/>
              <a:pPr/>
              <a:t>‹#›</a:t>
            </a:fld>
            <a:endParaRPr lang="en-US"/>
          </a:p>
        </p:txBody>
      </p:sp>
    </p:spTree>
    <p:extLst>
      <p:ext uri="{BB962C8B-B14F-4D97-AF65-F5344CB8AC3E}">
        <p14:creationId xmlns:p14="http://schemas.microsoft.com/office/powerpoint/2010/main" val="350812895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6_Title and Content">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F2200C28-C09D-D91C-C31C-FB4B2FB61E1F}"/>
              </a:ext>
            </a:extLst>
          </p:cNvPr>
          <p:cNvSpPr>
            <a:spLocks noGrp="1"/>
          </p:cNvSpPr>
          <p:nvPr>
            <p:ph type="pic" sz="quarter" idx="15"/>
          </p:nvPr>
        </p:nvSpPr>
        <p:spPr>
          <a:xfrm>
            <a:off x="-209432" y="0"/>
            <a:ext cx="4578350" cy="6858000"/>
          </a:xfrm>
          <a:pattFill prst="pct20">
            <a:fgClr>
              <a:schemeClr val="bg2"/>
            </a:fgClr>
            <a:bgClr>
              <a:schemeClr val="bg1"/>
            </a:bgClr>
          </a:pattFill>
        </p:spPr>
        <p:txBody>
          <a:bodyPr/>
          <a:lstStyle/>
          <a:p>
            <a:r>
              <a:rPr lang="en-US"/>
              <a:t>Click icon to add picture</a:t>
            </a:r>
          </a:p>
        </p:txBody>
      </p:sp>
      <p:sp>
        <p:nvSpPr>
          <p:cNvPr id="11" name="Content Placeholder 2">
            <a:extLst>
              <a:ext uri="{FF2B5EF4-FFF2-40B4-BE49-F238E27FC236}">
                <a16:creationId xmlns:a16="http://schemas.microsoft.com/office/drawing/2014/main" id="{580F8FBD-70BE-D64B-A605-9444670B776E}"/>
              </a:ext>
            </a:extLst>
          </p:cNvPr>
          <p:cNvSpPr>
            <a:spLocks noGrp="1"/>
          </p:cNvSpPr>
          <p:nvPr>
            <p:ph idx="13" hasCustomPrompt="1"/>
          </p:nvPr>
        </p:nvSpPr>
        <p:spPr>
          <a:xfrm>
            <a:off x="5102086" y="2279374"/>
            <a:ext cx="2968488" cy="3207416"/>
          </a:xfrm>
        </p:spPr>
        <p:txBody>
          <a:bodyPr>
            <a:noAutofit/>
          </a:bodyPr>
          <a:lstStyle>
            <a:lvl1pPr marL="0" indent="0">
              <a:lnSpc>
                <a:spcPct val="120000"/>
              </a:lnSpc>
              <a:spcBef>
                <a:spcPts val="1200"/>
              </a:spcBef>
              <a:buFont typeface="Arial" panose="020B0604020202020204" pitchFamily="34" charset="0"/>
              <a:buNone/>
              <a:defRPr sz="1400">
                <a:solidFill>
                  <a:schemeClr val="tx1">
                    <a:lumMod val="65000"/>
                    <a:lumOff val="35000"/>
                  </a:schemeClr>
                </a:solidFill>
              </a:defRPr>
            </a:lvl1pPr>
            <a:lvl2pPr marL="444123" indent="-310886">
              <a:lnSpc>
                <a:spcPct val="120000"/>
              </a:lnSpc>
              <a:spcBef>
                <a:spcPts val="1200"/>
              </a:spcBef>
              <a:buClrTx/>
              <a:buSzPct val="100000"/>
              <a:buFont typeface="Arial" panose="020B0604020202020204" pitchFamily="34" charset="0"/>
              <a:buChar char="•"/>
              <a:tabLst/>
              <a:defRPr sz="1400">
                <a:solidFill>
                  <a:schemeClr val="tx1">
                    <a:lumMod val="65000"/>
                    <a:lumOff val="35000"/>
                  </a:schemeClr>
                </a:solidFill>
              </a:defRPr>
            </a:lvl2pPr>
            <a:lvl3pPr>
              <a:lnSpc>
                <a:spcPct val="120000"/>
              </a:lnSpc>
              <a:spcBef>
                <a:spcPts val="1200"/>
              </a:spcBef>
              <a:defRPr sz="1400">
                <a:solidFill>
                  <a:schemeClr val="tx1">
                    <a:lumMod val="65000"/>
                    <a:lumOff val="35000"/>
                  </a:schemeClr>
                </a:solidFill>
              </a:defRPr>
            </a:lvl3pPr>
            <a:lvl4pPr>
              <a:defRPr>
                <a:solidFill>
                  <a:schemeClr val="bg2"/>
                </a:solidFill>
              </a:defRPr>
            </a:lvl4pPr>
            <a:lvl5pPr>
              <a:defRPr>
                <a:solidFill>
                  <a:schemeClr val="bg2"/>
                </a:solidFill>
              </a:defRPr>
            </a:lvl5pPr>
          </a:lstStyle>
          <a:p>
            <a:r>
              <a:rPr lang="en-GB"/>
              <a:t>Your text here</a:t>
            </a:r>
          </a:p>
          <a:p>
            <a:pPr lvl="1"/>
            <a:r>
              <a:rPr lang="en-GB"/>
              <a:t>Text level 1</a:t>
            </a:r>
          </a:p>
          <a:p>
            <a:pPr lvl="2"/>
            <a:r>
              <a:rPr lang="en-GB"/>
              <a:t>Text level 2</a:t>
            </a:r>
          </a:p>
        </p:txBody>
      </p:sp>
      <p:sp>
        <p:nvSpPr>
          <p:cNvPr id="12" name="Content Placeholder 2">
            <a:extLst>
              <a:ext uri="{FF2B5EF4-FFF2-40B4-BE49-F238E27FC236}">
                <a16:creationId xmlns:a16="http://schemas.microsoft.com/office/drawing/2014/main" id="{F8054575-B9FB-3747-9C58-26000E9E51EA}"/>
              </a:ext>
            </a:extLst>
          </p:cNvPr>
          <p:cNvSpPr>
            <a:spLocks noGrp="1"/>
          </p:cNvSpPr>
          <p:nvPr>
            <p:ph idx="14" hasCustomPrompt="1"/>
          </p:nvPr>
        </p:nvSpPr>
        <p:spPr>
          <a:xfrm>
            <a:off x="8548226" y="2278474"/>
            <a:ext cx="2968488" cy="3207416"/>
          </a:xfrm>
        </p:spPr>
        <p:txBody>
          <a:bodyPr>
            <a:noAutofit/>
          </a:bodyPr>
          <a:lstStyle>
            <a:lvl1pPr marL="0" indent="0">
              <a:lnSpc>
                <a:spcPct val="120000"/>
              </a:lnSpc>
              <a:spcBef>
                <a:spcPts val="1200"/>
              </a:spcBef>
              <a:buFont typeface="Arial" panose="020B0604020202020204" pitchFamily="34" charset="0"/>
              <a:buNone/>
              <a:defRPr sz="1400">
                <a:solidFill>
                  <a:schemeClr val="tx1">
                    <a:lumMod val="65000"/>
                    <a:lumOff val="35000"/>
                  </a:schemeClr>
                </a:solidFill>
              </a:defRPr>
            </a:lvl1pPr>
            <a:lvl2pPr marL="444123" indent="-310886">
              <a:lnSpc>
                <a:spcPct val="120000"/>
              </a:lnSpc>
              <a:spcBef>
                <a:spcPts val="1200"/>
              </a:spcBef>
              <a:buClrTx/>
              <a:buSzPct val="100000"/>
              <a:buFont typeface="Arial" panose="020B0604020202020204" pitchFamily="34" charset="0"/>
              <a:buChar char="•"/>
              <a:tabLst/>
              <a:defRPr sz="1400">
                <a:solidFill>
                  <a:schemeClr val="tx1">
                    <a:lumMod val="65000"/>
                    <a:lumOff val="35000"/>
                  </a:schemeClr>
                </a:solidFill>
              </a:defRPr>
            </a:lvl2pPr>
            <a:lvl3pPr>
              <a:lnSpc>
                <a:spcPct val="120000"/>
              </a:lnSpc>
              <a:spcBef>
                <a:spcPts val="1200"/>
              </a:spcBef>
              <a:defRPr sz="1400">
                <a:solidFill>
                  <a:schemeClr val="tx1">
                    <a:lumMod val="65000"/>
                    <a:lumOff val="35000"/>
                  </a:schemeClr>
                </a:solidFill>
              </a:defRPr>
            </a:lvl3pPr>
            <a:lvl4pPr>
              <a:defRPr>
                <a:solidFill>
                  <a:schemeClr val="bg2"/>
                </a:solidFill>
              </a:defRPr>
            </a:lvl4pPr>
            <a:lvl5pPr>
              <a:defRPr>
                <a:solidFill>
                  <a:schemeClr val="bg2"/>
                </a:solidFill>
              </a:defRPr>
            </a:lvl5pPr>
          </a:lstStyle>
          <a:p>
            <a:r>
              <a:rPr lang="en-GB"/>
              <a:t>Your text here</a:t>
            </a:r>
          </a:p>
          <a:p>
            <a:pPr lvl="1"/>
            <a:r>
              <a:rPr lang="en-GB"/>
              <a:t>Text level 1</a:t>
            </a:r>
          </a:p>
          <a:p>
            <a:pPr lvl="2"/>
            <a:r>
              <a:rPr lang="en-GB"/>
              <a:t>Text level 2</a:t>
            </a:r>
          </a:p>
        </p:txBody>
      </p:sp>
      <p:sp>
        <p:nvSpPr>
          <p:cNvPr id="8" name="Footer Placeholder 4">
            <a:extLst>
              <a:ext uri="{FF2B5EF4-FFF2-40B4-BE49-F238E27FC236}">
                <a16:creationId xmlns:a16="http://schemas.microsoft.com/office/drawing/2014/main" id="{4DD8E947-4754-8340-9527-945C0F1FC6A7}"/>
              </a:ext>
            </a:extLst>
          </p:cNvPr>
          <p:cNvSpPr>
            <a:spLocks noGrp="1"/>
          </p:cNvSpPr>
          <p:nvPr>
            <p:ph type="ftr" sz="quarter" idx="11"/>
          </p:nvPr>
        </p:nvSpPr>
        <p:spPr>
          <a:xfrm>
            <a:off x="5102088" y="5726437"/>
            <a:ext cx="6247157" cy="316554"/>
          </a:xfrm>
          <a:prstGeom prst="rect">
            <a:avLst/>
          </a:prstGeom>
        </p:spPr>
        <p:txBody>
          <a:bodyPr vert="horz" lIns="0" tIns="45708" rIns="0" bIns="45708" rtlCol="0" anchor="ctr" anchorCtr="0"/>
          <a:lstStyle>
            <a:lvl1pPr>
              <a:defRPr lang="en-US" sz="900" b="0" dirty="0">
                <a:solidFill>
                  <a:schemeClr val="bg1">
                    <a:lumMod val="50000"/>
                  </a:schemeClr>
                </a:solidFill>
                <a:latin typeface="Arial" panose="020B0604020202020204" pitchFamily="34" charset="0"/>
                <a:cs typeface="Arial" panose="020B0604020202020204" pitchFamily="34" charset="0"/>
              </a:defRPr>
            </a:lvl1pPr>
          </a:lstStyle>
          <a:p>
            <a:endParaRPr lang="en-NZ"/>
          </a:p>
        </p:txBody>
      </p:sp>
      <p:sp>
        <p:nvSpPr>
          <p:cNvPr id="13" name="Title 1">
            <a:extLst>
              <a:ext uri="{FF2B5EF4-FFF2-40B4-BE49-F238E27FC236}">
                <a16:creationId xmlns:a16="http://schemas.microsoft.com/office/drawing/2014/main" id="{D7BD7F25-9F15-114B-BB2E-E8CF3CE50C38}"/>
              </a:ext>
            </a:extLst>
          </p:cNvPr>
          <p:cNvSpPr>
            <a:spLocks noGrp="1"/>
          </p:cNvSpPr>
          <p:nvPr>
            <p:ph type="title" hasCustomPrompt="1"/>
          </p:nvPr>
        </p:nvSpPr>
        <p:spPr>
          <a:xfrm>
            <a:off x="5102088" y="1371214"/>
            <a:ext cx="6414625" cy="652305"/>
          </a:xfrm>
        </p:spPr>
        <p:txBody>
          <a:bodyPr anchor="t" anchorCtr="0">
            <a:normAutofit/>
          </a:bodyPr>
          <a:lstStyle>
            <a:lvl1pPr>
              <a:defRPr sz="2399" b="0">
                <a:solidFill>
                  <a:schemeClr val="tx1">
                    <a:lumMod val="65000"/>
                    <a:lumOff val="35000"/>
                  </a:schemeClr>
                </a:solidFill>
              </a:defRPr>
            </a:lvl1pPr>
          </a:lstStyle>
          <a:p>
            <a:r>
              <a:rPr lang="en-US"/>
              <a:t>CLICK TO EDIT MASTER TITLE STYLE</a:t>
            </a:r>
          </a:p>
        </p:txBody>
      </p:sp>
      <p:sp>
        <p:nvSpPr>
          <p:cNvPr id="6" name="Slide Number Placeholder 5">
            <a:extLst>
              <a:ext uri="{FF2B5EF4-FFF2-40B4-BE49-F238E27FC236}">
                <a16:creationId xmlns:a16="http://schemas.microsoft.com/office/drawing/2014/main" id="{95408468-2CD4-157C-1D2D-614765B2DBE5}"/>
              </a:ext>
            </a:extLst>
          </p:cNvPr>
          <p:cNvSpPr>
            <a:spLocks noGrp="1"/>
          </p:cNvSpPr>
          <p:nvPr>
            <p:ph type="sldNum" sz="quarter" idx="16"/>
          </p:nvPr>
        </p:nvSpPr>
        <p:spPr/>
        <p:txBody>
          <a:bodyPr/>
          <a:lstStyle/>
          <a:p>
            <a:fld id="{D61AABEC-672F-4B68-B914-690DA978312C}" type="slidenum">
              <a:rPr lang="en-US" smtClean="0"/>
              <a:pPr/>
              <a:t>‹#›</a:t>
            </a:fld>
            <a:endParaRPr lang="en-US"/>
          </a:p>
        </p:txBody>
      </p:sp>
    </p:spTree>
    <p:extLst>
      <p:ext uri="{BB962C8B-B14F-4D97-AF65-F5344CB8AC3E}">
        <p14:creationId xmlns:p14="http://schemas.microsoft.com/office/powerpoint/2010/main" val="307655807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6_Title and Content">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01DC10E-FDEF-2DF1-83F2-89239D04061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userDrawn="1"/>
        </p:nvPicPr>
        <p:blipFill rotWithShape="1">
          <a:blip r:embed="rId2" cstate="screen">
            <a:extLst>
              <a:ext uri="{28A0092B-C50C-407E-A947-70E740481C1C}">
                <a14:useLocalDpi xmlns:a14="http://schemas.microsoft.com/office/drawing/2010/main"/>
              </a:ext>
            </a:extLst>
          </a:blip>
          <a:srcRect/>
          <a:stretch/>
        </p:blipFill>
        <p:spPr>
          <a:xfrm>
            <a:off x="-4312" y="0"/>
            <a:ext cx="4662152" cy="6863874"/>
          </a:xfrm>
          <a:prstGeom prst="rect">
            <a:avLst/>
          </a:prstGeom>
        </p:spPr>
      </p:pic>
      <p:sp>
        <p:nvSpPr>
          <p:cNvPr id="13" name="Title 1">
            <a:extLst>
              <a:ext uri="{FF2B5EF4-FFF2-40B4-BE49-F238E27FC236}">
                <a16:creationId xmlns:a16="http://schemas.microsoft.com/office/drawing/2014/main" id="{D7BD7F25-9F15-114B-BB2E-E8CF3CE50C38}"/>
              </a:ext>
            </a:extLst>
          </p:cNvPr>
          <p:cNvSpPr>
            <a:spLocks noGrp="1"/>
          </p:cNvSpPr>
          <p:nvPr>
            <p:ph type="title" hasCustomPrompt="1"/>
          </p:nvPr>
        </p:nvSpPr>
        <p:spPr>
          <a:xfrm>
            <a:off x="5102088" y="480878"/>
            <a:ext cx="6464299" cy="845648"/>
          </a:xfrm>
        </p:spPr>
        <p:txBody>
          <a:bodyPr vert="horz" lIns="91440" tIns="45720" rIns="91440" bIns="45720" rtlCol="0" anchor="ctr">
            <a:normAutofit fontScale="77500" lnSpcReduction="20000"/>
          </a:bodyPr>
          <a:lstStyle>
            <a:lvl1pPr>
              <a:defRPr lang="en-US">
                <a:solidFill>
                  <a:schemeClr val="tx2"/>
                </a:solidFill>
                <a:latin typeface="Arial"/>
                <a:cs typeface="Arial"/>
              </a:defRPr>
            </a:lvl1pPr>
          </a:lstStyle>
          <a:p>
            <a:pPr marL="0" lvl="0"/>
            <a:r>
              <a:rPr lang="en-US"/>
              <a:t>CLICK TO EDIT MASTER TITLE STYLE</a:t>
            </a:r>
          </a:p>
        </p:txBody>
      </p:sp>
      <p:sp>
        <p:nvSpPr>
          <p:cNvPr id="6" name="Content Placeholder 1">
            <a:extLst>
              <a:ext uri="{FF2B5EF4-FFF2-40B4-BE49-F238E27FC236}">
                <a16:creationId xmlns:a16="http://schemas.microsoft.com/office/drawing/2014/main" id="{7084006B-C3F0-74D3-D2A0-667EB8409667}"/>
              </a:ext>
            </a:extLst>
          </p:cNvPr>
          <p:cNvSpPr>
            <a:spLocks noGrp="1"/>
          </p:cNvSpPr>
          <p:nvPr>
            <p:ph idx="15"/>
          </p:nvPr>
        </p:nvSpPr>
        <p:spPr>
          <a:xfrm>
            <a:off x="5102086" y="1347840"/>
            <a:ext cx="6464300" cy="346817"/>
          </a:xfrm>
        </p:spPr>
        <p:txBody>
          <a:bodyPr vert="horz" lIns="91440" tIns="45720" rIns="91440" bIns="45720" rtlCol="0" anchor="ctr">
            <a:normAutofit/>
          </a:bodyPr>
          <a:lstStyle>
            <a:lvl1pPr marL="0" indent="0" defTabSz="914126">
              <a:lnSpc>
                <a:spcPct val="90000"/>
              </a:lnSpc>
              <a:buNone/>
              <a:defRPr/>
            </a:lvl1pPr>
          </a:lstStyle>
          <a:p>
            <a:pPr defTabSz="914126">
              <a:lnSpc>
                <a:spcPct val="90000"/>
              </a:lnSpc>
            </a:pPr>
            <a:r>
              <a:rPr lang="en-US" sz="1799" b="1">
                <a:solidFill>
                  <a:schemeClr val="accent1"/>
                </a:solidFill>
                <a:latin typeface="+mn-lt"/>
                <a:cs typeface="+mn-cs"/>
              </a:rPr>
              <a:t>John Ladd, Office of Apprenticeship (OA) Administrator</a:t>
            </a:r>
          </a:p>
        </p:txBody>
      </p:sp>
      <p:sp>
        <p:nvSpPr>
          <p:cNvPr id="10" name="Content Placeholder 9">
            <a:extLst>
              <a:ext uri="{FF2B5EF4-FFF2-40B4-BE49-F238E27FC236}">
                <a16:creationId xmlns:a16="http://schemas.microsoft.com/office/drawing/2014/main" id="{D49DAA54-2F89-9E2B-FD98-05D9708E85FB}"/>
              </a:ext>
            </a:extLst>
          </p:cNvPr>
          <p:cNvSpPr>
            <a:spLocks noGrp="1"/>
          </p:cNvSpPr>
          <p:nvPr>
            <p:ph sz="quarter" idx="16"/>
          </p:nvPr>
        </p:nvSpPr>
        <p:spPr>
          <a:xfrm>
            <a:off x="5102225" y="1833563"/>
            <a:ext cx="6464300" cy="4267200"/>
          </a:xfrm>
        </p:spPr>
        <p:txBody>
          <a:bodyPr/>
          <a:lstStyle>
            <a:lvl1pPr>
              <a:defRPr lang="en-US" sz="2199" kern="1200" dirty="0" smtClean="0">
                <a:solidFill>
                  <a:schemeClr val="dk1"/>
                </a:solidFill>
                <a:effectLst/>
                <a:latin typeface="+mn-lt"/>
                <a:ea typeface="+mn-ea"/>
                <a:cs typeface="+mn-cs"/>
              </a:defRPr>
            </a:lvl1pPr>
            <a:lvl2pPr>
              <a:defRPr lang="en-US" sz="2199" kern="1200" dirty="0" smtClean="0">
                <a:solidFill>
                  <a:schemeClr val="dk1"/>
                </a:solidFill>
                <a:effectLst/>
                <a:latin typeface="+mn-lt"/>
                <a:ea typeface="+mn-ea"/>
                <a:cs typeface="+mn-cs"/>
              </a:defRPr>
            </a:lvl2pPr>
            <a:lvl3pPr marL="685388" indent="-228462">
              <a:defRPr/>
            </a:lvl3pPr>
            <a:lvl4pPr marL="685388" indent="-228462">
              <a:defRPr/>
            </a:lvl4pPr>
            <a:lvl5pPr marL="685388" indent="-228462">
              <a:defRPr/>
            </a:lvl5pPr>
          </a:lstStyle>
          <a:p>
            <a:pPr lvl="0"/>
            <a:r>
              <a:rPr lang="en-US"/>
              <a:t>Click to edit Master text styles</a:t>
            </a:r>
          </a:p>
          <a:p>
            <a:pPr lvl="1"/>
            <a:r>
              <a:rPr lang="en-US"/>
              <a:t>Second level</a:t>
            </a:r>
          </a:p>
          <a:p>
            <a:pPr marL="685388" lvl="1" indent="-228462" algn="l" defTabSz="913852" rtl="0" eaLnBrk="1" latinLnBrk="0" hangingPunct="1">
              <a:lnSpc>
                <a:spcPct val="90000"/>
              </a:lnSpc>
              <a:spcBef>
                <a:spcPts val="500"/>
              </a:spcBef>
              <a:buFont typeface="Arial" panose="020B0604020202020204" pitchFamily="34" charset="0"/>
              <a:buChar char="•"/>
            </a:pPr>
            <a:r>
              <a:rPr lang="en-US"/>
              <a:t>Third level</a:t>
            </a:r>
          </a:p>
          <a:p>
            <a:pPr marL="685388" lvl="1" indent="-228462" algn="l" defTabSz="913852" rtl="0" eaLnBrk="1" latinLnBrk="0" hangingPunct="1">
              <a:lnSpc>
                <a:spcPct val="90000"/>
              </a:lnSpc>
              <a:spcBef>
                <a:spcPts val="500"/>
              </a:spcBef>
              <a:buFont typeface="Arial" panose="020B0604020202020204" pitchFamily="34" charset="0"/>
              <a:buChar char="•"/>
            </a:pPr>
            <a:r>
              <a:rPr lang="en-US"/>
              <a:t>Fourth level</a:t>
            </a:r>
          </a:p>
          <a:p>
            <a:pPr marL="685388" lvl="1" indent="-228462" algn="l" defTabSz="913852" rtl="0" eaLnBrk="1" latinLnBrk="0" hangingPunct="1">
              <a:lnSpc>
                <a:spcPct val="90000"/>
              </a:lnSpc>
              <a:spcBef>
                <a:spcPts val="500"/>
              </a:spcBef>
              <a:buFont typeface="Arial" panose="020B0604020202020204" pitchFamily="34" charset="0"/>
              <a:buChar char="•"/>
            </a:pPr>
            <a:r>
              <a:rPr lang="en-US"/>
              <a:t>Fifth level</a:t>
            </a:r>
          </a:p>
        </p:txBody>
      </p:sp>
      <p:sp>
        <p:nvSpPr>
          <p:cNvPr id="14" name="Slide Number Placeholder 13">
            <a:extLst>
              <a:ext uri="{FF2B5EF4-FFF2-40B4-BE49-F238E27FC236}">
                <a16:creationId xmlns:a16="http://schemas.microsoft.com/office/drawing/2014/main" id="{9F49121C-C0C6-BAB6-D9AE-FFCF7D3FE5AC}"/>
              </a:ext>
            </a:extLst>
          </p:cNvPr>
          <p:cNvSpPr>
            <a:spLocks noGrp="1"/>
          </p:cNvSpPr>
          <p:nvPr>
            <p:ph type="sldNum" sz="quarter" idx="17"/>
          </p:nvPr>
        </p:nvSpPr>
        <p:spPr/>
        <p:txBody>
          <a:bodyPr/>
          <a:lstStyle/>
          <a:p>
            <a:fld id="{D61AABEC-672F-4B68-B914-690DA978312C}" type="slidenum">
              <a:rPr lang="en-US" smtClean="0"/>
              <a:pPr/>
              <a:t>‹#›</a:t>
            </a:fld>
            <a:endParaRPr lang="en-US"/>
          </a:p>
        </p:txBody>
      </p:sp>
    </p:spTree>
    <p:extLst>
      <p:ext uri="{BB962C8B-B14F-4D97-AF65-F5344CB8AC3E}">
        <p14:creationId xmlns:p14="http://schemas.microsoft.com/office/powerpoint/2010/main" val="8884262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cSld name="7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1">
                    <a:lumMod val="75000"/>
                  </a:schemeClr>
                </a:solidFill>
              </a:defRPr>
            </a:lvl1p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p>
            <a:endParaRPr lang="en-US"/>
          </a:p>
        </p:txBody>
      </p:sp>
      <p:sp>
        <p:nvSpPr>
          <p:cNvPr id="4" name="Date Placeholder 3"/>
          <p:cNvSpPr>
            <a:spLocks noGrp="1"/>
          </p:cNvSpPr>
          <p:nvPr>
            <p:ph type="dt" sz="half" idx="10"/>
          </p:nvPr>
        </p:nvSpPr>
        <p:spPr/>
        <p:txBody>
          <a:bodyPr/>
          <a:lstStyle/>
          <a:p>
            <a:endParaRPr lang="en-US"/>
          </a:p>
        </p:txBody>
      </p:sp>
      <p:sp>
        <p:nvSpPr>
          <p:cNvPr id="6" name="Slide Number Placeholder 5"/>
          <p:cNvSpPr>
            <a:spLocks noGrp="1"/>
          </p:cNvSpPr>
          <p:nvPr>
            <p:ph type="sldNum" sz="quarter" idx="12"/>
          </p:nvPr>
        </p:nvSpPr>
        <p:spPr/>
        <p:txBody>
          <a:bodyPr/>
          <a:lstStyle/>
          <a:p>
            <a:fld id="{E31375A4-56A4-47D6-9801-1991572033F7}" type="slidenum">
              <a:rPr lang="en-US" smtClean="0"/>
              <a:t>‹#›</a:t>
            </a:fld>
            <a:endParaRPr lang="en-US"/>
          </a:p>
        </p:txBody>
      </p:sp>
      <p:sp>
        <p:nvSpPr>
          <p:cNvPr id="10" name="TextBox 9">
            <a:extLst>
              <a:ext uri="{FF2B5EF4-FFF2-40B4-BE49-F238E27FC236}">
                <a16:creationId xmlns:a16="http://schemas.microsoft.com/office/drawing/2014/main" id="{6EBA8120-7327-809E-BEB0-A6C0595D6582}"/>
              </a:ext>
            </a:extLst>
          </p:cNvPr>
          <p:cNvSpPr txBox="1"/>
          <p:nvPr/>
        </p:nvSpPr>
        <p:spPr bwMode="auto">
          <a:xfrm>
            <a:off x="2943631" y="3210748"/>
            <a:ext cx="616461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fld id="{ABFC42FE-CDFC-416E-A71B-AE2AEF31CAE0}" type="datetime1">
              <a:rPr lang="en-US" sz="1799" smtClean="0"/>
              <a:pPr/>
              <a:t>5/17/2024</a:t>
            </a:fld>
            <a:endParaRPr lang="en-US" sz="1799"/>
          </a:p>
        </p:txBody>
      </p:sp>
    </p:spTree>
    <p:extLst>
      <p:ext uri="{BB962C8B-B14F-4D97-AF65-F5344CB8AC3E}">
        <p14:creationId xmlns:p14="http://schemas.microsoft.com/office/powerpoint/2010/main" val="242375254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8_Title and Content">
    <p:spTree>
      <p:nvGrpSpPr>
        <p:cNvPr id="1" name=""/>
        <p:cNvGrpSpPr/>
        <p:nvPr/>
      </p:nvGrpSpPr>
      <p:grpSpPr>
        <a:xfrm>
          <a:off x="0" y="0"/>
          <a:ext cx="0" cy="0"/>
          <a:chOff x="0" y="0"/>
          <a:chExt cx="0" cy="0"/>
        </a:xfrm>
      </p:grpSpPr>
      <p:sp>
        <p:nvSpPr>
          <p:cNvPr id="3" name="Picture Placeholder 4">
            <a:extLst>
              <a:ext uri="{FF2B5EF4-FFF2-40B4-BE49-F238E27FC236}">
                <a16:creationId xmlns:a16="http://schemas.microsoft.com/office/drawing/2014/main" id="{87C7BF84-D9F6-55AE-484B-94E597DA6963}"/>
              </a:ext>
            </a:extLst>
          </p:cNvPr>
          <p:cNvSpPr>
            <a:spLocks noGrp="1"/>
          </p:cNvSpPr>
          <p:nvPr>
            <p:ph type="pic" sz="quarter" idx="14" hasCustomPrompt="1"/>
          </p:nvPr>
        </p:nvSpPr>
        <p:spPr>
          <a:xfrm>
            <a:off x="7451386" y="0"/>
            <a:ext cx="4783129" cy="6858000"/>
          </a:xfrm>
          <a:solidFill>
            <a:schemeClr val="bg1">
              <a:lumMod val="95000"/>
            </a:schemeClr>
          </a:solidFill>
        </p:spPr>
        <p:txBody>
          <a:bodyPr vert="horz" wrap="square" lIns="91440" tIns="45720" rIns="91440" bIns="45720" rtlCol="0" anchor="ctr" anchorCtr="1">
            <a:noAutofit/>
          </a:bodyPr>
          <a:lstStyle>
            <a:lvl1pPr marL="0" indent="0">
              <a:buNone/>
              <a:defRPr lang="en-GB" sz="1798"/>
            </a:lvl1pPr>
          </a:lstStyle>
          <a:p>
            <a:pPr marL="228462" lvl="0" indent="-228462" algn="ctr"/>
            <a:r>
              <a:rPr lang="en-US" noProof="0"/>
              <a:t>Insert Image</a:t>
            </a:r>
          </a:p>
        </p:txBody>
      </p:sp>
      <p:sp>
        <p:nvSpPr>
          <p:cNvPr id="8" name="Footer Placeholder 4">
            <a:extLst>
              <a:ext uri="{FF2B5EF4-FFF2-40B4-BE49-F238E27FC236}">
                <a16:creationId xmlns:a16="http://schemas.microsoft.com/office/drawing/2014/main" id="{4DD8E947-4754-8340-9527-945C0F1FC6A7}"/>
              </a:ext>
            </a:extLst>
          </p:cNvPr>
          <p:cNvSpPr>
            <a:spLocks noGrp="1"/>
          </p:cNvSpPr>
          <p:nvPr>
            <p:ph type="ftr" sz="quarter" idx="11"/>
          </p:nvPr>
        </p:nvSpPr>
        <p:spPr>
          <a:xfrm>
            <a:off x="1019197" y="2137287"/>
            <a:ext cx="3931170" cy="294735"/>
          </a:xfrm>
          <a:prstGeom prst="rect">
            <a:avLst/>
          </a:prstGeom>
        </p:spPr>
        <p:txBody>
          <a:bodyPr vert="horz" lIns="0" tIns="45708" rIns="0" bIns="45708" rtlCol="0" anchor="ctr" anchorCtr="0"/>
          <a:lstStyle>
            <a:lvl1pPr>
              <a:defRPr lang="en-US" sz="900" b="0" spc="300" dirty="0">
                <a:solidFill>
                  <a:schemeClr val="tx2"/>
                </a:solidFill>
                <a:latin typeface="Arial" panose="020B0604020202020204" pitchFamily="34" charset="0"/>
                <a:cs typeface="Arial" panose="020B0604020202020204" pitchFamily="34" charset="0"/>
              </a:defRPr>
            </a:lvl1pPr>
          </a:lstStyle>
          <a:p>
            <a:endParaRPr lang="en-NZ"/>
          </a:p>
        </p:txBody>
      </p:sp>
      <p:sp>
        <p:nvSpPr>
          <p:cNvPr id="13" name="Title 1">
            <a:extLst>
              <a:ext uri="{FF2B5EF4-FFF2-40B4-BE49-F238E27FC236}">
                <a16:creationId xmlns:a16="http://schemas.microsoft.com/office/drawing/2014/main" id="{D7BD7F25-9F15-114B-BB2E-E8CF3CE50C38}"/>
              </a:ext>
            </a:extLst>
          </p:cNvPr>
          <p:cNvSpPr>
            <a:spLocks noGrp="1"/>
          </p:cNvSpPr>
          <p:nvPr>
            <p:ph type="title" hasCustomPrompt="1"/>
          </p:nvPr>
        </p:nvSpPr>
        <p:spPr>
          <a:xfrm>
            <a:off x="1019197" y="3429782"/>
            <a:ext cx="6217581" cy="1311128"/>
          </a:xfrm>
        </p:spPr>
        <p:txBody>
          <a:bodyPr wrap="square" anchor="t" anchorCtr="0">
            <a:spAutoFit/>
          </a:bodyPr>
          <a:lstStyle>
            <a:lvl1pPr>
              <a:defRPr sz="4399" b="0">
                <a:solidFill>
                  <a:schemeClr val="bg1"/>
                </a:solidFill>
              </a:defRPr>
            </a:lvl1pPr>
          </a:lstStyle>
          <a:p>
            <a:r>
              <a:rPr lang="en-US"/>
              <a:t>CLICK TO EDIT MASTER TITLE STYLE</a:t>
            </a:r>
          </a:p>
        </p:txBody>
      </p:sp>
      <p:pic>
        <p:nvPicPr>
          <p:cNvPr id="2" name="Picture 1">
            <a:extLst>
              <a:ext uri="{FF2B5EF4-FFF2-40B4-BE49-F238E27FC236}">
                <a16:creationId xmlns:a16="http://schemas.microsoft.com/office/drawing/2014/main" id="{6252E9A3-791C-0656-301D-EBD6508BC6C1}"/>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985323" y="657649"/>
            <a:ext cx="2645312" cy="366980"/>
          </a:xfrm>
          <a:prstGeom prst="rect">
            <a:avLst/>
          </a:prstGeom>
        </p:spPr>
      </p:pic>
      <p:sp>
        <p:nvSpPr>
          <p:cNvPr id="4" name="Slide Number Placeholder 3">
            <a:extLst>
              <a:ext uri="{FF2B5EF4-FFF2-40B4-BE49-F238E27FC236}">
                <a16:creationId xmlns:a16="http://schemas.microsoft.com/office/drawing/2014/main" id="{56FA1877-5421-0611-700C-0659C6FD09EC}"/>
              </a:ext>
            </a:extLst>
          </p:cNvPr>
          <p:cNvSpPr>
            <a:spLocks noGrp="1"/>
          </p:cNvSpPr>
          <p:nvPr>
            <p:ph type="sldNum" sz="quarter" idx="15"/>
          </p:nvPr>
        </p:nvSpPr>
        <p:spPr/>
        <p:txBody>
          <a:bodyPr/>
          <a:lstStyle/>
          <a:p>
            <a:fld id="{D61AABEC-672F-4B68-B914-690DA978312C}" type="slidenum">
              <a:rPr lang="en-US" smtClean="0"/>
              <a:pPr/>
              <a:t>‹#›</a:t>
            </a:fld>
            <a:endParaRPr lang="en-US"/>
          </a:p>
        </p:txBody>
      </p:sp>
    </p:spTree>
    <p:extLst>
      <p:ext uri="{BB962C8B-B14F-4D97-AF65-F5344CB8AC3E}">
        <p14:creationId xmlns:p14="http://schemas.microsoft.com/office/powerpoint/2010/main" val="144111990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9_Title and Content">
    <p:spTree>
      <p:nvGrpSpPr>
        <p:cNvPr id="1" name=""/>
        <p:cNvGrpSpPr/>
        <p:nvPr/>
      </p:nvGrpSpPr>
      <p:grpSpPr>
        <a:xfrm>
          <a:off x="0" y="0"/>
          <a:ext cx="0" cy="0"/>
          <a:chOff x="0" y="0"/>
          <a:chExt cx="0" cy="0"/>
        </a:xfrm>
      </p:grpSpPr>
      <p:sp>
        <p:nvSpPr>
          <p:cNvPr id="8" name="Footer Placeholder 4">
            <a:extLst>
              <a:ext uri="{FF2B5EF4-FFF2-40B4-BE49-F238E27FC236}">
                <a16:creationId xmlns:a16="http://schemas.microsoft.com/office/drawing/2014/main" id="{4DD8E947-4754-8340-9527-945C0F1FC6A7}"/>
              </a:ext>
            </a:extLst>
          </p:cNvPr>
          <p:cNvSpPr>
            <a:spLocks noGrp="1"/>
          </p:cNvSpPr>
          <p:nvPr>
            <p:ph type="ftr" sz="quarter" idx="11"/>
          </p:nvPr>
        </p:nvSpPr>
        <p:spPr>
          <a:xfrm>
            <a:off x="842757" y="5726439"/>
            <a:ext cx="10506487" cy="249361"/>
          </a:xfrm>
          <a:prstGeom prst="rect">
            <a:avLst/>
          </a:prstGeom>
        </p:spPr>
        <p:txBody>
          <a:bodyPr vert="horz" lIns="0" tIns="45708" rIns="0" bIns="45708" rtlCol="0" anchor="ctr" anchorCtr="0"/>
          <a:lstStyle>
            <a:lvl1pPr>
              <a:defRPr lang="en-US" sz="900" b="0" dirty="0">
                <a:solidFill>
                  <a:schemeClr val="bg1">
                    <a:lumMod val="50000"/>
                  </a:schemeClr>
                </a:solidFill>
                <a:latin typeface="Arial" panose="020B0604020202020204" pitchFamily="34" charset="0"/>
                <a:cs typeface="Arial" panose="020B0604020202020204" pitchFamily="34" charset="0"/>
              </a:defRPr>
            </a:lvl1pPr>
          </a:lstStyle>
          <a:p>
            <a:endParaRPr lang="en-US"/>
          </a:p>
        </p:txBody>
      </p:sp>
      <p:sp>
        <p:nvSpPr>
          <p:cNvPr id="5" name="Title 1">
            <a:extLst>
              <a:ext uri="{FF2B5EF4-FFF2-40B4-BE49-F238E27FC236}">
                <a16:creationId xmlns:a16="http://schemas.microsoft.com/office/drawing/2014/main" id="{E54027AB-D885-DF4F-9445-717B8E8FBE26}"/>
              </a:ext>
            </a:extLst>
          </p:cNvPr>
          <p:cNvSpPr>
            <a:spLocks noGrp="1"/>
          </p:cNvSpPr>
          <p:nvPr>
            <p:ph type="title" hasCustomPrompt="1"/>
          </p:nvPr>
        </p:nvSpPr>
        <p:spPr>
          <a:xfrm>
            <a:off x="838201" y="556053"/>
            <a:ext cx="10678512" cy="480131"/>
          </a:xfrm>
        </p:spPr>
        <p:txBody>
          <a:bodyPr anchor="t" anchorCtr="0">
            <a:spAutoFit/>
          </a:bodyPr>
          <a:lstStyle>
            <a:lvl1pPr>
              <a:defRPr sz="2799" b="0">
                <a:solidFill>
                  <a:schemeClr val="tx1">
                    <a:lumMod val="65000"/>
                    <a:lumOff val="35000"/>
                  </a:schemeClr>
                </a:solidFill>
              </a:defRPr>
            </a:lvl1pPr>
          </a:lstStyle>
          <a:p>
            <a:r>
              <a:rPr lang="en-US"/>
              <a:t>CLICK TO EDIT MASTER TITLE STYLE</a:t>
            </a:r>
          </a:p>
        </p:txBody>
      </p:sp>
      <p:sp>
        <p:nvSpPr>
          <p:cNvPr id="2" name="Slide Number Placeholder 1">
            <a:extLst>
              <a:ext uri="{FF2B5EF4-FFF2-40B4-BE49-F238E27FC236}">
                <a16:creationId xmlns:a16="http://schemas.microsoft.com/office/drawing/2014/main" id="{35A0D5E3-9092-914A-5B06-70D03569198C}"/>
              </a:ext>
            </a:extLst>
          </p:cNvPr>
          <p:cNvSpPr>
            <a:spLocks noGrp="1"/>
          </p:cNvSpPr>
          <p:nvPr>
            <p:ph type="sldNum" sz="quarter" idx="12"/>
          </p:nvPr>
        </p:nvSpPr>
        <p:spPr/>
        <p:txBody>
          <a:bodyPr/>
          <a:lstStyle/>
          <a:p>
            <a:fld id="{D61AABEC-672F-4B68-B914-690DA978312C}" type="slidenum">
              <a:rPr lang="en-US" smtClean="0"/>
              <a:pPr/>
              <a:t>‹#›</a:t>
            </a:fld>
            <a:endParaRPr lang="en-US"/>
          </a:p>
        </p:txBody>
      </p:sp>
    </p:spTree>
    <p:extLst>
      <p:ext uri="{BB962C8B-B14F-4D97-AF65-F5344CB8AC3E}">
        <p14:creationId xmlns:p14="http://schemas.microsoft.com/office/powerpoint/2010/main" val="371079228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0_Title and Content">
    <p:spTree>
      <p:nvGrpSpPr>
        <p:cNvPr id="1" name=""/>
        <p:cNvGrpSpPr/>
        <p:nvPr/>
      </p:nvGrpSpPr>
      <p:grpSpPr>
        <a:xfrm>
          <a:off x="0" y="0"/>
          <a:ext cx="0" cy="0"/>
          <a:chOff x="0" y="0"/>
          <a:chExt cx="0" cy="0"/>
        </a:xfrm>
      </p:grpSpPr>
      <p:sp>
        <p:nvSpPr>
          <p:cNvPr id="8" name="Footer Placeholder 4">
            <a:extLst>
              <a:ext uri="{FF2B5EF4-FFF2-40B4-BE49-F238E27FC236}">
                <a16:creationId xmlns:a16="http://schemas.microsoft.com/office/drawing/2014/main" id="{4DD8E947-4754-8340-9527-945C0F1FC6A7}"/>
              </a:ext>
            </a:extLst>
          </p:cNvPr>
          <p:cNvSpPr>
            <a:spLocks noGrp="1"/>
          </p:cNvSpPr>
          <p:nvPr>
            <p:ph type="ftr" sz="quarter" idx="11"/>
          </p:nvPr>
        </p:nvSpPr>
        <p:spPr>
          <a:xfrm>
            <a:off x="842757" y="5726439"/>
            <a:ext cx="10506487" cy="249361"/>
          </a:xfrm>
          <a:prstGeom prst="rect">
            <a:avLst/>
          </a:prstGeom>
        </p:spPr>
        <p:txBody>
          <a:bodyPr vert="horz" lIns="0" tIns="45708" rIns="0" bIns="45708" rtlCol="0" anchor="ctr" anchorCtr="0"/>
          <a:lstStyle>
            <a:lvl1pPr>
              <a:defRPr lang="en-US" sz="900" b="0" dirty="0">
                <a:solidFill>
                  <a:schemeClr val="bg1">
                    <a:lumMod val="50000"/>
                  </a:schemeClr>
                </a:solidFill>
                <a:latin typeface="Arial" panose="020B0604020202020204" pitchFamily="34" charset="0"/>
                <a:cs typeface="Arial" panose="020B0604020202020204" pitchFamily="34" charset="0"/>
              </a:defRPr>
            </a:lvl1pPr>
          </a:lstStyle>
          <a:p>
            <a:endParaRPr lang="en-US"/>
          </a:p>
        </p:txBody>
      </p:sp>
      <p:sp>
        <p:nvSpPr>
          <p:cNvPr id="9" name="Content Placeholder 2">
            <a:extLst>
              <a:ext uri="{FF2B5EF4-FFF2-40B4-BE49-F238E27FC236}">
                <a16:creationId xmlns:a16="http://schemas.microsoft.com/office/drawing/2014/main" id="{D7977C82-B5B4-FC48-AB8C-91EAA6119067}"/>
              </a:ext>
            </a:extLst>
          </p:cNvPr>
          <p:cNvSpPr>
            <a:spLocks noGrp="1"/>
          </p:cNvSpPr>
          <p:nvPr>
            <p:ph idx="12" hasCustomPrompt="1"/>
          </p:nvPr>
        </p:nvSpPr>
        <p:spPr>
          <a:xfrm>
            <a:off x="838201" y="1448002"/>
            <a:ext cx="10506487" cy="4038789"/>
          </a:xfrm>
        </p:spPr>
        <p:txBody>
          <a:bodyPr>
            <a:noAutofit/>
          </a:bodyPr>
          <a:lstStyle>
            <a:lvl1pPr marL="0" indent="0">
              <a:lnSpc>
                <a:spcPct val="120000"/>
              </a:lnSpc>
              <a:spcBef>
                <a:spcPts val="1200"/>
              </a:spcBef>
              <a:buFont typeface="Arial" panose="020B0604020202020204" pitchFamily="34" charset="0"/>
              <a:buNone/>
              <a:defRPr sz="1400">
                <a:solidFill>
                  <a:schemeClr val="tx1">
                    <a:lumMod val="65000"/>
                    <a:lumOff val="35000"/>
                  </a:schemeClr>
                </a:solidFill>
              </a:defRPr>
            </a:lvl1pPr>
            <a:lvl2pPr marL="444256" indent="-310979">
              <a:lnSpc>
                <a:spcPct val="120000"/>
              </a:lnSpc>
              <a:spcBef>
                <a:spcPts val="1200"/>
              </a:spcBef>
              <a:buClrTx/>
              <a:buSzPct val="100000"/>
              <a:buFont typeface="Arial" panose="020B0604020202020204" pitchFamily="34" charset="0"/>
              <a:buChar char="•"/>
              <a:tabLst/>
              <a:defRPr sz="1400">
                <a:solidFill>
                  <a:schemeClr val="tx1">
                    <a:lumMod val="65000"/>
                    <a:lumOff val="35000"/>
                  </a:schemeClr>
                </a:solidFill>
              </a:defRPr>
            </a:lvl2pPr>
            <a:lvl3pPr>
              <a:lnSpc>
                <a:spcPct val="120000"/>
              </a:lnSpc>
              <a:spcBef>
                <a:spcPts val="1200"/>
              </a:spcBef>
              <a:defRPr sz="1400">
                <a:solidFill>
                  <a:schemeClr val="tx1">
                    <a:lumMod val="65000"/>
                    <a:lumOff val="35000"/>
                  </a:schemeClr>
                </a:solidFill>
              </a:defRPr>
            </a:lvl3pPr>
            <a:lvl4pPr>
              <a:defRPr>
                <a:solidFill>
                  <a:schemeClr val="bg2"/>
                </a:solidFill>
              </a:defRPr>
            </a:lvl4pPr>
            <a:lvl5pPr>
              <a:defRPr>
                <a:solidFill>
                  <a:schemeClr val="bg2"/>
                </a:solidFill>
              </a:defRPr>
            </a:lvl5pPr>
          </a:lstStyle>
          <a:p>
            <a:r>
              <a:rPr lang="en-GB"/>
              <a:t>Your text here</a:t>
            </a:r>
          </a:p>
          <a:p>
            <a:pPr lvl="1"/>
            <a:r>
              <a:rPr lang="en-GB"/>
              <a:t>Text level 1</a:t>
            </a:r>
          </a:p>
          <a:p>
            <a:pPr lvl="2"/>
            <a:r>
              <a:rPr lang="en-GB"/>
              <a:t>Text level 2</a:t>
            </a:r>
          </a:p>
        </p:txBody>
      </p:sp>
      <p:sp>
        <p:nvSpPr>
          <p:cNvPr id="10" name="Title 1">
            <a:extLst>
              <a:ext uri="{FF2B5EF4-FFF2-40B4-BE49-F238E27FC236}">
                <a16:creationId xmlns:a16="http://schemas.microsoft.com/office/drawing/2014/main" id="{77B169F6-E67B-9142-BD40-8381CE5BFA77}"/>
              </a:ext>
            </a:extLst>
          </p:cNvPr>
          <p:cNvSpPr>
            <a:spLocks noGrp="1"/>
          </p:cNvSpPr>
          <p:nvPr>
            <p:ph type="title" hasCustomPrompt="1"/>
          </p:nvPr>
        </p:nvSpPr>
        <p:spPr>
          <a:xfrm>
            <a:off x="838201" y="556053"/>
            <a:ext cx="10678512" cy="480131"/>
          </a:xfrm>
        </p:spPr>
        <p:txBody>
          <a:bodyPr anchor="t" anchorCtr="0">
            <a:spAutoFit/>
          </a:bodyPr>
          <a:lstStyle>
            <a:lvl1pPr>
              <a:defRPr sz="2799" b="0">
                <a:solidFill>
                  <a:schemeClr val="tx1">
                    <a:lumMod val="65000"/>
                    <a:lumOff val="35000"/>
                  </a:schemeClr>
                </a:solidFill>
              </a:defRPr>
            </a:lvl1pPr>
          </a:lstStyle>
          <a:p>
            <a:r>
              <a:rPr lang="en-US"/>
              <a:t>CLICK TO EDIT MASTER TITLE STYLE</a:t>
            </a:r>
          </a:p>
        </p:txBody>
      </p:sp>
      <p:sp>
        <p:nvSpPr>
          <p:cNvPr id="2" name="Slide Number Placeholder 1">
            <a:extLst>
              <a:ext uri="{FF2B5EF4-FFF2-40B4-BE49-F238E27FC236}">
                <a16:creationId xmlns:a16="http://schemas.microsoft.com/office/drawing/2014/main" id="{73CBD1C9-BEDA-AFAE-D165-51FF60F1B8B4}"/>
              </a:ext>
            </a:extLst>
          </p:cNvPr>
          <p:cNvSpPr>
            <a:spLocks noGrp="1"/>
          </p:cNvSpPr>
          <p:nvPr>
            <p:ph type="sldNum" sz="quarter" idx="13"/>
          </p:nvPr>
        </p:nvSpPr>
        <p:spPr/>
        <p:txBody>
          <a:bodyPr/>
          <a:lstStyle/>
          <a:p>
            <a:fld id="{D61AABEC-672F-4B68-B914-690DA978312C}" type="slidenum">
              <a:rPr lang="en-US" smtClean="0"/>
              <a:pPr/>
              <a:t>‹#›</a:t>
            </a:fld>
            <a:endParaRPr lang="en-US"/>
          </a:p>
        </p:txBody>
      </p:sp>
    </p:spTree>
    <p:extLst>
      <p:ext uri="{BB962C8B-B14F-4D97-AF65-F5344CB8AC3E}">
        <p14:creationId xmlns:p14="http://schemas.microsoft.com/office/powerpoint/2010/main" val="5274863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1_Title and Content">
    <p:spTree>
      <p:nvGrpSpPr>
        <p:cNvPr id="1" name=""/>
        <p:cNvGrpSpPr/>
        <p:nvPr/>
      </p:nvGrpSpPr>
      <p:grpSpPr>
        <a:xfrm>
          <a:off x="0" y="0"/>
          <a:ext cx="0" cy="0"/>
          <a:chOff x="0" y="0"/>
          <a:chExt cx="0" cy="0"/>
        </a:xfrm>
      </p:grpSpPr>
      <p:sp>
        <p:nvSpPr>
          <p:cNvPr id="3" name="Picture Placeholder 4">
            <a:extLst>
              <a:ext uri="{FF2B5EF4-FFF2-40B4-BE49-F238E27FC236}">
                <a16:creationId xmlns:a16="http://schemas.microsoft.com/office/drawing/2014/main" id="{87C7BF84-D9F6-55AE-484B-94E597DA6963}"/>
              </a:ext>
            </a:extLst>
          </p:cNvPr>
          <p:cNvSpPr>
            <a:spLocks noGrp="1"/>
          </p:cNvSpPr>
          <p:nvPr>
            <p:ph type="pic" sz="quarter" idx="14" hasCustomPrompt="1"/>
          </p:nvPr>
        </p:nvSpPr>
        <p:spPr>
          <a:xfrm>
            <a:off x="0" y="0"/>
            <a:ext cx="4221581" cy="6858000"/>
          </a:xfrm>
          <a:solidFill>
            <a:schemeClr val="bg1">
              <a:lumMod val="95000"/>
            </a:schemeClr>
          </a:solidFill>
        </p:spPr>
        <p:txBody>
          <a:bodyPr vert="horz" wrap="square" lIns="91440" tIns="45720" rIns="91440" bIns="45720" rtlCol="0" anchor="ctr" anchorCtr="1">
            <a:noAutofit/>
          </a:bodyPr>
          <a:lstStyle>
            <a:lvl1pPr marL="0" indent="0">
              <a:buNone/>
              <a:defRPr lang="en-GB" sz="1798"/>
            </a:lvl1pPr>
          </a:lstStyle>
          <a:p>
            <a:pPr marL="228462" lvl="0" indent="-228462" algn="ctr"/>
            <a:r>
              <a:rPr lang="en-US" noProof="0"/>
              <a:t>Insert Image</a:t>
            </a:r>
          </a:p>
        </p:txBody>
      </p:sp>
      <p:sp>
        <p:nvSpPr>
          <p:cNvPr id="11" name="Content Placeholder 2">
            <a:extLst>
              <a:ext uri="{FF2B5EF4-FFF2-40B4-BE49-F238E27FC236}">
                <a16:creationId xmlns:a16="http://schemas.microsoft.com/office/drawing/2014/main" id="{580F8FBD-70BE-D64B-A605-9444670B776E}"/>
              </a:ext>
            </a:extLst>
          </p:cNvPr>
          <p:cNvSpPr>
            <a:spLocks noGrp="1"/>
          </p:cNvSpPr>
          <p:nvPr>
            <p:ph idx="13" hasCustomPrompt="1"/>
          </p:nvPr>
        </p:nvSpPr>
        <p:spPr>
          <a:xfrm>
            <a:off x="4676622" y="1448002"/>
            <a:ext cx="3163135" cy="4038789"/>
          </a:xfrm>
        </p:spPr>
        <p:txBody>
          <a:bodyPr>
            <a:noAutofit/>
          </a:bodyPr>
          <a:lstStyle>
            <a:lvl1pPr marL="0" indent="0">
              <a:lnSpc>
                <a:spcPct val="120000"/>
              </a:lnSpc>
              <a:spcBef>
                <a:spcPts val="1200"/>
              </a:spcBef>
              <a:buFont typeface="Arial" panose="020B0604020202020204" pitchFamily="34" charset="0"/>
              <a:buNone/>
              <a:defRPr sz="1400">
                <a:solidFill>
                  <a:schemeClr val="tx1">
                    <a:lumMod val="65000"/>
                    <a:lumOff val="35000"/>
                  </a:schemeClr>
                </a:solidFill>
              </a:defRPr>
            </a:lvl1pPr>
            <a:lvl2pPr marL="444256" indent="-310979">
              <a:lnSpc>
                <a:spcPct val="120000"/>
              </a:lnSpc>
              <a:spcBef>
                <a:spcPts val="1200"/>
              </a:spcBef>
              <a:buClrTx/>
              <a:buSzPct val="100000"/>
              <a:buFont typeface="Arial" panose="020B0604020202020204" pitchFamily="34" charset="0"/>
              <a:buChar char="•"/>
              <a:tabLst/>
              <a:defRPr sz="1400">
                <a:solidFill>
                  <a:schemeClr val="tx1">
                    <a:lumMod val="65000"/>
                    <a:lumOff val="35000"/>
                  </a:schemeClr>
                </a:solidFill>
              </a:defRPr>
            </a:lvl2pPr>
            <a:lvl3pPr>
              <a:lnSpc>
                <a:spcPct val="120000"/>
              </a:lnSpc>
              <a:spcBef>
                <a:spcPts val="1200"/>
              </a:spcBef>
              <a:defRPr sz="1400">
                <a:solidFill>
                  <a:schemeClr val="tx1">
                    <a:lumMod val="65000"/>
                    <a:lumOff val="35000"/>
                  </a:schemeClr>
                </a:solidFill>
              </a:defRPr>
            </a:lvl3pPr>
            <a:lvl4pPr>
              <a:defRPr>
                <a:solidFill>
                  <a:schemeClr val="bg2"/>
                </a:solidFill>
              </a:defRPr>
            </a:lvl4pPr>
            <a:lvl5pPr>
              <a:defRPr>
                <a:solidFill>
                  <a:schemeClr val="bg2"/>
                </a:solidFill>
              </a:defRPr>
            </a:lvl5pPr>
          </a:lstStyle>
          <a:p>
            <a:r>
              <a:rPr lang="en-GB"/>
              <a:t>Your text here</a:t>
            </a:r>
          </a:p>
          <a:p>
            <a:pPr lvl="1"/>
            <a:r>
              <a:rPr lang="en-GB"/>
              <a:t>Text level 1</a:t>
            </a:r>
          </a:p>
          <a:p>
            <a:pPr lvl="2"/>
            <a:r>
              <a:rPr lang="en-GB"/>
              <a:t>Text level 2</a:t>
            </a:r>
          </a:p>
        </p:txBody>
      </p:sp>
      <p:sp>
        <p:nvSpPr>
          <p:cNvPr id="8" name="Footer Placeholder 4">
            <a:extLst>
              <a:ext uri="{FF2B5EF4-FFF2-40B4-BE49-F238E27FC236}">
                <a16:creationId xmlns:a16="http://schemas.microsoft.com/office/drawing/2014/main" id="{4DD8E947-4754-8340-9527-945C0F1FC6A7}"/>
              </a:ext>
            </a:extLst>
          </p:cNvPr>
          <p:cNvSpPr>
            <a:spLocks noGrp="1"/>
          </p:cNvSpPr>
          <p:nvPr>
            <p:ph type="ftr" sz="quarter" idx="11"/>
          </p:nvPr>
        </p:nvSpPr>
        <p:spPr>
          <a:xfrm>
            <a:off x="4676621" y="5726439"/>
            <a:ext cx="6672622" cy="249361"/>
          </a:xfrm>
          <a:prstGeom prst="rect">
            <a:avLst/>
          </a:prstGeom>
        </p:spPr>
        <p:txBody>
          <a:bodyPr vert="horz" lIns="0" tIns="45708" rIns="0" bIns="45708" rtlCol="0" anchor="ctr" anchorCtr="0"/>
          <a:lstStyle>
            <a:lvl1pPr>
              <a:defRPr lang="en-US" sz="900" b="0" dirty="0">
                <a:solidFill>
                  <a:schemeClr val="bg1">
                    <a:lumMod val="50000"/>
                  </a:schemeClr>
                </a:solidFill>
                <a:latin typeface="Arial" panose="020B0604020202020204" pitchFamily="34" charset="0"/>
                <a:cs typeface="Arial" panose="020B0604020202020204" pitchFamily="34" charset="0"/>
              </a:defRPr>
            </a:lvl1pPr>
          </a:lstStyle>
          <a:p>
            <a:endParaRPr lang="en-US"/>
          </a:p>
        </p:txBody>
      </p:sp>
      <p:sp>
        <p:nvSpPr>
          <p:cNvPr id="13" name="Title 1">
            <a:extLst>
              <a:ext uri="{FF2B5EF4-FFF2-40B4-BE49-F238E27FC236}">
                <a16:creationId xmlns:a16="http://schemas.microsoft.com/office/drawing/2014/main" id="{D7BD7F25-9F15-114B-BB2E-E8CF3CE50C38}"/>
              </a:ext>
            </a:extLst>
          </p:cNvPr>
          <p:cNvSpPr>
            <a:spLocks noGrp="1"/>
          </p:cNvSpPr>
          <p:nvPr>
            <p:ph type="title" hasCustomPrompt="1"/>
          </p:nvPr>
        </p:nvSpPr>
        <p:spPr>
          <a:xfrm>
            <a:off x="4676623" y="556050"/>
            <a:ext cx="6217581" cy="867930"/>
          </a:xfrm>
        </p:spPr>
        <p:txBody>
          <a:bodyPr wrap="square" anchor="t" anchorCtr="0">
            <a:spAutoFit/>
          </a:bodyPr>
          <a:lstStyle>
            <a:lvl1pPr>
              <a:defRPr sz="2799" b="0">
                <a:solidFill>
                  <a:schemeClr val="tx1">
                    <a:lumMod val="65000"/>
                    <a:lumOff val="35000"/>
                  </a:schemeClr>
                </a:solidFill>
              </a:defRPr>
            </a:lvl1pPr>
          </a:lstStyle>
          <a:p>
            <a:r>
              <a:rPr lang="en-US"/>
              <a:t>CLICK TO EDIT MASTER TITLE STYLE</a:t>
            </a:r>
          </a:p>
        </p:txBody>
      </p:sp>
      <p:sp>
        <p:nvSpPr>
          <p:cNvPr id="4" name="Content Placeholder 2">
            <a:extLst>
              <a:ext uri="{FF2B5EF4-FFF2-40B4-BE49-F238E27FC236}">
                <a16:creationId xmlns:a16="http://schemas.microsoft.com/office/drawing/2014/main" id="{93481B86-D846-9DBF-4F1A-14D7C86549E7}"/>
              </a:ext>
            </a:extLst>
          </p:cNvPr>
          <p:cNvSpPr>
            <a:spLocks noGrp="1"/>
          </p:cNvSpPr>
          <p:nvPr>
            <p:ph idx="15" hasCustomPrompt="1"/>
          </p:nvPr>
        </p:nvSpPr>
        <p:spPr>
          <a:xfrm>
            <a:off x="8171847" y="1448002"/>
            <a:ext cx="3163135" cy="4038789"/>
          </a:xfrm>
        </p:spPr>
        <p:txBody>
          <a:bodyPr>
            <a:noAutofit/>
          </a:bodyPr>
          <a:lstStyle>
            <a:lvl1pPr marL="0" indent="0">
              <a:lnSpc>
                <a:spcPct val="120000"/>
              </a:lnSpc>
              <a:spcBef>
                <a:spcPts val="1200"/>
              </a:spcBef>
              <a:buFont typeface="Arial" panose="020B0604020202020204" pitchFamily="34" charset="0"/>
              <a:buNone/>
              <a:defRPr sz="1400">
                <a:solidFill>
                  <a:schemeClr val="tx1">
                    <a:lumMod val="65000"/>
                    <a:lumOff val="35000"/>
                  </a:schemeClr>
                </a:solidFill>
              </a:defRPr>
            </a:lvl1pPr>
            <a:lvl2pPr marL="444256" indent="-310979">
              <a:lnSpc>
                <a:spcPct val="120000"/>
              </a:lnSpc>
              <a:spcBef>
                <a:spcPts val="1200"/>
              </a:spcBef>
              <a:buClrTx/>
              <a:buSzPct val="100000"/>
              <a:buFont typeface="Arial" panose="020B0604020202020204" pitchFamily="34" charset="0"/>
              <a:buChar char="•"/>
              <a:tabLst/>
              <a:defRPr sz="1400">
                <a:solidFill>
                  <a:schemeClr val="tx1">
                    <a:lumMod val="65000"/>
                    <a:lumOff val="35000"/>
                  </a:schemeClr>
                </a:solidFill>
              </a:defRPr>
            </a:lvl2pPr>
            <a:lvl3pPr>
              <a:lnSpc>
                <a:spcPct val="120000"/>
              </a:lnSpc>
              <a:spcBef>
                <a:spcPts val="1200"/>
              </a:spcBef>
              <a:defRPr sz="1400">
                <a:solidFill>
                  <a:schemeClr val="tx1">
                    <a:lumMod val="65000"/>
                    <a:lumOff val="35000"/>
                  </a:schemeClr>
                </a:solidFill>
              </a:defRPr>
            </a:lvl3pPr>
            <a:lvl4pPr>
              <a:defRPr>
                <a:solidFill>
                  <a:schemeClr val="bg2"/>
                </a:solidFill>
              </a:defRPr>
            </a:lvl4pPr>
            <a:lvl5pPr>
              <a:defRPr>
                <a:solidFill>
                  <a:schemeClr val="bg2"/>
                </a:solidFill>
              </a:defRPr>
            </a:lvl5pPr>
          </a:lstStyle>
          <a:p>
            <a:r>
              <a:rPr lang="en-GB"/>
              <a:t>Your text here</a:t>
            </a:r>
          </a:p>
          <a:p>
            <a:pPr lvl="1"/>
            <a:r>
              <a:rPr lang="en-GB"/>
              <a:t>Text level 1</a:t>
            </a:r>
          </a:p>
          <a:p>
            <a:pPr lvl="2"/>
            <a:r>
              <a:rPr lang="en-GB"/>
              <a:t>Text level 2</a:t>
            </a:r>
          </a:p>
        </p:txBody>
      </p:sp>
      <p:sp>
        <p:nvSpPr>
          <p:cNvPr id="2" name="Slide Number Placeholder 1">
            <a:extLst>
              <a:ext uri="{FF2B5EF4-FFF2-40B4-BE49-F238E27FC236}">
                <a16:creationId xmlns:a16="http://schemas.microsoft.com/office/drawing/2014/main" id="{E4DF0934-A78E-1C57-719A-8DB40890670B}"/>
              </a:ext>
            </a:extLst>
          </p:cNvPr>
          <p:cNvSpPr>
            <a:spLocks noGrp="1"/>
          </p:cNvSpPr>
          <p:nvPr>
            <p:ph type="sldNum" sz="quarter" idx="16"/>
          </p:nvPr>
        </p:nvSpPr>
        <p:spPr/>
        <p:txBody>
          <a:bodyPr/>
          <a:lstStyle/>
          <a:p>
            <a:fld id="{D61AABEC-672F-4B68-B914-690DA978312C}" type="slidenum">
              <a:rPr lang="en-US" smtClean="0"/>
              <a:pPr/>
              <a:t>‹#›</a:t>
            </a:fld>
            <a:endParaRPr lang="en-US"/>
          </a:p>
        </p:txBody>
      </p:sp>
    </p:spTree>
    <p:extLst>
      <p:ext uri="{BB962C8B-B14F-4D97-AF65-F5344CB8AC3E}">
        <p14:creationId xmlns:p14="http://schemas.microsoft.com/office/powerpoint/2010/main" val="222084806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2_Title and Content">
    <p:spTree>
      <p:nvGrpSpPr>
        <p:cNvPr id="1" name=""/>
        <p:cNvGrpSpPr/>
        <p:nvPr/>
      </p:nvGrpSpPr>
      <p:grpSpPr>
        <a:xfrm>
          <a:off x="0" y="0"/>
          <a:ext cx="0" cy="0"/>
          <a:chOff x="0" y="0"/>
          <a:chExt cx="0" cy="0"/>
        </a:xfrm>
      </p:grpSpPr>
      <p:sp>
        <p:nvSpPr>
          <p:cNvPr id="11" name="Content Placeholder 2">
            <a:extLst>
              <a:ext uri="{FF2B5EF4-FFF2-40B4-BE49-F238E27FC236}">
                <a16:creationId xmlns:a16="http://schemas.microsoft.com/office/drawing/2014/main" id="{580F8FBD-70BE-D64B-A605-9444670B776E}"/>
              </a:ext>
            </a:extLst>
          </p:cNvPr>
          <p:cNvSpPr>
            <a:spLocks noGrp="1"/>
          </p:cNvSpPr>
          <p:nvPr>
            <p:ph idx="13" hasCustomPrompt="1"/>
          </p:nvPr>
        </p:nvSpPr>
        <p:spPr>
          <a:xfrm>
            <a:off x="838201" y="1448002"/>
            <a:ext cx="5100121" cy="4038789"/>
          </a:xfrm>
        </p:spPr>
        <p:txBody>
          <a:bodyPr>
            <a:noAutofit/>
          </a:bodyPr>
          <a:lstStyle>
            <a:lvl1pPr marL="0" indent="0">
              <a:lnSpc>
                <a:spcPct val="120000"/>
              </a:lnSpc>
              <a:spcBef>
                <a:spcPts val="1200"/>
              </a:spcBef>
              <a:buFont typeface="Arial" panose="020B0604020202020204" pitchFamily="34" charset="0"/>
              <a:buNone/>
              <a:defRPr sz="1400">
                <a:solidFill>
                  <a:schemeClr val="tx1">
                    <a:lumMod val="65000"/>
                    <a:lumOff val="35000"/>
                  </a:schemeClr>
                </a:solidFill>
              </a:defRPr>
            </a:lvl1pPr>
            <a:lvl2pPr marL="444256" indent="-310979">
              <a:lnSpc>
                <a:spcPct val="120000"/>
              </a:lnSpc>
              <a:spcBef>
                <a:spcPts val="1200"/>
              </a:spcBef>
              <a:buClrTx/>
              <a:buSzPct val="100000"/>
              <a:buFont typeface="Arial" panose="020B0604020202020204" pitchFamily="34" charset="0"/>
              <a:buChar char="•"/>
              <a:tabLst/>
              <a:defRPr sz="1400">
                <a:solidFill>
                  <a:schemeClr val="tx1">
                    <a:lumMod val="65000"/>
                    <a:lumOff val="35000"/>
                  </a:schemeClr>
                </a:solidFill>
              </a:defRPr>
            </a:lvl2pPr>
            <a:lvl3pPr>
              <a:lnSpc>
                <a:spcPct val="120000"/>
              </a:lnSpc>
              <a:spcBef>
                <a:spcPts val="1200"/>
              </a:spcBef>
              <a:defRPr sz="1400">
                <a:solidFill>
                  <a:schemeClr val="tx1">
                    <a:lumMod val="65000"/>
                    <a:lumOff val="35000"/>
                  </a:schemeClr>
                </a:solidFill>
              </a:defRPr>
            </a:lvl3pPr>
            <a:lvl4pPr>
              <a:defRPr>
                <a:solidFill>
                  <a:schemeClr val="bg2"/>
                </a:solidFill>
              </a:defRPr>
            </a:lvl4pPr>
            <a:lvl5pPr>
              <a:defRPr>
                <a:solidFill>
                  <a:schemeClr val="bg2"/>
                </a:solidFill>
              </a:defRPr>
            </a:lvl5pPr>
          </a:lstStyle>
          <a:p>
            <a:r>
              <a:rPr lang="en-GB"/>
              <a:t>Your text here</a:t>
            </a:r>
          </a:p>
          <a:p>
            <a:pPr lvl="1"/>
            <a:r>
              <a:rPr lang="en-GB"/>
              <a:t>Text level 1</a:t>
            </a:r>
          </a:p>
          <a:p>
            <a:pPr lvl="2"/>
            <a:r>
              <a:rPr lang="en-GB"/>
              <a:t>Text level 2</a:t>
            </a:r>
          </a:p>
        </p:txBody>
      </p:sp>
      <p:sp>
        <p:nvSpPr>
          <p:cNvPr id="12" name="Content Placeholder 2">
            <a:extLst>
              <a:ext uri="{FF2B5EF4-FFF2-40B4-BE49-F238E27FC236}">
                <a16:creationId xmlns:a16="http://schemas.microsoft.com/office/drawing/2014/main" id="{F8054575-B9FB-3747-9C58-26000E9E51EA}"/>
              </a:ext>
            </a:extLst>
          </p:cNvPr>
          <p:cNvSpPr>
            <a:spLocks noGrp="1"/>
          </p:cNvSpPr>
          <p:nvPr>
            <p:ph idx="14" hasCustomPrompt="1"/>
          </p:nvPr>
        </p:nvSpPr>
        <p:spPr>
          <a:xfrm>
            <a:off x="6249121" y="1447103"/>
            <a:ext cx="5100121" cy="4038789"/>
          </a:xfrm>
        </p:spPr>
        <p:txBody>
          <a:bodyPr>
            <a:noAutofit/>
          </a:bodyPr>
          <a:lstStyle>
            <a:lvl1pPr marL="0" indent="0">
              <a:lnSpc>
                <a:spcPct val="120000"/>
              </a:lnSpc>
              <a:spcBef>
                <a:spcPts val="1200"/>
              </a:spcBef>
              <a:buFont typeface="Arial" panose="020B0604020202020204" pitchFamily="34" charset="0"/>
              <a:buNone/>
              <a:defRPr sz="1400">
                <a:solidFill>
                  <a:schemeClr val="tx1">
                    <a:lumMod val="65000"/>
                    <a:lumOff val="35000"/>
                  </a:schemeClr>
                </a:solidFill>
              </a:defRPr>
            </a:lvl1pPr>
            <a:lvl2pPr marL="444256" indent="-310979">
              <a:lnSpc>
                <a:spcPct val="120000"/>
              </a:lnSpc>
              <a:spcBef>
                <a:spcPts val="1200"/>
              </a:spcBef>
              <a:buClrTx/>
              <a:buSzPct val="100000"/>
              <a:buFont typeface="Arial" panose="020B0604020202020204" pitchFamily="34" charset="0"/>
              <a:buChar char="•"/>
              <a:tabLst/>
              <a:defRPr sz="1400">
                <a:solidFill>
                  <a:schemeClr val="tx1">
                    <a:lumMod val="65000"/>
                    <a:lumOff val="35000"/>
                  </a:schemeClr>
                </a:solidFill>
              </a:defRPr>
            </a:lvl2pPr>
            <a:lvl3pPr>
              <a:lnSpc>
                <a:spcPct val="120000"/>
              </a:lnSpc>
              <a:spcBef>
                <a:spcPts val="1200"/>
              </a:spcBef>
              <a:defRPr sz="1400">
                <a:solidFill>
                  <a:schemeClr val="tx1">
                    <a:lumMod val="65000"/>
                    <a:lumOff val="35000"/>
                  </a:schemeClr>
                </a:solidFill>
              </a:defRPr>
            </a:lvl3pPr>
            <a:lvl4pPr>
              <a:defRPr>
                <a:solidFill>
                  <a:schemeClr val="bg2"/>
                </a:solidFill>
              </a:defRPr>
            </a:lvl4pPr>
            <a:lvl5pPr>
              <a:defRPr>
                <a:solidFill>
                  <a:schemeClr val="bg2"/>
                </a:solidFill>
              </a:defRPr>
            </a:lvl5pPr>
          </a:lstStyle>
          <a:p>
            <a:r>
              <a:rPr lang="en-GB"/>
              <a:t>Your text here</a:t>
            </a:r>
          </a:p>
          <a:p>
            <a:pPr lvl="1"/>
            <a:r>
              <a:rPr lang="en-GB"/>
              <a:t>Text level 1</a:t>
            </a:r>
          </a:p>
          <a:p>
            <a:pPr lvl="2"/>
            <a:r>
              <a:rPr lang="en-GB"/>
              <a:t>Text level 2</a:t>
            </a:r>
          </a:p>
        </p:txBody>
      </p:sp>
      <p:sp>
        <p:nvSpPr>
          <p:cNvPr id="8" name="Footer Placeholder 4">
            <a:extLst>
              <a:ext uri="{FF2B5EF4-FFF2-40B4-BE49-F238E27FC236}">
                <a16:creationId xmlns:a16="http://schemas.microsoft.com/office/drawing/2014/main" id="{4DD8E947-4754-8340-9527-945C0F1FC6A7}"/>
              </a:ext>
            </a:extLst>
          </p:cNvPr>
          <p:cNvSpPr>
            <a:spLocks noGrp="1"/>
          </p:cNvSpPr>
          <p:nvPr>
            <p:ph type="ftr" sz="quarter" idx="11"/>
          </p:nvPr>
        </p:nvSpPr>
        <p:spPr>
          <a:xfrm>
            <a:off x="842757" y="5726439"/>
            <a:ext cx="10506487" cy="249361"/>
          </a:xfrm>
          <a:prstGeom prst="rect">
            <a:avLst/>
          </a:prstGeom>
        </p:spPr>
        <p:txBody>
          <a:bodyPr vert="horz" lIns="0" tIns="45708" rIns="0" bIns="45708" rtlCol="0" anchor="ctr" anchorCtr="0"/>
          <a:lstStyle>
            <a:lvl1pPr>
              <a:defRPr lang="en-US" sz="900" b="0" dirty="0">
                <a:solidFill>
                  <a:schemeClr val="bg1">
                    <a:lumMod val="50000"/>
                  </a:schemeClr>
                </a:solidFill>
                <a:latin typeface="Arial" panose="020B0604020202020204" pitchFamily="34" charset="0"/>
                <a:cs typeface="Arial" panose="020B0604020202020204" pitchFamily="34" charset="0"/>
              </a:defRPr>
            </a:lvl1pPr>
          </a:lstStyle>
          <a:p>
            <a:endParaRPr lang="en-US"/>
          </a:p>
        </p:txBody>
      </p:sp>
      <p:sp>
        <p:nvSpPr>
          <p:cNvPr id="13" name="Title 1">
            <a:extLst>
              <a:ext uri="{FF2B5EF4-FFF2-40B4-BE49-F238E27FC236}">
                <a16:creationId xmlns:a16="http://schemas.microsoft.com/office/drawing/2014/main" id="{D7BD7F25-9F15-114B-BB2E-E8CF3CE50C38}"/>
              </a:ext>
            </a:extLst>
          </p:cNvPr>
          <p:cNvSpPr>
            <a:spLocks noGrp="1"/>
          </p:cNvSpPr>
          <p:nvPr>
            <p:ph type="title" hasCustomPrompt="1"/>
          </p:nvPr>
        </p:nvSpPr>
        <p:spPr>
          <a:xfrm>
            <a:off x="838201" y="556053"/>
            <a:ext cx="10678512" cy="480131"/>
          </a:xfrm>
        </p:spPr>
        <p:txBody>
          <a:bodyPr anchor="t" anchorCtr="0">
            <a:spAutoFit/>
          </a:bodyPr>
          <a:lstStyle>
            <a:lvl1pPr>
              <a:defRPr sz="2799" b="0">
                <a:solidFill>
                  <a:schemeClr val="tx1">
                    <a:lumMod val="65000"/>
                    <a:lumOff val="35000"/>
                  </a:schemeClr>
                </a:solidFill>
              </a:defRPr>
            </a:lvl1pPr>
          </a:lstStyle>
          <a:p>
            <a:r>
              <a:rPr lang="en-US"/>
              <a:t>CLICK TO EDIT MASTER TITLE STYLE</a:t>
            </a:r>
          </a:p>
        </p:txBody>
      </p:sp>
      <p:sp>
        <p:nvSpPr>
          <p:cNvPr id="2" name="Slide Number Placeholder 1">
            <a:extLst>
              <a:ext uri="{FF2B5EF4-FFF2-40B4-BE49-F238E27FC236}">
                <a16:creationId xmlns:a16="http://schemas.microsoft.com/office/drawing/2014/main" id="{0CE4D0B3-FF46-7C8B-C0DB-0539D3D03483}"/>
              </a:ext>
            </a:extLst>
          </p:cNvPr>
          <p:cNvSpPr>
            <a:spLocks noGrp="1"/>
          </p:cNvSpPr>
          <p:nvPr>
            <p:ph type="sldNum" sz="quarter" idx="15"/>
          </p:nvPr>
        </p:nvSpPr>
        <p:spPr/>
        <p:txBody>
          <a:bodyPr/>
          <a:lstStyle/>
          <a:p>
            <a:fld id="{D61AABEC-672F-4B68-B914-690DA978312C}" type="slidenum">
              <a:rPr lang="en-US" smtClean="0"/>
              <a:pPr/>
              <a:t>‹#›</a:t>
            </a:fld>
            <a:endParaRPr lang="en-US"/>
          </a:p>
        </p:txBody>
      </p:sp>
    </p:spTree>
    <p:extLst>
      <p:ext uri="{BB962C8B-B14F-4D97-AF65-F5344CB8AC3E}">
        <p14:creationId xmlns:p14="http://schemas.microsoft.com/office/powerpoint/2010/main" val="333223714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3_Title and Content">
    <p:spTree>
      <p:nvGrpSpPr>
        <p:cNvPr id="1" name=""/>
        <p:cNvGrpSpPr/>
        <p:nvPr/>
      </p:nvGrpSpPr>
      <p:grpSpPr>
        <a:xfrm>
          <a:off x="0" y="0"/>
          <a:ext cx="0" cy="0"/>
          <a:chOff x="0" y="0"/>
          <a:chExt cx="0" cy="0"/>
        </a:xfrm>
      </p:grpSpPr>
      <p:sp>
        <p:nvSpPr>
          <p:cNvPr id="13" name="Content Placeholder 2">
            <a:extLst>
              <a:ext uri="{FF2B5EF4-FFF2-40B4-BE49-F238E27FC236}">
                <a16:creationId xmlns:a16="http://schemas.microsoft.com/office/drawing/2014/main" id="{837E1B69-BA3B-134C-9565-C79D2A177B92}"/>
              </a:ext>
            </a:extLst>
          </p:cNvPr>
          <p:cNvSpPr>
            <a:spLocks noGrp="1"/>
          </p:cNvSpPr>
          <p:nvPr>
            <p:ph idx="14" hasCustomPrompt="1"/>
          </p:nvPr>
        </p:nvSpPr>
        <p:spPr>
          <a:xfrm>
            <a:off x="838201" y="1448002"/>
            <a:ext cx="3202587" cy="4038789"/>
          </a:xfrm>
        </p:spPr>
        <p:txBody>
          <a:bodyPr>
            <a:noAutofit/>
          </a:bodyPr>
          <a:lstStyle>
            <a:lvl1pPr marL="0" indent="0">
              <a:lnSpc>
                <a:spcPct val="120000"/>
              </a:lnSpc>
              <a:spcBef>
                <a:spcPts val="1200"/>
              </a:spcBef>
              <a:buFont typeface="Arial" panose="020B0604020202020204" pitchFamily="34" charset="0"/>
              <a:buNone/>
              <a:defRPr sz="1400">
                <a:solidFill>
                  <a:schemeClr val="tx1">
                    <a:lumMod val="65000"/>
                    <a:lumOff val="35000"/>
                  </a:schemeClr>
                </a:solidFill>
              </a:defRPr>
            </a:lvl1pPr>
            <a:lvl2pPr marL="444256" indent="-310979">
              <a:lnSpc>
                <a:spcPct val="120000"/>
              </a:lnSpc>
              <a:spcBef>
                <a:spcPts val="1200"/>
              </a:spcBef>
              <a:buClrTx/>
              <a:buSzPct val="100000"/>
              <a:buFont typeface="Arial" panose="020B0604020202020204" pitchFamily="34" charset="0"/>
              <a:buChar char="•"/>
              <a:tabLst/>
              <a:defRPr sz="1400">
                <a:solidFill>
                  <a:schemeClr val="tx1">
                    <a:lumMod val="65000"/>
                    <a:lumOff val="35000"/>
                  </a:schemeClr>
                </a:solidFill>
              </a:defRPr>
            </a:lvl2pPr>
            <a:lvl3pPr>
              <a:lnSpc>
                <a:spcPct val="120000"/>
              </a:lnSpc>
              <a:spcBef>
                <a:spcPts val="1200"/>
              </a:spcBef>
              <a:defRPr sz="1400">
                <a:solidFill>
                  <a:schemeClr val="tx1">
                    <a:lumMod val="65000"/>
                    <a:lumOff val="35000"/>
                  </a:schemeClr>
                </a:solidFill>
              </a:defRPr>
            </a:lvl3pPr>
            <a:lvl4pPr>
              <a:defRPr>
                <a:solidFill>
                  <a:schemeClr val="bg2"/>
                </a:solidFill>
              </a:defRPr>
            </a:lvl4pPr>
            <a:lvl5pPr>
              <a:defRPr>
                <a:solidFill>
                  <a:schemeClr val="bg2"/>
                </a:solidFill>
              </a:defRPr>
            </a:lvl5pPr>
          </a:lstStyle>
          <a:p>
            <a:r>
              <a:rPr lang="en-GB"/>
              <a:t>Your text here</a:t>
            </a:r>
          </a:p>
          <a:p>
            <a:pPr lvl="1"/>
            <a:r>
              <a:rPr lang="en-GB"/>
              <a:t>Text level 1</a:t>
            </a:r>
          </a:p>
          <a:p>
            <a:pPr lvl="2"/>
            <a:r>
              <a:rPr lang="en-GB"/>
              <a:t>Text level 2</a:t>
            </a:r>
          </a:p>
        </p:txBody>
      </p:sp>
      <p:sp>
        <p:nvSpPr>
          <p:cNvPr id="14" name="Content Placeholder 2">
            <a:extLst>
              <a:ext uri="{FF2B5EF4-FFF2-40B4-BE49-F238E27FC236}">
                <a16:creationId xmlns:a16="http://schemas.microsoft.com/office/drawing/2014/main" id="{A377C75E-6280-4E45-BABF-28D7E326DD96}"/>
              </a:ext>
            </a:extLst>
          </p:cNvPr>
          <p:cNvSpPr>
            <a:spLocks noGrp="1"/>
          </p:cNvSpPr>
          <p:nvPr>
            <p:ph idx="15" hasCustomPrompt="1"/>
          </p:nvPr>
        </p:nvSpPr>
        <p:spPr>
          <a:xfrm>
            <a:off x="4490151" y="1448002"/>
            <a:ext cx="3202587" cy="4038789"/>
          </a:xfrm>
        </p:spPr>
        <p:txBody>
          <a:bodyPr>
            <a:noAutofit/>
          </a:bodyPr>
          <a:lstStyle>
            <a:lvl1pPr marL="0" indent="0">
              <a:lnSpc>
                <a:spcPct val="120000"/>
              </a:lnSpc>
              <a:spcBef>
                <a:spcPts val="1200"/>
              </a:spcBef>
              <a:buFont typeface="Arial" panose="020B0604020202020204" pitchFamily="34" charset="0"/>
              <a:buNone/>
              <a:defRPr sz="1400">
                <a:solidFill>
                  <a:schemeClr val="tx1">
                    <a:lumMod val="65000"/>
                    <a:lumOff val="35000"/>
                  </a:schemeClr>
                </a:solidFill>
              </a:defRPr>
            </a:lvl1pPr>
            <a:lvl2pPr marL="444256" indent="-310979">
              <a:lnSpc>
                <a:spcPct val="120000"/>
              </a:lnSpc>
              <a:spcBef>
                <a:spcPts val="1200"/>
              </a:spcBef>
              <a:buClrTx/>
              <a:buSzPct val="100000"/>
              <a:buFont typeface="Arial" panose="020B0604020202020204" pitchFamily="34" charset="0"/>
              <a:buChar char="•"/>
              <a:tabLst/>
              <a:defRPr sz="1400">
                <a:solidFill>
                  <a:schemeClr val="tx1">
                    <a:lumMod val="65000"/>
                    <a:lumOff val="35000"/>
                  </a:schemeClr>
                </a:solidFill>
              </a:defRPr>
            </a:lvl2pPr>
            <a:lvl3pPr>
              <a:lnSpc>
                <a:spcPct val="120000"/>
              </a:lnSpc>
              <a:spcBef>
                <a:spcPts val="1200"/>
              </a:spcBef>
              <a:defRPr sz="1400">
                <a:solidFill>
                  <a:schemeClr val="tx1">
                    <a:lumMod val="65000"/>
                    <a:lumOff val="35000"/>
                  </a:schemeClr>
                </a:solidFill>
              </a:defRPr>
            </a:lvl3pPr>
            <a:lvl4pPr>
              <a:defRPr>
                <a:solidFill>
                  <a:schemeClr val="bg2"/>
                </a:solidFill>
              </a:defRPr>
            </a:lvl4pPr>
            <a:lvl5pPr>
              <a:defRPr>
                <a:solidFill>
                  <a:schemeClr val="bg2"/>
                </a:solidFill>
              </a:defRPr>
            </a:lvl5pPr>
          </a:lstStyle>
          <a:p>
            <a:r>
              <a:rPr lang="en-GB"/>
              <a:t>Your text here</a:t>
            </a:r>
          </a:p>
          <a:p>
            <a:pPr lvl="1"/>
            <a:r>
              <a:rPr lang="en-GB"/>
              <a:t>Text level 1</a:t>
            </a:r>
          </a:p>
          <a:p>
            <a:pPr lvl="2"/>
            <a:r>
              <a:rPr lang="en-GB"/>
              <a:t>Text level 2</a:t>
            </a:r>
          </a:p>
        </p:txBody>
      </p:sp>
      <p:sp>
        <p:nvSpPr>
          <p:cNvPr id="16" name="Content Placeholder 2">
            <a:extLst>
              <a:ext uri="{FF2B5EF4-FFF2-40B4-BE49-F238E27FC236}">
                <a16:creationId xmlns:a16="http://schemas.microsoft.com/office/drawing/2014/main" id="{A549B42C-9DF4-A744-9D0C-3E75855D0D04}"/>
              </a:ext>
            </a:extLst>
          </p:cNvPr>
          <p:cNvSpPr>
            <a:spLocks noGrp="1"/>
          </p:cNvSpPr>
          <p:nvPr>
            <p:ph idx="16" hasCustomPrompt="1"/>
          </p:nvPr>
        </p:nvSpPr>
        <p:spPr>
          <a:xfrm>
            <a:off x="8142101" y="1448002"/>
            <a:ext cx="3202587" cy="4038789"/>
          </a:xfrm>
        </p:spPr>
        <p:txBody>
          <a:bodyPr>
            <a:noAutofit/>
          </a:bodyPr>
          <a:lstStyle>
            <a:lvl1pPr marL="0" indent="0">
              <a:lnSpc>
                <a:spcPct val="120000"/>
              </a:lnSpc>
              <a:spcBef>
                <a:spcPts val="1200"/>
              </a:spcBef>
              <a:buFont typeface="Arial" panose="020B0604020202020204" pitchFamily="34" charset="0"/>
              <a:buNone/>
              <a:defRPr sz="1400">
                <a:solidFill>
                  <a:schemeClr val="tx1">
                    <a:lumMod val="65000"/>
                    <a:lumOff val="35000"/>
                  </a:schemeClr>
                </a:solidFill>
              </a:defRPr>
            </a:lvl1pPr>
            <a:lvl2pPr marL="444256" indent="-310979">
              <a:lnSpc>
                <a:spcPct val="120000"/>
              </a:lnSpc>
              <a:spcBef>
                <a:spcPts val="1200"/>
              </a:spcBef>
              <a:buClrTx/>
              <a:buSzPct val="100000"/>
              <a:buFont typeface="Arial" panose="020B0604020202020204" pitchFamily="34" charset="0"/>
              <a:buChar char="•"/>
              <a:tabLst/>
              <a:defRPr sz="1400">
                <a:solidFill>
                  <a:schemeClr val="tx1">
                    <a:lumMod val="65000"/>
                    <a:lumOff val="35000"/>
                  </a:schemeClr>
                </a:solidFill>
              </a:defRPr>
            </a:lvl2pPr>
            <a:lvl3pPr>
              <a:lnSpc>
                <a:spcPct val="120000"/>
              </a:lnSpc>
              <a:spcBef>
                <a:spcPts val="1200"/>
              </a:spcBef>
              <a:defRPr sz="1400">
                <a:solidFill>
                  <a:schemeClr val="tx1">
                    <a:lumMod val="65000"/>
                    <a:lumOff val="35000"/>
                  </a:schemeClr>
                </a:solidFill>
              </a:defRPr>
            </a:lvl3pPr>
            <a:lvl4pPr>
              <a:defRPr>
                <a:solidFill>
                  <a:schemeClr val="bg2"/>
                </a:solidFill>
              </a:defRPr>
            </a:lvl4pPr>
            <a:lvl5pPr>
              <a:defRPr>
                <a:solidFill>
                  <a:schemeClr val="bg2"/>
                </a:solidFill>
              </a:defRPr>
            </a:lvl5pPr>
          </a:lstStyle>
          <a:p>
            <a:r>
              <a:rPr lang="en-GB"/>
              <a:t>Your text here</a:t>
            </a:r>
          </a:p>
          <a:p>
            <a:pPr lvl="1"/>
            <a:r>
              <a:rPr lang="en-GB"/>
              <a:t>Text level 1</a:t>
            </a:r>
          </a:p>
          <a:p>
            <a:pPr lvl="2"/>
            <a:r>
              <a:rPr lang="en-GB"/>
              <a:t>Text level 2</a:t>
            </a:r>
          </a:p>
        </p:txBody>
      </p:sp>
      <p:sp>
        <p:nvSpPr>
          <p:cNvPr id="10" name="Title 1">
            <a:extLst>
              <a:ext uri="{FF2B5EF4-FFF2-40B4-BE49-F238E27FC236}">
                <a16:creationId xmlns:a16="http://schemas.microsoft.com/office/drawing/2014/main" id="{D9FC7448-BCAB-5A41-BCC6-12E789D74A2F}"/>
              </a:ext>
            </a:extLst>
          </p:cNvPr>
          <p:cNvSpPr>
            <a:spLocks noGrp="1"/>
          </p:cNvSpPr>
          <p:nvPr>
            <p:ph type="title" hasCustomPrompt="1"/>
          </p:nvPr>
        </p:nvSpPr>
        <p:spPr>
          <a:xfrm>
            <a:off x="838201" y="556053"/>
            <a:ext cx="10678512" cy="480131"/>
          </a:xfrm>
        </p:spPr>
        <p:txBody>
          <a:bodyPr anchor="t" anchorCtr="0">
            <a:spAutoFit/>
          </a:bodyPr>
          <a:lstStyle>
            <a:lvl1pPr>
              <a:defRPr sz="2799" b="0">
                <a:solidFill>
                  <a:schemeClr val="tx1">
                    <a:lumMod val="65000"/>
                    <a:lumOff val="35000"/>
                  </a:schemeClr>
                </a:solidFill>
              </a:defRPr>
            </a:lvl1pPr>
          </a:lstStyle>
          <a:p>
            <a:r>
              <a:rPr lang="en-US"/>
              <a:t>CLICK TO EDIT MASTER TITLE STYLE</a:t>
            </a:r>
          </a:p>
        </p:txBody>
      </p:sp>
      <p:sp>
        <p:nvSpPr>
          <p:cNvPr id="11" name="Footer Placeholder 4">
            <a:extLst>
              <a:ext uri="{FF2B5EF4-FFF2-40B4-BE49-F238E27FC236}">
                <a16:creationId xmlns:a16="http://schemas.microsoft.com/office/drawing/2014/main" id="{4A27D1BC-0D14-2841-8866-720B13FCEE8C}"/>
              </a:ext>
            </a:extLst>
          </p:cNvPr>
          <p:cNvSpPr>
            <a:spLocks noGrp="1"/>
          </p:cNvSpPr>
          <p:nvPr>
            <p:ph type="ftr" sz="quarter" idx="11"/>
          </p:nvPr>
        </p:nvSpPr>
        <p:spPr>
          <a:xfrm>
            <a:off x="842757" y="5726439"/>
            <a:ext cx="10506487" cy="249361"/>
          </a:xfrm>
          <a:prstGeom prst="rect">
            <a:avLst/>
          </a:prstGeom>
        </p:spPr>
        <p:txBody>
          <a:bodyPr vert="horz" lIns="0" tIns="45708" rIns="0" bIns="45708" rtlCol="0" anchor="ctr" anchorCtr="0"/>
          <a:lstStyle>
            <a:lvl1pPr>
              <a:defRPr lang="en-US" sz="900" b="0" dirty="0">
                <a:solidFill>
                  <a:schemeClr val="bg1">
                    <a:lumMod val="50000"/>
                  </a:schemeClr>
                </a:solidFill>
                <a:latin typeface="Arial" panose="020B0604020202020204" pitchFamily="34" charset="0"/>
                <a:cs typeface="Arial" panose="020B0604020202020204" pitchFamily="34" charset="0"/>
              </a:defRPr>
            </a:lvl1pPr>
          </a:lstStyle>
          <a:p>
            <a:endParaRPr lang="en-US"/>
          </a:p>
        </p:txBody>
      </p:sp>
      <p:sp>
        <p:nvSpPr>
          <p:cNvPr id="2" name="Slide Number Placeholder 1">
            <a:extLst>
              <a:ext uri="{FF2B5EF4-FFF2-40B4-BE49-F238E27FC236}">
                <a16:creationId xmlns:a16="http://schemas.microsoft.com/office/drawing/2014/main" id="{27861B6C-29B6-AA52-9BB9-9A32FC4674CF}"/>
              </a:ext>
            </a:extLst>
          </p:cNvPr>
          <p:cNvSpPr>
            <a:spLocks noGrp="1"/>
          </p:cNvSpPr>
          <p:nvPr>
            <p:ph type="sldNum" sz="quarter" idx="17"/>
          </p:nvPr>
        </p:nvSpPr>
        <p:spPr/>
        <p:txBody>
          <a:bodyPr/>
          <a:lstStyle/>
          <a:p>
            <a:fld id="{D61AABEC-672F-4B68-B914-690DA978312C}" type="slidenum">
              <a:rPr lang="en-US" smtClean="0"/>
              <a:pPr/>
              <a:t>‹#›</a:t>
            </a:fld>
            <a:endParaRPr lang="en-US"/>
          </a:p>
        </p:txBody>
      </p:sp>
    </p:spTree>
    <p:extLst>
      <p:ext uri="{BB962C8B-B14F-4D97-AF65-F5344CB8AC3E}">
        <p14:creationId xmlns:p14="http://schemas.microsoft.com/office/powerpoint/2010/main" val="31597726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9" name="Picture 8" descr="A picture containing application&#10;&#10;Description automatically generated">
            <a:extLst>
              <a:ext uri="{FF2B5EF4-FFF2-40B4-BE49-F238E27FC236}">
                <a16:creationId xmlns:a16="http://schemas.microsoft.com/office/drawing/2014/main" id="{BE0667B8-F471-B0C2-6FA4-A5CBB0A4B2E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85650" cy="6861574"/>
          </a:xfrm>
          <a:prstGeom prst="rect">
            <a:avLst/>
          </a:prstGeom>
        </p:spPr>
      </p:pic>
      <p:sp>
        <p:nvSpPr>
          <p:cNvPr id="10" name="Rectangle 9">
            <a:extLst>
              <a:ext uri="{FF2B5EF4-FFF2-40B4-BE49-F238E27FC236}">
                <a16:creationId xmlns:a16="http://schemas.microsoft.com/office/drawing/2014/main" id="{14C55546-3DDB-05E6-7701-8946DB7849F9}"/>
              </a:ext>
            </a:extLst>
          </p:cNvPr>
          <p:cNvSpPr/>
          <p:nvPr userDrawn="1"/>
        </p:nvSpPr>
        <p:spPr>
          <a:xfrm>
            <a:off x="0" y="601669"/>
            <a:ext cx="12192000" cy="89636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2" name="Title 1">
            <a:extLst>
              <a:ext uri="{FF2B5EF4-FFF2-40B4-BE49-F238E27FC236}">
                <a16:creationId xmlns:a16="http://schemas.microsoft.com/office/drawing/2014/main" id="{7DD91F70-EADA-2BCA-8958-DAB65B298AE6}"/>
              </a:ext>
            </a:extLst>
          </p:cNvPr>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EE7BD0C8-5E4A-03DB-BE69-DC13AC0122E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6D7FBBF-3093-4012-E418-D37168F2719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A589581-033B-BC14-AA0C-B0AC3ECC76A3}"/>
              </a:ext>
            </a:extLst>
          </p:cNvPr>
          <p:cNvSpPr>
            <a:spLocks noGrp="1"/>
          </p:cNvSpPr>
          <p:nvPr>
            <p:ph type="dt" sz="half" idx="10"/>
          </p:nvPr>
        </p:nvSpPr>
        <p:spPr>
          <a:xfrm>
            <a:off x="838200" y="6356350"/>
            <a:ext cx="2743200" cy="365125"/>
          </a:xfrm>
          <a:prstGeom prst="rect">
            <a:avLst/>
          </a:prstGeom>
        </p:spPr>
        <p:txBody>
          <a:bodyPr/>
          <a:lstStyle/>
          <a:p>
            <a:fld id="{8E17DE4E-90DA-4740-979D-77A0E21180D8}" type="datetimeFigureOut">
              <a:rPr lang="en-US" smtClean="0"/>
              <a:t>5/17/2024</a:t>
            </a:fld>
            <a:endParaRPr lang="en-US"/>
          </a:p>
        </p:txBody>
      </p:sp>
      <p:sp>
        <p:nvSpPr>
          <p:cNvPr id="6" name="Footer Placeholder 5">
            <a:extLst>
              <a:ext uri="{FF2B5EF4-FFF2-40B4-BE49-F238E27FC236}">
                <a16:creationId xmlns:a16="http://schemas.microsoft.com/office/drawing/2014/main" id="{FA058F0E-3961-94A6-EF02-34E88C64C8C8}"/>
              </a:ext>
            </a:extLst>
          </p:cNvPr>
          <p:cNvSpPr>
            <a:spLocks noGrp="1"/>
          </p:cNvSpPr>
          <p:nvPr>
            <p:ph type="ftr" sz="quarter" idx="11"/>
          </p:nvPr>
        </p:nvSpPr>
        <p:spPr>
          <a:xfrm>
            <a:off x="4038600" y="6356350"/>
            <a:ext cx="4114800" cy="365125"/>
          </a:xfrm>
          <a:prstGeom prst="rect">
            <a:avLst/>
          </a:prstGeom>
        </p:spPr>
        <p:txBody>
          <a:bodyPr/>
          <a:lstStyle/>
          <a:p>
            <a:endParaRPr lang="en-US"/>
          </a:p>
        </p:txBody>
      </p:sp>
      <p:pic>
        <p:nvPicPr>
          <p:cNvPr id="12" name="Picture 11">
            <a:extLst>
              <a:ext uri="{FF2B5EF4-FFF2-40B4-BE49-F238E27FC236}">
                <a16:creationId xmlns:a16="http://schemas.microsoft.com/office/drawing/2014/main" id="{00360595-5B45-6114-E784-E45852A98BA2}"/>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2536" y="-4997"/>
            <a:ext cx="12179296" cy="6857998"/>
          </a:xfrm>
          <a:prstGeom prst="rect">
            <a:avLst/>
          </a:prstGeom>
        </p:spPr>
      </p:pic>
      <p:sp>
        <p:nvSpPr>
          <p:cNvPr id="8" name="Slide Number Placeholder 5">
            <a:extLst>
              <a:ext uri="{FF2B5EF4-FFF2-40B4-BE49-F238E27FC236}">
                <a16:creationId xmlns:a16="http://schemas.microsoft.com/office/drawing/2014/main" id="{A62FA017-219C-1753-9BB5-49011916A527}"/>
              </a:ext>
            </a:extLst>
          </p:cNvPr>
          <p:cNvSpPr>
            <a:spLocks noGrp="1"/>
          </p:cNvSpPr>
          <p:nvPr>
            <p:ph type="sldNum" sz="quarter" idx="12"/>
          </p:nvPr>
        </p:nvSpPr>
        <p:spPr>
          <a:xfrm>
            <a:off x="8776855" y="6492875"/>
            <a:ext cx="3322782" cy="365125"/>
          </a:xfrm>
        </p:spPr>
        <p:txBody>
          <a:bodyPr/>
          <a:lstStyle>
            <a:lvl1pPr>
              <a:defRPr>
                <a:solidFill>
                  <a:schemeClr val="bg1"/>
                </a:solidFill>
              </a:defRPr>
            </a:lvl1pPr>
          </a:lstStyle>
          <a:p>
            <a:pPr algn="r"/>
            <a:r>
              <a:rPr lang="en-US" b="0">
                <a:solidFill>
                  <a:schemeClr val="tx1"/>
                </a:solidFill>
                <a:latin typeface="Montserrat" panose="00000500000000000000" pitchFamily="2" charset="0"/>
              </a:rPr>
              <a:t>Safal Partners © 2024</a:t>
            </a:r>
            <a:endParaRPr lang="en-US" sz="1200" b="0">
              <a:solidFill>
                <a:schemeClr val="tx1"/>
              </a:solidFill>
              <a:latin typeface="Montserrat" panose="00000500000000000000" pitchFamily="2" charset="0"/>
            </a:endParaRPr>
          </a:p>
        </p:txBody>
      </p:sp>
      <p:pic>
        <p:nvPicPr>
          <p:cNvPr id="11" name="Picture 10" descr="Diagram&#10;&#10;Description automatically generated">
            <a:extLst>
              <a:ext uri="{FF2B5EF4-FFF2-40B4-BE49-F238E27FC236}">
                <a16:creationId xmlns:a16="http://schemas.microsoft.com/office/drawing/2014/main" id="{D0ED1EE2-E789-F2FE-FCC8-A348E3A6064D}"/>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2219325" y="5952744"/>
            <a:ext cx="791336" cy="791336"/>
          </a:xfrm>
          <a:prstGeom prst="rect">
            <a:avLst/>
          </a:prstGeom>
        </p:spPr>
      </p:pic>
      <p:sp>
        <p:nvSpPr>
          <p:cNvPr id="13" name="Rectangle 12">
            <a:extLst>
              <a:ext uri="{FF2B5EF4-FFF2-40B4-BE49-F238E27FC236}">
                <a16:creationId xmlns:a16="http://schemas.microsoft.com/office/drawing/2014/main" id="{763A32B8-8A95-6C64-A9C8-0EF689A8FB93}"/>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2940922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1_Placeholder-Image">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2" y="1"/>
            <a:ext cx="12192000" cy="6858000"/>
          </a:xfrm>
          <a:solidFill>
            <a:schemeClr val="bg1">
              <a:lumMod val="95000"/>
            </a:schemeClr>
          </a:solidFill>
        </p:spPr>
        <p:txBody>
          <a:bodyPr rtlCol="0">
            <a:normAutofit/>
          </a:bodyPr>
          <a:lstStyle>
            <a:lvl1pPr>
              <a:defRPr sz="1400"/>
            </a:lvl1pPr>
          </a:lstStyle>
          <a:p>
            <a:pPr lvl="0"/>
            <a:endParaRPr lang="en-US" noProof="0"/>
          </a:p>
        </p:txBody>
      </p:sp>
      <p:sp>
        <p:nvSpPr>
          <p:cNvPr id="2" name="Slide Number Placeholder 1">
            <a:extLst>
              <a:ext uri="{FF2B5EF4-FFF2-40B4-BE49-F238E27FC236}">
                <a16:creationId xmlns:a16="http://schemas.microsoft.com/office/drawing/2014/main" id="{76DD4DBF-FDC8-5241-FA38-99843FFA8FDD}"/>
              </a:ext>
            </a:extLst>
          </p:cNvPr>
          <p:cNvSpPr>
            <a:spLocks noGrp="1"/>
          </p:cNvSpPr>
          <p:nvPr>
            <p:ph type="sldNum" sz="quarter" idx="11"/>
          </p:nvPr>
        </p:nvSpPr>
        <p:spPr/>
        <p:txBody>
          <a:bodyPr/>
          <a:lstStyle/>
          <a:p>
            <a:fld id="{D61AABEC-672F-4B68-B914-690DA978312C}" type="slidenum">
              <a:rPr lang="en-US" smtClean="0"/>
              <a:pPr/>
              <a:t>‹#›</a:t>
            </a:fld>
            <a:endParaRPr lang="en-US"/>
          </a:p>
        </p:txBody>
      </p:sp>
    </p:spTree>
    <p:extLst>
      <p:ext uri="{BB962C8B-B14F-4D97-AF65-F5344CB8AC3E}">
        <p14:creationId xmlns:p14="http://schemas.microsoft.com/office/powerpoint/2010/main" val="1064011265"/>
      </p:ext>
    </p:extLst>
  </p:cSld>
  <p:clrMapOvr>
    <a:masterClrMapping/>
  </p:clrMapOvr>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3_Placeholder-Image">
    <p:spTree>
      <p:nvGrpSpPr>
        <p:cNvPr id="1" name=""/>
        <p:cNvGrpSpPr/>
        <p:nvPr/>
      </p:nvGrpSpPr>
      <p:grpSpPr>
        <a:xfrm>
          <a:off x="0" y="0"/>
          <a:ext cx="0" cy="0"/>
          <a:chOff x="0" y="0"/>
          <a:chExt cx="0" cy="0"/>
        </a:xfrm>
      </p:grpSpPr>
    </p:spTree>
    <p:extLst>
      <p:ext uri="{BB962C8B-B14F-4D97-AF65-F5344CB8AC3E}">
        <p14:creationId xmlns:p14="http://schemas.microsoft.com/office/powerpoint/2010/main" val="2225853577"/>
      </p:ext>
    </p:extLst>
  </p:cSld>
  <p:clrMapOvr>
    <a:masterClrMapping/>
  </p:clrMapOvr>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8" name="Footer Placeholder 4">
            <a:extLst>
              <a:ext uri="{FF2B5EF4-FFF2-40B4-BE49-F238E27FC236}">
                <a16:creationId xmlns:a16="http://schemas.microsoft.com/office/drawing/2014/main" id="{4DD8E947-4754-8340-9527-945C0F1FC6A7}"/>
              </a:ext>
            </a:extLst>
          </p:cNvPr>
          <p:cNvSpPr>
            <a:spLocks noGrp="1"/>
          </p:cNvSpPr>
          <p:nvPr>
            <p:ph type="ftr" sz="quarter" idx="11"/>
          </p:nvPr>
        </p:nvSpPr>
        <p:spPr>
          <a:xfrm>
            <a:off x="842758" y="5726441"/>
            <a:ext cx="10506487" cy="249361"/>
          </a:xfrm>
          <a:prstGeom prst="rect">
            <a:avLst/>
          </a:prstGeom>
        </p:spPr>
        <p:txBody>
          <a:bodyPr vert="horz" lIns="0" tIns="45708" rIns="0" bIns="45708" rtlCol="0" anchor="ctr" anchorCtr="0"/>
          <a:lstStyle>
            <a:lvl1pPr>
              <a:defRPr lang="en-US" sz="900" b="0" dirty="0">
                <a:solidFill>
                  <a:schemeClr val="bg1">
                    <a:lumMod val="50000"/>
                  </a:schemeClr>
                </a:solidFill>
                <a:latin typeface="Arial" panose="020B0604020202020204" pitchFamily="34" charset="0"/>
                <a:cs typeface="Arial" panose="020B0604020202020204" pitchFamily="34" charset="0"/>
              </a:defRPr>
            </a:lvl1pPr>
          </a:lstStyle>
          <a:p>
            <a:endParaRPr lang="en-NZ"/>
          </a:p>
        </p:txBody>
      </p:sp>
      <p:sp>
        <p:nvSpPr>
          <p:cNvPr id="5" name="Title 1">
            <a:extLst>
              <a:ext uri="{FF2B5EF4-FFF2-40B4-BE49-F238E27FC236}">
                <a16:creationId xmlns:a16="http://schemas.microsoft.com/office/drawing/2014/main" id="{E54027AB-D885-DF4F-9445-717B8E8FBE26}"/>
              </a:ext>
            </a:extLst>
          </p:cNvPr>
          <p:cNvSpPr>
            <a:spLocks noGrp="1"/>
          </p:cNvSpPr>
          <p:nvPr>
            <p:ph type="title" hasCustomPrompt="1"/>
          </p:nvPr>
        </p:nvSpPr>
        <p:spPr>
          <a:xfrm>
            <a:off x="838202" y="556051"/>
            <a:ext cx="10678512" cy="652305"/>
          </a:xfrm>
        </p:spPr>
        <p:txBody>
          <a:bodyPr anchor="t" anchorCtr="0">
            <a:normAutofit/>
          </a:bodyPr>
          <a:lstStyle>
            <a:lvl1pPr>
              <a:defRPr sz="2998" b="0">
                <a:solidFill>
                  <a:schemeClr val="tx1">
                    <a:lumMod val="65000"/>
                    <a:lumOff val="35000"/>
                  </a:schemeClr>
                </a:solidFill>
              </a:defRPr>
            </a:lvl1pPr>
          </a:lstStyle>
          <a:p>
            <a:r>
              <a:rPr lang="en-US"/>
              <a:t>CLICK TO EDIT MASTER TITLE STYLE</a:t>
            </a:r>
          </a:p>
        </p:txBody>
      </p:sp>
      <p:sp>
        <p:nvSpPr>
          <p:cNvPr id="2" name="Slide Number Placeholder 1">
            <a:extLst>
              <a:ext uri="{FF2B5EF4-FFF2-40B4-BE49-F238E27FC236}">
                <a16:creationId xmlns:a16="http://schemas.microsoft.com/office/drawing/2014/main" id="{CB3AA9B2-FE6B-8A4F-1063-30E1D94A1117}"/>
              </a:ext>
            </a:extLst>
          </p:cNvPr>
          <p:cNvSpPr>
            <a:spLocks noGrp="1"/>
          </p:cNvSpPr>
          <p:nvPr>
            <p:ph type="sldNum" sz="quarter" idx="12"/>
          </p:nvPr>
        </p:nvSpPr>
        <p:spPr/>
        <p:txBody>
          <a:bodyPr/>
          <a:lstStyle/>
          <a:p>
            <a:fld id="{D61AABEC-672F-4B68-B914-690DA978312C}" type="slidenum">
              <a:rPr lang="en-US" smtClean="0"/>
              <a:pPr/>
              <a:t>‹#›</a:t>
            </a:fld>
            <a:endParaRPr lang="en-US"/>
          </a:p>
        </p:txBody>
      </p:sp>
    </p:spTree>
    <p:extLst>
      <p:ext uri="{BB962C8B-B14F-4D97-AF65-F5344CB8AC3E}">
        <p14:creationId xmlns:p14="http://schemas.microsoft.com/office/powerpoint/2010/main" val="139937631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14_Title and Content">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F2200C28-C09D-D91C-C31C-FB4B2FB61E1F}"/>
              </a:ext>
            </a:extLst>
          </p:cNvPr>
          <p:cNvSpPr>
            <a:spLocks noGrp="1"/>
          </p:cNvSpPr>
          <p:nvPr>
            <p:ph type="pic" sz="quarter" idx="15"/>
          </p:nvPr>
        </p:nvSpPr>
        <p:spPr>
          <a:xfrm>
            <a:off x="0" y="0"/>
            <a:ext cx="4578350" cy="6858000"/>
          </a:xfrm>
          <a:pattFill prst="pct20">
            <a:fgClr>
              <a:schemeClr val="bg2"/>
            </a:fgClr>
            <a:bgClr>
              <a:schemeClr val="bg1"/>
            </a:bgClr>
          </a:pattFill>
        </p:spPr>
        <p:txBody>
          <a:bodyPr/>
          <a:lstStyle/>
          <a:p>
            <a:endParaRPr lang="en-US"/>
          </a:p>
        </p:txBody>
      </p:sp>
      <p:sp>
        <p:nvSpPr>
          <p:cNvPr id="11" name="Content Placeholder 2">
            <a:extLst>
              <a:ext uri="{FF2B5EF4-FFF2-40B4-BE49-F238E27FC236}">
                <a16:creationId xmlns:a16="http://schemas.microsoft.com/office/drawing/2014/main" id="{580F8FBD-70BE-D64B-A605-9444670B776E}"/>
              </a:ext>
            </a:extLst>
          </p:cNvPr>
          <p:cNvSpPr>
            <a:spLocks noGrp="1"/>
          </p:cNvSpPr>
          <p:nvPr>
            <p:ph idx="13" hasCustomPrompt="1"/>
          </p:nvPr>
        </p:nvSpPr>
        <p:spPr>
          <a:xfrm>
            <a:off x="5102086" y="2279374"/>
            <a:ext cx="2968488" cy="3207416"/>
          </a:xfrm>
        </p:spPr>
        <p:txBody>
          <a:bodyPr>
            <a:noAutofit/>
          </a:bodyPr>
          <a:lstStyle>
            <a:lvl1pPr marL="0" indent="0">
              <a:lnSpc>
                <a:spcPct val="120000"/>
              </a:lnSpc>
              <a:spcBef>
                <a:spcPts val="1200"/>
              </a:spcBef>
              <a:buFont typeface="Arial" panose="020B0604020202020204" pitchFamily="34" charset="0"/>
              <a:buNone/>
              <a:defRPr sz="1400">
                <a:solidFill>
                  <a:schemeClr val="tx1">
                    <a:lumMod val="65000"/>
                    <a:lumOff val="35000"/>
                  </a:schemeClr>
                </a:solidFill>
              </a:defRPr>
            </a:lvl1pPr>
            <a:lvl2pPr marL="444123" indent="-310886">
              <a:lnSpc>
                <a:spcPct val="120000"/>
              </a:lnSpc>
              <a:spcBef>
                <a:spcPts val="1200"/>
              </a:spcBef>
              <a:buClrTx/>
              <a:buSzPct val="100000"/>
              <a:buFont typeface="Arial" panose="020B0604020202020204" pitchFamily="34" charset="0"/>
              <a:buChar char="•"/>
              <a:tabLst/>
              <a:defRPr sz="1400">
                <a:solidFill>
                  <a:schemeClr val="tx1">
                    <a:lumMod val="65000"/>
                    <a:lumOff val="35000"/>
                  </a:schemeClr>
                </a:solidFill>
              </a:defRPr>
            </a:lvl2pPr>
            <a:lvl3pPr>
              <a:lnSpc>
                <a:spcPct val="120000"/>
              </a:lnSpc>
              <a:spcBef>
                <a:spcPts val="1200"/>
              </a:spcBef>
              <a:defRPr sz="1400">
                <a:solidFill>
                  <a:schemeClr val="tx1">
                    <a:lumMod val="65000"/>
                    <a:lumOff val="35000"/>
                  </a:schemeClr>
                </a:solidFill>
              </a:defRPr>
            </a:lvl3pPr>
            <a:lvl4pPr>
              <a:defRPr>
                <a:solidFill>
                  <a:schemeClr val="bg2"/>
                </a:solidFill>
              </a:defRPr>
            </a:lvl4pPr>
            <a:lvl5pPr>
              <a:defRPr>
                <a:solidFill>
                  <a:schemeClr val="bg2"/>
                </a:solidFill>
              </a:defRPr>
            </a:lvl5pPr>
          </a:lstStyle>
          <a:p>
            <a:r>
              <a:rPr lang="en-GB"/>
              <a:t>Your text here</a:t>
            </a:r>
          </a:p>
          <a:p>
            <a:pPr lvl="1"/>
            <a:r>
              <a:rPr lang="en-GB"/>
              <a:t>Text level 1</a:t>
            </a:r>
          </a:p>
          <a:p>
            <a:pPr lvl="2"/>
            <a:r>
              <a:rPr lang="en-GB"/>
              <a:t>Text level 2</a:t>
            </a:r>
          </a:p>
        </p:txBody>
      </p:sp>
      <p:sp>
        <p:nvSpPr>
          <p:cNvPr id="12" name="Content Placeholder 2">
            <a:extLst>
              <a:ext uri="{FF2B5EF4-FFF2-40B4-BE49-F238E27FC236}">
                <a16:creationId xmlns:a16="http://schemas.microsoft.com/office/drawing/2014/main" id="{F8054575-B9FB-3747-9C58-26000E9E51EA}"/>
              </a:ext>
            </a:extLst>
          </p:cNvPr>
          <p:cNvSpPr>
            <a:spLocks noGrp="1"/>
          </p:cNvSpPr>
          <p:nvPr>
            <p:ph idx="14" hasCustomPrompt="1"/>
          </p:nvPr>
        </p:nvSpPr>
        <p:spPr>
          <a:xfrm>
            <a:off x="8548226" y="2278474"/>
            <a:ext cx="2968488" cy="3207416"/>
          </a:xfrm>
        </p:spPr>
        <p:txBody>
          <a:bodyPr>
            <a:noAutofit/>
          </a:bodyPr>
          <a:lstStyle>
            <a:lvl1pPr marL="0" indent="0">
              <a:lnSpc>
                <a:spcPct val="120000"/>
              </a:lnSpc>
              <a:spcBef>
                <a:spcPts val="1200"/>
              </a:spcBef>
              <a:buFont typeface="Arial" panose="020B0604020202020204" pitchFamily="34" charset="0"/>
              <a:buNone/>
              <a:defRPr sz="1400">
                <a:solidFill>
                  <a:schemeClr val="tx1">
                    <a:lumMod val="65000"/>
                    <a:lumOff val="35000"/>
                  </a:schemeClr>
                </a:solidFill>
              </a:defRPr>
            </a:lvl1pPr>
            <a:lvl2pPr marL="444123" indent="-310886">
              <a:lnSpc>
                <a:spcPct val="120000"/>
              </a:lnSpc>
              <a:spcBef>
                <a:spcPts val="1200"/>
              </a:spcBef>
              <a:buClrTx/>
              <a:buSzPct val="100000"/>
              <a:buFont typeface="Arial" panose="020B0604020202020204" pitchFamily="34" charset="0"/>
              <a:buChar char="•"/>
              <a:tabLst/>
              <a:defRPr sz="1400">
                <a:solidFill>
                  <a:schemeClr val="tx1">
                    <a:lumMod val="65000"/>
                    <a:lumOff val="35000"/>
                  </a:schemeClr>
                </a:solidFill>
              </a:defRPr>
            </a:lvl2pPr>
            <a:lvl3pPr>
              <a:lnSpc>
                <a:spcPct val="120000"/>
              </a:lnSpc>
              <a:spcBef>
                <a:spcPts val="1200"/>
              </a:spcBef>
              <a:defRPr sz="1400">
                <a:solidFill>
                  <a:schemeClr val="tx1">
                    <a:lumMod val="65000"/>
                    <a:lumOff val="35000"/>
                  </a:schemeClr>
                </a:solidFill>
              </a:defRPr>
            </a:lvl3pPr>
            <a:lvl4pPr>
              <a:defRPr>
                <a:solidFill>
                  <a:schemeClr val="bg2"/>
                </a:solidFill>
              </a:defRPr>
            </a:lvl4pPr>
            <a:lvl5pPr>
              <a:defRPr>
                <a:solidFill>
                  <a:schemeClr val="bg2"/>
                </a:solidFill>
              </a:defRPr>
            </a:lvl5pPr>
          </a:lstStyle>
          <a:p>
            <a:r>
              <a:rPr lang="en-GB"/>
              <a:t>Your text here</a:t>
            </a:r>
          </a:p>
          <a:p>
            <a:pPr lvl="1"/>
            <a:r>
              <a:rPr lang="en-GB"/>
              <a:t>Text level 1</a:t>
            </a:r>
          </a:p>
          <a:p>
            <a:pPr lvl="2"/>
            <a:r>
              <a:rPr lang="en-GB"/>
              <a:t>Text level 2</a:t>
            </a:r>
          </a:p>
        </p:txBody>
      </p:sp>
      <p:sp>
        <p:nvSpPr>
          <p:cNvPr id="8" name="Footer Placeholder 4">
            <a:extLst>
              <a:ext uri="{FF2B5EF4-FFF2-40B4-BE49-F238E27FC236}">
                <a16:creationId xmlns:a16="http://schemas.microsoft.com/office/drawing/2014/main" id="{4DD8E947-4754-8340-9527-945C0F1FC6A7}"/>
              </a:ext>
            </a:extLst>
          </p:cNvPr>
          <p:cNvSpPr>
            <a:spLocks noGrp="1"/>
          </p:cNvSpPr>
          <p:nvPr>
            <p:ph type="ftr" sz="quarter" idx="11"/>
          </p:nvPr>
        </p:nvSpPr>
        <p:spPr>
          <a:xfrm>
            <a:off x="5102088" y="5726437"/>
            <a:ext cx="6247157" cy="316554"/>
          </a:xfrm>
          <a:prstGeom prst="rect">
            <a:avLst/>
          </a:prstGeom>
        </p:spPr>
        <p:txBody>
          <a:bodyPr vert="horz" lIns="0" tIns="45708" rIns="0" bIns="45708" rtlCol="0" anchor="ctr" anchorCtr="0"/>
          <a:lstStyle>
            <a:lvl1pPr>
              <a:defRPr lang="en-US" sz="900" b="0" dirty="0">
                <a:solidFill>
                  <a:schemeClr val="bg1">
                    <a:lumMod val="50000"/>
                  </a:schemeClr>
                </a:solidFill>
                <a:latin typeface="Arial" panose="020B0604020202020204" pitchFamily="34" charset="0"/>
                <a:cs typeface="Arial" panose="020B0604020202020204" pitchFamily="34" charset="0"/>
              </a:defRPr>
            </a:lvl1pPr>
          </a:lstStyle>
          <a:p>
            <a:endParaRPr lang="en-NZ"/>
          </a:p>
        </p:txBody>
      </p:sp>
      <p:sp>
        <p:nvSpPr>
          <p:cNvPr id="13" name="Title 1">
            <a:extLst>
              <a:ext uri="{FF2B5EF4-FFF2-40B4-BE49-F238E27FC236}">
                <a16:creationId xmlns:a16="http://schemas.microsoft.com/office/drawing/2014/main" id="{D7BD7F25-9F15-114B-BB2E-E8CF3CE50C38}"/>
              </a:ext>
            </a:extLst>
          </p:cNvPr>
          <p:cNvSpPr>
            <a:spLocks noGrp="1"/>
          </p:cNvSpPr>
          <p:nvPr>
            <p:ph type="title"/>
          </p:nvPr>
        </p:nvSpPr>
        <p:spPr>
          <a:xfrm>
            <a:off x="5102088" y="1371214"/>
            <a:ext cx="6414625" cy="652305"/>
          </a:xfrm>
        </p:spPr>
        <p:txBody>
          <a:bodyPr anchor="t" anchorCtr="0">
            <a:normAutofit/>
          </a:bodyPr>
          <a:lstStyle>
            <a:lvl1pPr>
              <a:defRPr sz="2998" b="0">
                <a:solidFill>
                  <a:schemeClr val="tx1">
                    <a:lumMod val="65000"/>
                    <a:lumOff val="35000"/>
                  </a:schemeClr>
                </a:solidFill>
              </a:defRPr>
            </a:lvl1pPr>
          </a:lstStyle>
          <a:p>
            <a:r>
              <a:rPr lang="en-US"/>
              <a:t>Click to edit Master title style</a:t>
            </a:r>
          </a:p>
        </p:txBody>
      </p:sp>
      <p:sp>
        <p:nvSpPr>
          <p:cNvPr id="2" name="Slide Number Placeholder 1">
            <a:extLst>
              <a:ext uri="{FF2B5EF4-FFF2-40B4-BE49-F238E27FC236}">
                <a16:creationId xmlns:a16="http://schemas.microsoft.com/office/drawing/2014/main" id="{A5A5B17A-3845-1BB8-C894-A1ADF125F3F9}"/>
              </a:ext>
            </a:extLst>
          </p:cNvPr>
          <p:cNvSpPr>
            <a:spLocks noGrp="1"/>
          </p:cNvSpPr>
          <p:nvPr>
            <p:ph type="sldNum" sz="quarter" idx="16"/>
          </p:nvPr>
        </p:nvSpPr>
        <p:spPr/>
        <p:txBody>
          <a:bodyPr/>
          <a:lstStyle/>
          <a:p>
            <a:fld id="{D61AABEC-672F-4B68-B914-690DA978312C}" type="slidenum">
              <a:rPr lang="en-US" smtClean="0"/>
              <a:pPr/>
              <a:t>‹#›</a:t>
            </a:fld>
            <a:endParaRPr lang="en-US"/>
          </a:p>
        </p:txBody>
      </p:sp>
    </p:spTree>
    <p:extLst>
      <p:ext uri="{BB962C8B-B14F-4D97-AF65-F5344CB8AC3E}">
        <p14:creationId xmlns:p14="http://schemas.microsoft.com/office/powerpoint/2010/main" val="410239248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pic>
        <p:nvPicPr>
          <p:cNvPr id="9" name="Picture 8" descr="A picture containing application&#10;&#10;Description automatically generated">
            <a:extLst>
              <a:ext uri="{FF2B5EF4-FFF2-40B4-BE49-F238E27FC236}">
                <a16:creationId xmlns:a16="http://schemas.microsoft.com/office/drawing/2014/main" id="{BE0667B8-F471-B0C2-6FA4-A5CBB0A4B2E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85650" cy="6861574"/>
          </a:xfrm>
          <a:prstGeom prst="rect">
            <a:avLst/>
          </a:prstGeom>
        </p:spPr>
      </p:pic>
      <p:sp>
        <p:nvSpPr>
          <p:cNvPr id="10" name="Rectangle 9">
            <a:extLst>
              <a:ext uri="{FF2B5EF4-FFF2-40B4-BE49-F238E27FC236}">
                <a16:creationId xmlns:a16="http://schemas.microsoft.com/office/drawing/2014/main" id="{14C55546-3DDB-05E6-7701-8946DB7849F9}"/>
              </a:ext>
            </a:extLst>
          </p:cNvPr>
          <p:cNvSpPr/>
          <p:nvPr userDrawn="1"/>
        </p:nvSpPr>
        <p:spPr>
          <a:xfrm>
            <a:off x="0" y="601669"/>
            <a:ext cx="12192000" cy="89636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2" name="Title 1">
            <a:extLst>
              <a:ext uri="{FF2B5EF4-FFF2-40B4-BE49-F238E27FC236}">
                <a16:creationId xmlns:a16="http://schemas.microsoft.com/office/drawing/2014/main" id="{7DD91F70-EADA-2BCA-8958-DAB65B298AE6}"/>
              </a:ext>
            </a:extLst>
          </p:cNvPr>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EE7BD0C8-5E4A-03DB-BE69-DC13AC0122E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6D7FBBF-3093-4012-E418-D37168F2719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A589581-033B-BC14-AA0C-B0AC3ECC76A3}"/>
              </a:ext>
            </a:extLst>
          </p:cNvPr>
          <p:cNvSpPr>
            <a:spLocks noGrp="1"/>
          </p:cNvSpPr>
          <p:nvPr>
            <p:ph type="dt" sz="half" idx="10"/>
          </p:nvPr>
        </p:nvSpPr>
        <p:spPr>
          <a:xfrm>
            <a:off x="838200" y="6356350"/>
            <a:ext cx="2743200" cy="365125"/>
          </a:xfrm>
          <a:prstGeom prst="rect">
            <a:avLst/>
          </a:prstGeom>
        </p:spPr>
        <p:txBody>
          <a:bodyPr/>
          <a:lstStyle/>
          <a:p>
            <a:fld id="{8E17DE4E-90DA-4740-979D-77A0E21180D8}" type="datetimeFigureOut">
              <a:rPr lang="en-US" smtClean="0"/>
              <a:t>5/17/2024</a:t>
            </a:fld>
            <a:endParaRPr lang="en-US"/>
          </a:p>
        </p:txBody>
      </p:sp>
      <p:sp>
        <p:nvSpPr>
          <p:cNvPr id="6" name="Footer Placeholder 5">
            <a:extLst>
              <a:ext uri="{FF2B5EF4-FFF2-40B4-BE49-F238E27FC236}">
                <a16:creationId xmlns:a16="http://schemas.microsoft.com/office/drawing/2014/main" id="{FA058F0E-3961-94A6-EF02-34E88C64C8C8}"/>
              </a:ext>
            </a:extLst>
          </p:cNvPr>
          <p:cNvSpPr>
            <a:spLocks noGrp="1"/>
          </p:cNvSpPr>
          <p:nvPr>
            <p:ph type="ftr" sz="quarter" idx="11"/>
          </p:nvPr>
        </p:nvSpPr>
        <p:spPr>
          <a:xfrm>
            <a:off x="4038600" y="6356350"/>
            <a:ext cx="4114800" cy="365125"/>
          </a:xfrm>
          <a:prstGeom prst="rect">
            <a:avLst/>
          </a:prstGeom>
        </p:spPr>
        <p:txBody>
          <a:bodyPr/>
          <a:lstStyle/>
          <a:p>
            <a:endParaRPr lang="en-US"/>
          </a:p>
        </p:txBody>
      </p:sp>
      <p:pic>
        <p:nvPicPr>
          <p:cNvPr id="12" name="Picture 11">
            <a:extLst>
              <a:ext uri="{FF2B5EF4-FFF2-40B4-BE49-F238E27FC236}">
                <a16:creationId xmlns:a16="http://schemas.microsoft.com/office/drawing/2014/main" id="{00360595-5B45-6114-E784-E45852A98BA2}"/>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2536" y="-4997"/>
            <a:ext cx="12179296" cy="6857998"/>
          </a:xfrm>
          <a:prstGeom prst="rect">
            <a:avLst/>
          </a:prstGeom>
        </p:spPr>
      </p:pic>
      <p:sp>
        <p:nvSpPr>
          <p:cNvPr id="8" name="Slide Number Placeholder 5">
            <a:extLst>
              <a:ext uri="{FF2B5EF4-FFF2-40B4-BE49-F238E27FC236}">
                <a16:creationId xmlns:a16="http://schemas.microsoft.com/office/drawing/2014/main" id="{A62FA017-219C-1753-9BB5-49011916A527}"/>
              </a:ext>
            </a:extLst>
          </p:cNvPr>
          <p:cNvSpPr>
            <a:spLocks noGrp="1"/>
          </p:cNvSpPr>
          <p:nvPr>
            <p:ph type="sldNum" sz="quarter" idx="12"/>
          </p:nvPr>
        </p:nvSpPr>
        <p:spPr>
          <a:xfrm>
            <a:off x="8776855" y="6492875"/>
            <a:ext cx="3322782" cy="365125"/>
          </a:xfrm>
        </p:spPr>
        <p:txBody>
          <a:bodyPr/>
          <a:lstStyle>
            <a:lvl1pPr>
              <a:defRPr>
                <a:solidFill>
                  <a:schemeClr val="bg1"/>
                </a:solidFill>
              </a:defRPr>
            </a:lvl1pPr>
          </a:lstStyle>
          <a:p>
            <a:pPr algn="r"/>
            <a:r>
              <a:rPr lang="en-US" b="0">
                <a:solidFill>
                  <a:schemeClr val="tx1"/>
                </a:solidFill>
                <a:latin typeface="Montserrat" panose="00000500000000000000" pitchFamily="2" charset="0"/>
              </a:rPr>
              <a:t>Safal Partners © 2024</a:t>
            </a:r>
            <a:endParaRPr lang="en-US" sz="1200" b="0">
              <a:solidFill>
                <a:schemeClr val="tx1"/>
              </a:solidFill>
              <a:latin typeface="Montserrat" panose="00000500000000000000" pitchFamily="2" charset="0"/>
            </a:endParaRPr>
          </a:p>
        </p:txBody>
      </p:sp>
      <p:pic>
        <p:nvPicPr>
          <p:cNvPr id="11" name="Picture 10" descr="Diagram&#10;&#10;Description automatically generated">
            <a:extLst>
              <a:ext uri="{FF2B5EF4-FFF2-40B4-BE49-F238E27FC236}">
                <a16:creationId xmlns:a16="http://schemas.microsoft.com/office/drawing/2014/main" id="{D0ED1EE2-E789-F2FE-FCC8-A348E3A6064D}"/>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2219325" y="5952744"/>
            <a:ext cx="791336" cy="791336"/>
          </a:xfrm>
          <a:prstGeom prst="rect">
            <a:avLst/>
          </a:prstGeom>
        </p:spPr>
      </p:pic>
      <p:sp>
        <p:nvSpPr>
          <p:cNvPr id="13" name="Rectangle 12">
            <a:extLst>
              <a:ext uri="{FF2B5EF4-FFF2-40B4-BE49-F238E27FC236}">
                <a16:creationId xmlns:a16="http://schemas.microsoft.com/office/drawing/2014/main" id="{763A32B8-8A95-6C64-A9C8-0EF689A8FB93}"/>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9184173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3" name="Picture Placeholder 4">
            <a:extLst>
              <a:ext uri="{FF2B5EF4-FFF2-40B4-BE49-F238E27FC236}">
                <a16:creationId xmlns:a16="http://schemas.microsoft.com/office/drawing/2014/main" id="{87C7BF84-D9F6-55AE-484B-94E597DA6963}"/>
              </a:ext>
            </a:extLst>
          </p:cNvPr>
          <p:cNvSpPr>
            <a:spLocks noGrp="1"/>
          </p:cNvSpPr>
          <p:nvPr>
            <p:ph type="pic" sz="quarter" idx="14" hasCustomPrompt="1"/>
          </p:nvPr>
        </p:nvSpPr>
        <p:spPr>
          <a:xfrm>
            <a:off x="7451385" y="0"/>
            <a:ext cx="4783129" cy="6858000"/>
          </a:xfrm>
          <a:solidFill>
            <a:schemeClr val="bg1">
              <a:lumMod val="95000"/>
            </a:schemeClr>
          </a:solidFill>
        </p:spPr>
        <p:txBody>
          <a:bodyPr vert="horz" wrap="square" lIns="91440" tIns="45720" rIns="91440" bIns="45720" rtlCol="0" anchor="ctr" anchorCtr="1">
            <a:noAutofit/>
          </a:bodyPr>
          <a:lstStyle>
            <a:lvl1pPr marL="0" indent="0">
              <a:buNone/>
              <a:defRPr lang="en-GB" sz="1799"/>
            </a:lvl1pPr>
          </a:lstStyle>
          <a:p>
            <a:pPr marL="228531" lvl="0" indent="-228531" algn="ctr"/>
            <a:r>
              <a:rPr lang="en-US" noProof="0"/>
              <a:t>Insert Image</a:t>
            </a:r>
          </a:p>
        </p:txBody>
      </p:sp>
      <p:sp>
        <p:nvSpPr>
          <p:cNvPr id="7" name="Slide Number Placeholder 5">
            <a:extLst>
              <a:ext uri="{FF2B5EF4-FFF2-40B4-BE49-F238E27FC236}">
                <a16:creationId xmlns:a16="http://schemas.microsoft.com/office/drawing/2014/main" id="{C6ADCEE5-A0E4-3646-AA1F-A1B0A53C3EBE}"/>
              </a:ext>
            </a:extLst>
          </p:cNvPr>
          <p:cNvSpPr>
            <a:spLocks noGrp="1"/>
          </p:cNvSpPr>
          <p:nvPr>
            <p:ph type="sldNum" sz="quarter" idx="4"/>
          </p:nvPr>
        </p:nvSpPr>
        <p:spPr>
          <a:xfrm>
            <a:off x="842755" y="6215444"/>
            <a:ext cx="352884" cy="365125"/>
          </a:xfrm>
          <a:prstGeom prst="rect">
            <a:avLst/>
          </a:prstGeom>
        </p:spPr>
        <p:txBody>
          <a:bodyPr vert="horz" lIns="0" tIns="45708" rIns="0" bIns="45708" rtlCol="0" anchor="ctr"/>
          <a:lstStyle>
            <a:lvl1pPr algn="l">
              <a:defRPr lang="en-GB" sz="900" b="0" smtClean="0">
                <a:solidFill>
                  <a:schemeClr val="bg1">
                    <a:lumMod val="50000"/>
                  </a:schemeClr>
                </a:solidFill>
                <a:latin typeface="Arial" panose="020B0604020202020204" pitchFamily="34" charset="0"/>
                <a:cs typeface="Arial" panose="020B0604020202020204" pitchFamily="34" charset="0"/>
              </a:defRPr>
            </a:lvl1pPr>
          </a:lstStyle>
          <a:p>
            <a:fld id="{D61AABEC-672F-4B68-B914-690DA978312C}" type="slidenum">
              <a:rPr lang="en-US" smtClean="0"/>
              <a:pPr/>
              <a:t>‹#›</a:t>
            </a:fld>
            <a:endParaRPr lang="en-US"/>
          </a:p>
        </p:txBody>
      </p:sp>
      <p:sp>
        <p:nvSpPr>
          <p:cNvPr id="8" name="Footer Placeholder 4">
            <a:extLst>
              <a:ext uri="{FF2B5EF4-FFF2-40B4-BE49-F238E27FC236}">
                <a16:creationId xmlns:a16="http://schemas.microsoft.com/office/drawing/2014/main" id="{4DD8E947-4754-8340-9527-945C0F1FC6A7}"/>
              </a:ext>
            </a:extLst>
          </p:cNvPr>
          <p:cNvSpPr>
            <a:spLocks noGrp="1"/>
          </p:cNvSpPr>
          <p:nvPr>
            <p:ph type="ftr" sz="quarter" idx="11"/>
          </p:nvPr>
        </p:nvSpPr>
        <p:spPr>
          <a:xfrm>
            <a:off x="1019197" y="2137285"/>
            <a:ext cx="3931170" cy="294735"/>
          </a:xfrm>
          <a:prstGeom prst="rect">
            <a:avLst/>
          </a:prstGeom>
        </p:spPr>
        <p:txBody>
          <a:bodyPr vert="horz" lIns="0" tIns="45708" rIns="0" bIns="45708" rtlCol="0" anchor="ctr" anchorCtr="0"/>
          <a:lstStyle>
            <a:lvl1pPr>
              <a:defRPr lang="en-US" sz="900" b="0" spc="300" dirty="0">
                <a:solidFill>
                  <a:schemeClr val="tx2"/>
                </a:solidFill>
                <a:latin typeface="Arial" panose="020B0604020202020204" pitchFamily="34" charset="0"/>
                <a:cs typeface="Arial" panose="020B0604020202020204" pitchFamily="34" charset="0"/>
              </a:defRPr>
            </a:lvl1pPr>
          </a:lstStyle>
          <a:p>
            <a:r>
              <a:rPr lang="en-NZ"/>
              <a:t>SECTION XX</a:t>
            </a:r>
          </a:p>
        </p:txBody>
      </p:sp>
      <p:sp>
        <p:nvSpPr>
          <p:cNvPr id="13" name="Title 1">
            <a:extLst>
              <a:ext uri="{FF2B5EF4-FFF2-40B4-BE49-F238E27FC236}">
                <a16:creationId xmlns:a16="http://schemas.microsoft.com/office/drawing/2014/main" id="{D7BD7F25-9F15-114B-BB2E-E8CF3CE50C38}"/>
              </a:ext>
            </a:extLst>
          </p:cNvPr>
          <p:cNvSpPr>
            <a:spLocks noGrp="1"/>
          </p:cNvSpPr>
          <p:nvPr>
            <p:ph type="title" hasCustomPrompt="1"/>
          </p:nvPr>
        </p:nvSpPr>
        <p:spPr>
          <a:xfrm>
            <a:off x="1019197" y="3429782"/>
            <a:ext cx="6217581" cy="1311128"/>
          </a:xfrm>
        </p:spPr>
        <p:txBody>
          <a:bodyPr wrap="square" anchor="t" anchorCtr="0">
            <a:spAutoFit/>
          </a:bodyPr>
          <a:lstStyle>
            <a:lvl1pPr>
              <a:defRPr sz="4400" b="0">
                <a:solidFill>
                  <a:schemeClr val="bg1"/>
                </a:solidFill>
              </a:defRPr>
            </a:lvl1pPr>
          </a:lstStyle>
          <a:p>
            <a:r>
              <a:rPr lang="en-US"/>
              <a:t>CLICK TO EDIT MASTER TITLE STYLE</a:t>
            </a:r>
          </a:p>
        </p:txBody>
      </p:sp>
      <p:pic>
        <p:nvPicPr>
          <p:cNvPr id="2" name="Picture 1">
            <a:extLst>
              <a:ext uri="{FF2B5EF4-FFF2-40B4-BE49-F238E27FC236}">
                <a16:creationId xmlns:a16="http://schemas.microsoft.com/office/drawing/2014/main" id="{6252E9A3-791C-0656-301D-EBD6508BC6C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985323" y="657649"/>
            <a:ext cx="2645312" cy="366980"/>
          </a:xfrm>
          <a:prstGeom prst="rect">
            <a:avLst/>
          </a:prstGeom>
        </p:spPr>
      </p:pic>
    </p:spTree>
    <p:extLst>
      <p:ext uri="{BB962C8B-B14F-4D97-AF65-F5344CB8AC3E}">
        <p14:creationId xmlns:p14="http://schemas.microsoft.com/office/powerpoint/2010/main" val="17088782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7" name="Slide Number Placeholder 5">
            <a:extLst>
              <a:ext uri="{FF2B5EF4-FFF2-40B4-BE49-F238E27FC236}">
                <a16:creationId xmlns:a16="http://schemas.microsoft.com/office/drawing/2014/main" id="{C6ADCEE5-A0E4-3646-AA1F-A1B0A53C3EBE}"/>
              </a:ext>
            </a:extLst>
          </p:cNvPr>
          <p:cNvSpPr>
            <a:spLocks noGrp="1"/>
          </p:cNvSpPr>
          <p:nvPr>
            <p:ph type="sldNum" sz="quarter" idx="4"/>
          </p:nvPr>
        </p:nvSpPr>
        <p:spPr>
          <a:xfrm>
            <a:off x="842755" y="6215444"/>
            <a:ext cx="352884" cy="365125"/>
          </a:xfrm>
          <a:prstGeom prst="rect">
            <a:avLst/>
          </a:prstGeom>
        </p:spPr>
        <p:txBody>
          <a:bodyPr vert="horz" lIns="0" tIns="45708" rIns="0" bIns="45708" rtlCol="0" anchor="ctr"/>
          <a:lstStyle>
            <a:lvl1pPr algn="l">
              <a:defRPr lang="en-GB" sz="900" b="0" smtClean="0">
                <a:solidFill>
                  <a:schemeClr val="bg1">
                    <a:lumMod val="50000"/>
                  </a:schemeClr>
                </a:solidFill>
                <a:latin typeface="Arial" panose="020B0604020202020204" pitchFamily="34" charset="0"/>
                <a:cs typeface="Arial" panose="020B0604020202020204" pitchFamily="34" charset="0"/>
              </a:defRPr>
            </a:lvl1pPr>
          </a:lstStyle>
          <a:p>
            <a:fld id="{D61AABEC-672F-4B68-B914-690DA978312C}" type="slidenum">
              <a:rPr lang="en-US" smtClean="0"/>
              <a:pPr/>
              <a:t>‹#›</a:t>
            </a:fld>
            <a:r>
              <a:rPr lang="en-US"/>
              <a:t> </a:t>
            </a:r>
          </a:p>
        </p:txBody>
      </p:sp>
      <p:sp>
        <p:nvSpPr>
          <p:cNvPr id="8" name="Footer Placeholder 4">
            <a:extLst>
              <a:ext uri="{FF2B5EF4-FFF2-40B4-BE49-F238E27FC236}">
                <a16:creationId xmlns:a16="http://schemas.microsoft.com/office/drawing/2014/main" id="{4DD8E947-4754-8340-9527-945C0F1FC6A7}"/>
              </a:ext>
            </a:extLst>
          </p:cNvPr>
          <p:cNvSpPr>
            <a:spLocks noGrp="1"/>
          </p:cNvSpPr>
          <p:nvPr>
            <p:ph type="ftr" sz="quarter" idx="11"/>
          </p:nvPr>
        </p:nvSpPr>
        <p:spPr>
          <a:xfrm>
            <a:off x="842756" y="5726437"/>
            <a:ext cx="10506487" cy="249361"/>
          </a:xfrm>
          <a:prstGeom prst="rect">
            <a:avLst/>
          </a:prstGeom>
        </p:spPr>
        <p:txBody>
          <a:bodyPr vert="horz" lIns="0" tIns="45708" rIns="0" bIns="45708" rtlCol="0" anchor="ctr" anchorCtr="0"/>
          <a:lstStyle>
            <a:lvl1pPr>
              <a:defRPr lang="en-US" sz="900" b="0" dirty="0">
                <a:solidFill>
                  <a:schemeClr val="bg1">
                    <a:lumMod val="50000"/>
                  </a:schemeClr>
                </a:solidFill>
                <a:latin typeface="Arial" panose="020B0604020202020204" pitchFamily="34" charset="0"/>
                <a:cs typeface="Arial" panose="020B0604020202020204" pitchFamily="34" charset="0"/>
              </a:defRPr>
            </a:lvl1pPr>
          </a:lstStyle>
          <a:p>
            <a:endParaRPr lang="en-US"/>
          </a:p>
        </p:txBody>
      </p:sp>
      <p:sp>
        <p:nvSpPr>
          <p:cNvPr id="5" name="Title 1">
            <a:extLst>
              <a:ext uri="{FF2B5EF4-FFF2-40B4-BE49-F238E27FC236}">
                <a16:creationId xmlns:a16="http://schemas.microsoft.com/office/drawing/2014/main" id="{E54027AB-D885-DF4F-9445-717B8E8FBE26}"/>
              </a:ext>
            </a:extLst>
          </p:cNvPr>
          <p:cNvSpPr>
            <a:spLocks noGrp="1"/>
          </p:cNvSpPr>
          <p:nvPr>
            <p:ph type="title" hasCustomPrompt="1"/>
          </p:nvPr>
        </p:nvSpPr>
        <p:spPr>
          <a:xfrm>
            <a:off x="838200" y="556051"/>
            <a:ext cx="10678512" cy="480131"/>
          </a:xfrm>
        </p:spPr>
        <p:txBody>
          <a:bodyPr anchor="t" anchorCtr="0">
            <a:spAutoFit/>
          </a:bodyPr>
          <a:lstStyle>
            <a:lvl1pPr>
              <a:defRPr sz="2800" b="0">
                <a:solidFill>
                  <a:schemeClr val="tx1">
                    <a:lumMod val="65000"/>
                    <a:lumOff val="35000"/>
                  </a:schemeClr>
                </a:solidFill>
              </a:defRPr>
            </a:lvl1pPr>
          </a:lstStyle>
          <a:p>
            <a:r>
              <a:rPr lang="en-US"/>
              <a:t>CLICK TO EDIT MASTER TITLE STYLE</a:t>
            </a:r>
          </a:p>
        </p:txBody>
      </p:sp>
    </p:spTree>
    <p:extLst>
      <p:ext uri="{BB962C8B-B14F-4D97-AF65-F5344CB8AC3E}">
        <p14:creationId xmlns:p14="http://schemas.microsoft.com/office/powerpoint/2010/main" val="349426810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7" name="Slide Number Placeholder 5">
            <a:extLst>
              <a:ext uri="{FF2B5EF4-FFF2-40B4-BE49-F238E27FC236}">
                <a16:creationId xmlns:a16="http://schemas.microsoft.com/office/drawing/2014/main" id="{C6ADCEE5-A0E4-3646-AA1F-A1B0A53C3EBE}"/>
              </a:ext>
            </a:extLst>
          </p:cNvPr>
          <p:cNvSpPr>
            <a:spLocks noGrp="1"/>
          </p:cNvSpPr>
          <p:nvPr>
            <p:ph type="sldNum" sz="quarter" idx="4"/>
          </p:nvPr>
        </p:nvSpPr>
        <p:spPr>
          <a:xfrm>
            <a:off x="842755" y="6215444"/>
            <a:ext cx="352884" cy="365125"/>
          </a:xfrm>
          <a:prstGeom prst="rect">
            <a:avLst/>
          </a:prstGeom>
        </p:spPr>
        <p:txBody>
          <a:bodyPr vert="horz" lIns="0" tIns="45708" rIns="0" bIns="45708" rtlCol="0" anchor="ctr"/>
          <a:lstStyle>
            <a:lvl1pPr algn="r">
              <a:defRPr lang="en-GB" sz="900" b="0" smtClean="0">
                <a:solidFill>
                  <a:schemeClr val="bg1">
                    <a:lumMod val="50000"/>
                  </a:schemeClr>
                </a:solidFill>
                <a:latin typeface="Arial" panose="020B0604020202020204" pitchFamily="34" charset="0"/>
                <a:cs typeface="Arial" panose="020B0604020202020204" pitchFamily="34" charset="0"/>
              </a:defRPr>
            </a:lvl1pPr>
          </a:lstStyle>
          <a:p>
            <a:fld id="{D61AABEC-672F-4B68-B914-690DA978312C}" type="slidenum">
              <a:rPr lang="en-US" smtClean="0"/>
              <a:pPr/>
              <a:t>‹#›</a:t>
            </a:fld>
            <a:r>
              <a:rPr lang="en-US"/>
              <a:t> </a:t>
            </a:r>
          </a:p>
        </p:txBody>
      </p:sp>
      <p:sp>
        <p:nvSpPr>
          <p:cNvPr id="8" name="Footer Placeholder 4">
            <a:extLst>
              <a:ext uri="{FF2B5EF4-FFF2-40B4-BE49-F238E27FC236}">
                <a16:creationId xmlns:a16="http://schemas.microsoft.com/office/drawing/2014/main" id="{4DD8E947-4754-8340-9527-945C0F1FC6A7}"/>
              </a:ext>
            </a:extLst>
          </p:cNvPr>
          <p:cNvSpPr>
            <a:spLocks noGrp="1"/>
          </p:cNvSpPr>
          <p:nvPr>
            <p:ph type="ftr" sz="quarter" idx="11"/>
          </p:nvPr>
        </p:nvSpPr>
        <p:spPr>
          <a:xfrm>
            <a:off x="842756" y="5726437"/>
            <a:ext cx="10506487" cy="249361"/>
          </a:xfrm>
          <a:prstGeom prst="rect">
            <a:avLst/>
          </a:prstGeom>
        </p:spPr>
        <p:txBody>
          <a:bodyPr vert="horz" lIns="0" tIns="45708" rIns="0" bIns="45708" rtlCol="0" anchor="ctr" anchorCtr="0"/>
          <a:lstStyle>
            <a:lvl1pPr>
              <a:defRPr lang="en-US" sz="900" b="0" dirty="0">
                <a:solidFill>
                  <a:schemeClr val="bg1">
                    <a:lumMod val="50000"/>
                  </a:schemeClr>
                </a:solidFill>
                <a:latin typeface="Arial" panose="020B0604020202020204" pitchFamily="34" charset="0"/>
                <a:cs typeface="Arial" panose="020B0604020202020204" pitchFamily="34" charset="0"/>
              </a:defRPr>
            </a:lvl1pPr>
          </a:lstStyle>
          <a:p>
            <a:endParaRPr lang="en-US"/>
          </a:p>
        </p:txBody>
      </p:sp>
      <p:sp>
        <p:nvSpPr>
          <p:cNvPr id="9" name="Content Placeholder 2">
            <a:extLst>
              <a:ext uri="{FF2B5EF4-FFF2-40B4-BE49-F238E27FC236}">
                <a16:creationId xmlns:a16="http://schemas.microsoft.com/office/drawing/2014/main" id="{D7977C82-B5B4-FC48-AB8C-91EAA6119067}"/>
              </a:ext>
            </a:extLst>
          </p:cNvPr>
          <p:cNvSpPr>
            <a:spLocks noGrp="1"/>
          </p:cNvSpPr>
          <p:nvPr>
            <p:ph idx="12" hasCustomPrompt="1"/>
          </p:nvPr>
        </p:nvSpPr>
        <p:spPr>
          <a:xfrm>
            <a:off x="838200" y="1448001"/>
            <a:ext cx="10506487" cy="4038789"/>
          </a:xfrm>
        </p:spPr>
        <p:txBody>
          <a:bodyPr>
            <a:noAutofit/>
          </a:bodyPr>
          <a:lstStyle>
            <a:lvl1pPr marL="0" indent="0">
              <a:lnSpc>
                <a:spcPct val="120000"/>
              </a:lnSpc>
              <a:spcBef>
                <a:spcPts val="1200"/>
              </a:spcBef>
              <a:buFont typeface="Arial" panose="020B0604020202020204" pitchFamily="34" charset="0"/>
              <a:buNone/>
              <a:defRPr sz="1400">
                <a:solidFill>
                  <a:schemeClr val="tx1">
                    <a:lumMod val="65000"/>
                    <a:lumOff val="35000"/>
                  </a:schemeClr>
                </a:solidFill>
              </a:defRPr>
            </a:lvl1pPr>
            <a:lvl2pPr marL="444389" indent="-311072">
              <a:lnSpc>
                <a:spcPct val="120000"/>
              </a:lnSpc>
              <a:spcBef>
                <a:spcPts val="1200"/>
              </a:spcBef>
              <a:buClrTx/>
              <a:buSzPct val="100000"/>
              <a:buFont typeface="Arial" panose="020B0604020202020204" pitchFamily="34" charset="0"/>
              <a:buChar char="•"/>
              <a:tabLst/>
              <a:defRPr sz="1400">
                <a:solidFill>
                  <a:schemeClr val="tx1">
                    <a:lumMod val="65000"/>
                    <a:lumOff val="35000"/>
                  </a:schemeClr>
                </a:solidFill>
              </a:defRPr>
            </a:lvl2pPr>
            <a:lvl3pPr>
              <a:lnSpc>
                <a:spcPct val="120000"/>
              </a:lnSpc>
              <a:spcBef>
                <a:spcPts val="1200"/>
              </a:spcBef>
              <a:defRPr sz="1400">
                <a:solidFill>
                  <a:schemeClr val="tx1">
                    <a:lumMod val="65000"/>
                    <a:lumOff val="35000"/>
                  </a:schemeClr>
                </a:solidFill>
              </a:defRPr>
            </a:lvl3pPr>
            <a:lvl4pPr>
              <a:defRPr>
                <a:solidFill>
                  <a:schemeClr val="bg2"/>
                </a:solidFill>
              </a:defRPr>
            </a:lvl4pPr>
            <a:lvl5pPr>
              <a:defRPr>
                <a:solidFill>
                  <a:schemeClr val="bg2"/>
                </a:solidFill>
              </a:defRPr>
            </a:lvl5pPr>
          </a:lstStyle>
          <a:p>
            <a:r>
              <a:rPr lang="en-GB"/>
              <a:t>Your text here</a:t>
            </a:r>
          </a:p>
          <a:p>
            <a:pPr lvl="1"/>
            <a:r>
              <a:rPr lang="en-GB"/>
              <a:t>Text level 1</a:t>
            </a:r>
          </a:p>
          <a:p>
            <a:pPr lvl="2"/>
            <a:r>
              <a:rPr lang="en-GB"/>
              <a:t>Text level 2</a:t>
            </a:r>
          </a:p>
        </p:txBody>
      </p:sp>
      <p:sp>
        <p:nvSpPr>
          <p:cNvPr id="10" name="Title 1">
            <a:extLst>
              <a:ext uri="{FF2B5EF4-FFF2-40B4-BE49-F238E27FC236}">
                <a16:creationId xmlns:a16="http://schemas.microsoft.com/office/drawing/2014/main" id="{77B169F6-E67B-9142-BD40-8381CE5BFA77}"/>
              </a:ext>
            </a:extLst>
          </p:cNvPr>
          <p:cNvSpPr>
            <a:spLocks noGrp="1"/>
          </p:cNvSpPr>
          <p:nvPr>
            <p:ph type="title" hasCustomPrompt="1"/>
          </p:nvPr>
        </p:nvSpPr>
        <p:spPr>
          <a:xfrm>
            <a:off x="838200" y="556051"/>
            <a:ext cx="10678512" cy="480131"/>
          </a:xfrm>
        </p:spPr>
        <p:txBody>
          <a:bodyPr anchor="t" anchorCtr="0">
            <a:spAutoFit/>
          </a:bodyPr>
          <a:lstStyle>
            <a:lvl1pPr>
              <a:defRPr sz="2800" b="0">
                <a:solidFill>
                  <a:schemeClr val="tx1">
                    <a:lumMod val="65000"/>
                    <a:lumOff val="35000"/>
                  </a:schemeClr>
                </a:solidFill>
              </a:defRPr>
            </a:lvl1pPr>
          </a:lstStyle>
          <a:p>
            <a:r>
              <a:rPr lang="en-US"/>
              <a:t>CLICK TO EDIT MASTER TITLE STYLE</a:t>
            </a:r>
          </a:p>
        </p:txBody>
      </p:sp>
    </p:spTree>
    <p:extLst>
      <p:ext uri="{BB962C8B-B14F-4D97-AF65-F5344CB8AC3E}">
        <p14:creationId xmlns:p14="http://schemas.microsoft.com/office/powerpoint/2010/main" val="26794377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3" name="Picture Placeholder 4">
            <a:extLst>
              <a:ext uri="{FF2B5EF4-FFF2-40B4-BE49-F238E27FC236}">
                <a16:creationId xmlns:a16="http://schemas.microsoft.com/office/drawing/2014/main" id="{87C7BF84-D9F6-55AE-484B-94E597DA6963}"/>
              </a:ext>
            </a:extLst>
          </p:cNvPr>
          <p:cNvSpPr>
            <a:spLocks noGrp="1"/>
          </p:cNvSpPr>
          <p:nvPr>
            <p:ph type="pic" sz="quarter" idx="14" hasCustomPrompt="1"/>
          </p:nvPr>
        </p:nvSpPr>
        <p:spPr>
          <a:xfrm>
            <a:off x="0" y="0"/>
            <a:ext cx="4221581" cy="6858000"/>
          </a:xfrm>
          <a:solidFill>
            <a:schemeClr val="bg1">
              <a:lumMod val="95000"/>
            </a:schemeClr>
          </a:solidFill>
        </p:spPr>
        <p:txBody>
          <a:bodyPr vert="horz" wrap="square" lIns="91440" tIns="45720" rIns="91440" bIns="45720" rtlCol="0" anchor="ctr" anchorCtr="1">
            <a:noAutofit/>
          </a:bodyPr>
          <a:lstStyle>
            <a:lvl1pPr marL="0" indent="0">
              <a:buNone/>
              <a:defRPr lang="en-GB" sz="1799"/>
            </a:lvl1pPr>
          </a:lstStyle>
          <a:p>
            <a:pPr marL="228531" lvl="0" indent="-228531" algn="ctr"/>
            <a:r>
              <a:rPr lang="en-US" noProof="0"/>
              <a:t>Insert Image</a:t>
            </a:r>
          </a:p>
        </p:txBody>
      </p:sp>
      <p:sp>
        <p:nvSpPr>
          <p:cNvPr id="11" name="Content Placeholder 2">
            <a:extLst>
              <a:ext uri="{FF2B5EF4-FFF2-40B4-BE49-F238E27FC236}">
                <a16:creationId xmlns:a16="http://schemas.microsoft.com/office/drawing/2014/main" id="{580F8FBD-70BE-D64B-A605-9444670B776E}"/>
              </a:ext>
            </a:extLst>
          </p:cNvPr>
          <p:cNvSpPr>
            <a:spLocks noGrp="1"/>
          </p:cNvSpPr>
          <p:nvPr>
            <p:ph idx="13" hasCustomPrompt="1"/>
          </p:nvPr>
        </p:nvSpPr>
        <p:spPr>
          <a:xfrm>
            <a:off x="4676621" y="1448001"/>
            <a:ext cx="3163135" cy="4038789"/>
          </a:xfrm>
        </p:spPr>
        <p:txBody>
          <a:bodyPr>
            <a:noAutofit/>
          </a:bodyPr>
          <a:lstStyle>
            <a:lvl1pPr marL="0" indent="0">
              <a:lnSpc>
                <a:spcPct val="120000"/>
              </a:lnSpc>
              <a:spcBef>
                <a:spcPts val="1200"/>
              </a:spcBef>
              <a:buFont typeface="Arial" panose="020B0604020202020204" pitchFamily="34" charset="0"/>
              <a:buNone/>
              <a:defRPr sz="1400">
                <a:solidFill>
                  <a:schemeClr val="tx1">
                    <a:lumMod val="65000"/>
                    <a:lumOff val="35000"/>
                  </a:schemeClr>
                </a:solidFill>
              </a:defRPr>
            </a:lvl1pPr>
            <a:lvl2pPr marL="444389" indent="-311072">
              <a:lnSpc>
                <a:spcPct val="120000"/>
              </a:lnSpc>
              <a:spcBef>
                <a:spcPts val="1200"/>
              </a:spcBef>
              <a:buClrTx/>
              <a:buSzPct val="100000"/>
              <a:buFont typeface="Arial" panose="020B0604020202020204" pitchFamily="34" charset="0"/>
              <a:buChar char="•"/>
              <a:tabLst/>
              <a:defRPr sz="1400">
                <a:solidFill>
                  <a:schemeClr val="tx1">
                    <a:lumMod val="65000"/>
                    <a:lumOff val="35000"/>
                  </a:schemeClr>
                </a:solidFill>
              </a:defRPr>
            </a:lvl2pPr>
            <a:lvl3pPr>
              <a:lnSpc>
                <a:spcPct val="120000"/>
              </a:lnSpc>
              <a:spcBef>
                <a:spcPts val="1200"/>
              </a:spcBef>
              <a:defRPr sz="1400">
                <a:solidFill>
                  <a:schemeClr val="tx1">
                    <a:lumMod val="65000"/>
                    <a:lumOff val="35000"/>
                  </a:schemeClr>
                </a:solidFill>
              </a:defRPr>
            </a:lvl3pPr>
            <a:lvl4pPr>
              <a:defRPr>
                <a:solidFill>
                  <a:schemeClr val="bg2"/>
                </a:solidFill>
              </a:defRPr>
            </a:lvl4pPr>
            <a:lvl5pPr>
              <a:defRPr>
                <a:solidFill>
                  <a:schemeClr val="bg2"/>
                </a:solidFill>
              </a:defRPr>
            </a:lvl5pPr>
          </a:lstStyle>
          <a:p>
            <a:r>
              <a:rPr lang="en-GB"/>
              <a:t>Your text here</a:t>
            </a:r>
          </a:p>
          <a:p>
            <a:pPr lvl="1"/>
            <a:r>
              <a:rPr lang="en-GB"/>
              <a:t>Text level 1</a:t>
            </a:r>
          </a:p>
          <a:p>
            <a:pPr lvl="2"/>
            <a:r>
              <a:rPr lang="en-GB"/>
              <a:t>Text level 2</a:t>
            </a:r>
          </a:p>
        </p:txBody>
      </p:sp>
      <p:sp>
        <p:nvSpPr>
          <p:cNvPr id="7" name="Slide Number Placeholder 5">
            <a:extLst>
              <a:ext uri="{FF2B5EF4-FFF2-40B4-BE49-F238E27FC236}">
                <a16:creationId xmlns:a16="http://schemas.microsoft.com/office/drawing/2014/main" id="{C6ADCEE5-A0E4-3646-AA1F-A1B0A53C3EBE}"/>
              </a:ext>
            </a:extLst>
          </p:cNvPr>
          <p:cNvSpPr>
            <a:spLocks noGrp="1"/>
          </p:cNvSpPr>
          <p:nvPr>
            <p:ph type="sldNum" sz="quarter" idx="4"/>
          </p:nvPr>
        </p:nvSpPr>
        <p:spPr>
          <a:xfrm>
            <a:off x="842755" y="6215444"/>
            <a:ext cx="352884" cy="365125"/>
          </a:xfrm>
          <a:prstGeom prst="rect">
            <a:avLst/>
          </a:prstGeom>
        </p:spPr>
        <p:txBody>
          <a:bodyPr vert="horz" lIns="0" tIns="45708" rIns="0" bIns="45708" rtlCol="0" anchor="ctr"/>
          <a:lstStyle>
            <a:lvl1pPr algn="r">
              <a:defRPr lang="en-GB" sz="900" b="0" smtClean="0">
                <a:solidFill>
                  <a:schemeClr val="bg1">
                    <a:lumMod val="50000"/>
                  </a:schemeClr>
                </a:solidFill>
                <a:latin typeface="Arial" panose="020B0604020202020204" pitchFamily="34" charset="0"/>
                <a:cs typeface="Arial" panose="020B0604020202020204" pitchFamily="34" charset="0"/>
              </a:defRPr>
            </a:lvl1pPr>
          </a:lstStyle>
          <a:p>
            <a:pPr algn="l"/>
            <a:fld id="{D61AABEC-672F-4B68-B914-690DA978312C}" type="slidenum">
              <a:rPr lang="en-US" smtClean="0"/>
              <a:pPr algn="l"/>
              <a:t>‹#›</a:t>
            </a:fld>
            <a:r>
              <a:rPr lang="en-US"/>
              <a:t> </a:t>
            </a:r>
          </a:p>
        </p:txBody>
      </p:sp>
      <p:sp>
        <p:nvSpPr>
          <p:cNvPr id="8" name="Footer Placeholder 4">
            <a:extLst>
              <a:ext uri="{FF2B5EF4-FFF2-40B4-BE49-F238E27FC236}">
                <a16:creationId xmlns:a16="http://schemas.microsoft.com/office/drawing/2014/main" id="{4DD8E947-4754-8340-9527-945C0F1FC6A7}"/>
              </a:ext>
            </a:extLst>
          </p:cNvPr>
          <p:cNvSpPr>
            <a:spLocks noGrp="1"/>
          </p:cNvSpPr>
          <p:nvPr>
            <p:ph type="ftr" sz="quarter" idx="11"/>
          </p:nvPr>
        </p:nvSpPr>
        <p:spPr>
          <a:xfrm>
            <a:off x="4676621" y="5726437"/>
            <a:ext cx="6672622" cy="249361"/>
          </a:xfrm>
          <a:prstGeom prst="rect">
            <a:avLst/>
          </a:prstGeom>
        </p:spPr>
        <p:txBody>
          <a:bodyPr vert="horz" lIns="0" tIns="45708" rIns="0" bIns="45708" rtlCol="0" anchor="ctr" anchorCtr="0"/>
          <a:lstStyle>
            <a:lvl1pPr>
              <a:defRPr lang="en-US" sz="900" b="0" dirty="0">
                <a:solidFill>
                  <a:schemeClr val="bg1">
                    <a:lumMod val="50000"/>
                  </a:schemeClr>
                </a:solidFill>
                <a:latin typeface="Arial" panose="020B0604020202020204" pitchFamily="34" charset="0"/>
                <a:cs typeface="Arial" panose="020B0604020202020204" pitchFamily="34" charset="0"/>
              </a:defRPr>
            </a:lvl1pPr>
          </a:lstStyle>
          <a:p>
            <a:endParaRPr lang="en-US"/>
          </a:p>
        </p:txBody>
      </p:sp>
      <p:sp>
        <p:nvSpPr>
          <p:cNvPr id="13" name="Title 1">
            <a:extLst>
              <a:ext uri="{FF2B5EF4-FFF2-40B4-BE49-F238E27FC236}">
                <a16:creationId xmlns:a16="http://schemas.microsoft.com/office/drawing/2014/main" id="{D7BD7F25-9F15-114B-BB2E-E8CF3CE50C38}"/>
              </a:ext>
            </a:extLst>
          </p:cNvPr>
          <p:cNvSpPr>
            <a:spLocks noGrp="1"/>
          </p:cNvSpPr>
          <p:nvPr>
            <p:ph type="title" hasCustomPrompt="1"/>
          </p:nvPr>
        </p:nvSpPr>
        <p:spPr>
          <a:xfrm>
            <a:off x="4676622" y="556050"/>
            <a:ext cx="6217581" cy="867930"/>
          </a:xfrm>
        </p:spPr>
        <p:txBody>
          <a:bodyPr wrap="square" anchor="t" anchorCtr="0">
            <a:spAutoFit/>
          </a:bodyPr>
          <a:lstStyle>
            <a:lvl1pPr>
              <a:defRPr sz="2800" b="0">
                <a:solidFill>
                  <a:schemeClr val="tx1">
                    <a:lumMod val="65000"/>
                    <a:lumOff val="35000"/>
                  </a:schemeClr>
                </a:solidFill>
              </a:defRPr>
            </a:lvl1pPr>
          </a:lstStyle>
          <a:p>
            <a:r>
              <a:rPr lang="en-US"/>
              <a:t>CLICK TO EDIT MASTER TITLE STYLE</a:t>
            </a:r>
          </a:p>
        </p:txBody>
      </p:sp>
      <p:sp>
        <p:nvSpPr>
          <p:cNvPr id="4" name="Content Placeholder 2">
            <a:extLst>
              <a:ext uri="{FF2B5EF4-FFF2-40B4-BE49-F238E27FC236}">
                <a16:creationId xmlns:a16="http://schemas.microsoft.com/office/drawing/2014/main" id="{93481B86-D846-9DBF-4F1A-14D7C86549E7}"/>
              </a:ext>
            </a:extLst>
          </p:cNvPr>
          <p:cNvSpPr>
            <a:spLocks noGrp="1"/>
          </p:cNvSpPr>
          <p:nvPr>
            <p:ph idx="15" hasCustomPrompt="1"/>
          </p:nvPr>
        </p:nvSpPr>
        <p:spPr>
          <a:xfrm>
            <a:off x="8171846" y="1448001"/>
            <a:ext cx="3163135" cy="4038789"/>
          </a:xfrm>
        </p:spPr>
        <p:txBody>
          <a:bodyPr>
            <a:noAutofit/>
          </a:bodyPr>
          <a:lstStyle>
            <a:lvl1pPr marL="0" indent="0">
              <a:lnSpc>
                <a:spcPct val="120000"/>
              </a:lnSpc>
              <a:spcBef>
                <a:spcPts val="1200"/>
              </a:spcBef>
              <a:buFont typeface="Arial" panose="020B0604020202020204" pitchFamily="34" charset="0"/>
              <a:buNone/>
              <a:defRPr sz="1400">
                <a:solidFill>
                  <a:schemeClr val="tx1">
                    <a:lumMod val="65000"/>
                    <a:lumOff val="35000"/>
                  </a:schemeClr>
                </a:solidFill>
              </a:defRPr>
            </a:lvl1pPr>
            <a:lvl2pPr marL="444389" indent="-311072">
              <a:lnSpc>
                <a:spcPct val="120000"/>
              </a:lnSpc>
              <a:spcBef>
                <a:spcPts val="1200"/>
              </a:spcBef>
              <a:buClrTx/>
              <a:buSzPct val="100000"/>
              <a:buFont typeface="Arial" panose="020B0604020202020204" pitchFamily="34" charset="0"/>
              <a:buChar char="•"/>
              <a:tabLst/>
              <a:defRPr sz="1400">
                <a:solidFill>
                  <a:schemeClr val="tx1">
                    <a:lumMod val="65000"/>
                    <a:lumOff val="35000"/>
                  </a:schemeClr>
                </a:solidFill>
              </a:defRPr>
            </a:lvl2pPr>
            <a:lvl3pPr>
              <a:lnSpc>
                <a:spcPct val="120000"/>
              </a:lnSpc>
              <a:spcBef>
                <a:spcPts val="1200"/>
              </a:spcBef>
              <a:defRPr sz="1400">
                <a:solidFill>
                  <a:schemeClr val="tx1">
                    <a:lumMod val="65000"/>
                    <a:lumOff val="35000"/>
                  </a:schemeClr>
                </a:solidFill>
              </a:defRPr>
            </a:lvl3pPr>
            <a:lvl4pPr>
              <a:defRPr>
                <a:solidFill>
                  <a:schemeClr val="bg2"/>
                </a:solidFill>
              </a:defRPr>
            </a:lvl4pPr>
            <a:lvl5pPr>
              <a:defRPr>
                <a:solidFill>
                  <a:schemeClr val="bg2"/>
                </a:solidFill>
              </a:defRPr>
            </a:lvl5pPr>
          </a:lstStyle>
          <a:p>
            <a:r>
              <a:rPr lang="en-GB"/>
              <a:t>Your text here</a:t>
            </a:r>
          </a:p>
          <a:p>
            <a:pPr lvl="1"/>
            <a:r>
              <a:rPr lang="en-GB"/>
              <a:t>Text level 1</a:t>
            </a:r>
          </a:p>
          <a:p>
            <a:pPr lvl="2"/>
            <a:r>
              <a:rPr lang="en-GB"/>
              <a:t>Text level 2</a:t>
            </a:r>
          </a:p>
        </p:txBody>
      </p:sp>
    </p:spTree>
    <p:extLst>
      <p:ext uri="{BB962C8B-B14F-4D97-AF65-F5344CB8AC3E}">
        <p14:creationId xmlns:p14="http://schemas.microsoft.com/office/powerpoint/2010/main" val="245536362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11" name="Content Placeholder 2">
            <a:extLst>
              <a:ext uri="{FF2B5EF4-FFF2-40B4-BE49-F238E27FC236}">
                <a16:creationId xmlns:a16="http://schemas.microsoft.com/office/drawing/2014/main" id="{580F8FBD-70BE-D64B-A605-9444670B776E}"/>
              </a:ext>
            </a:extLst>
          </p:cNvPr>
          <p:cNvSpPr>
            <a:spLocks noGrp="1"/>
          </p:cNvSpPr>
          <p:nvPr>
            <p:ph idx="13" hasCustomPrompt="1"/>
          </p:nvPr>
        </p:nvSpPr>
        <p:spPr>
          <a:xfrm>
            <a:off x="838200" y="1448001"/>
            <a:ext cx="5100121" cy="4038789"/>
          </a:xfrm>
        </p:spPr>
        <p:txBody>
          <a:bodyPr>
            <a:noAutofit/>
          </a:bodyPr>
          <a:lstStyle>
            <a:lvl1pPr marL="0" indent="0">
              <a:lnSpc>
                <a:spcPct val="120000"/>
              </a:lnSpc>
              <a:spcBef>
                <a:spcPts val="1200"/>
              </a:spcBef>
              <a:buFont typeface="Arial" panose="020B0604020202020204" pitchFamily="34" charset="0"/>
              <a:buNone/>
              <a:defRPr sz="1400">
                <a:solidFill>
                  <a:schemeClr val="tx1">
                    <a:lumMod val="65000"/>
                    <a:lumOff val="35000"/>
                  </a:schemeClr>
                </a:solidFill>
              </a:defRPr>
            </a:lvl1pPr>
            <a:lvl2pPr marL="444389" indent="-311072">
              <a:lnSpc>
                <a:spcPct val="120000"/>
              </a:lnSpc>
              <a:spcBef>
                <a:spcPts val="1200"/>
              </a:spcBef>
              <a:buClrTx/>
              <a:buSzPct val="100000"/>
              <a:buFont typeface="Arial" panose="020B0604020202020204" pitchFamily="34" charset="0"/>
              <a:buChar char="•"/>
              <a:tabLst/>
              <a:defRPr sz="1400">
                <a:solidFill>
                  <a:schemeClr val="tx1">
                    <a:lumMod val="65000"/>
                    <a:lumOff val="35000"/>
                  </a:schemeClr>
                </a:solidFill>
              </a:defRPr>
            </a:lvl2pPr>
            <a:lvl3pPr>
              <a:lnSpc>
                <a:spcPct val="120000"/>
              </a:lnSpc>
              <a:spcBef>
                <a:spcPts val="1200"/>
              </a:spcBef>
              <a:defRPr sz="1400">
                <a:solidFill>
                  <a:schemeClr val="tx1">
                    <a:lumMod val="65000"/>
                    <a:lumOff val="35000"/>
                  </a:schemeClr>
                </a:solidFill>
              </a:defRPr>
            </a:lvl3pPr>
            <a:lvl4pPr>
              <a:defRPr>
                <a:solidFill>
                  <a:schemeClr val="bg2"/>
                </a:solidFill>
              </a:defRPr>
            </a:lvl4pPr>
            <a:lvl5pPr>
              <a:defRPr>
                <a:solidFill>
                  <a:schemeClr val="bg2"/>
                </a:solidFill>
              </a:defRPr>
            </a:lvl5pPr>
          </a:lstStyle>
          <a:p>
            <a:r>
              <a:rPr lang="en-GB"/>
              <a:t>Your text here</a:t>
            </a:r>
          </a:p>
          <a:p>
            <a:pPr lvl="1"/>
            <a:r>
              <a:rPr lang="en-GB"/>
              <a:t>Text level 1</a:t>
            </a:r>
          </a:p>
          <a:p>
            <a:pPr lvl="2"/>
            <a:r>
              <a:rPr lang="en-GB"/>
              <a:t>Text level 2</a:t>
            </a:r>
          </a:p>
        </p:txBody>
      </p:sp>
      <p:sp>
        <p:nvSpPr>
          <p:cNvPr id="12" name="Content Placeholder 2">
            <a:extLst>
              <a:ext uri="{FF2B5EF4-FFF2-40B4-BE49-F238E27FC236}">
                <a16:creationId xmlns:a16="http://schemas.microsoft.com/office/drawing/2014/main" id="{F8054575-B9FB-3747-9C58-26000E9E51EA}"/>
              </a:ext>
            </a:extLst>
          </p:cNvPr>
          <p:cNvSpPr>
            <a:spLocks noGrp="1"/>
          </p:cNvSpPr>
          <p:nvPr>
            <p:ph idx="14" hasCustomPrompt="1"/>
          </p:nvPr>
        </p:nvSpPr>
        <p:spPr>
          <a:xfrm>
            <a:off x="6249120" y="1447101"/>
            <a:ext cx="5100121" cy="4038789"/>
          </a:xfrm>
        </p:spPr>
        <p:txBody>
          <a:bodyPr>
            <a:noAutofit/>
          </a:bodyPr>
          <a:lstStyle>
            <a:lvl1pPr marL="0" indent="0">
              <a:lnSpc>
                <a:spcPct val="120000"/>
              </a:lnSpc>
              <a:spcBef>
                <a:spcPts val="1200"/>
              </a:spcBef>
              <a:buFont typeface="Arial" panose="020B0604020202020204" pitchFamily="34" charset="0"/>
              <a:buNone/>
              <a:defRPr sz="1400">
                <a:solidFill>
                  <a:schemeClr val="tx1">
                    <a:lumMod val="65000"/>
                    <a:lumOff val="35000"/>
                  </a:schemeClr>
                </a:solidFill>
              </a:defRPr>
            </a:lvl1pPr>
            <a:lvl2pPr marL="444389" indent="-311072">
              <a:lnSpc>
                <a:spcPct val="120000"/>
              </a:lnSpc>
              <a:spcBef>
                <a:spcPts val="1200"/>
              </a:spcBef>
              <a:buClrTx/>
              <a:buSzPct val="100000"/>
              <a:buFont typeface="Arial" panose="020B0604020202020204" pitchFamily="34" charset="0"/>
              <a:buChar char="•"/>
              <a:tabLst/>
              <a:defRPr sz="1400">
                <a:solidFill>
                  <a:schemeClr val="tx1">
                    <a:lumMod val="65000"/>
                    <a:lumOff val="35000"/>
                  </a:schemeClr>
                </a:solidFill>
              </a:defRPr>
            </a:lvl2pPr>
            <a:lvl3pPr>
              <a:lnSpc>
                <a:spcPct val="120000"/>
              </a:lnSpc>
              <a:spcBef>
                <a:spcPts val="1200"/>
              </a:spcBef>
              <a:defRPr sz="1400">
                <a:solidFill>
                  <a:schemeClr val="tx1">
                    <a:lumMod val="65000"/>
                    <a:lumOff val="35000"/>
                  </a:schemeClr>
                </a:solidFill>
              </a:defRPr>
            </a:lvl3pPr>
            <a:lvl4pPr>
              <a:defRPr>
                <a:solidFill>
                  <a:schemeClr val="bg2"/>
                </a:solidFill>
              </a:defRPr>
            </a:lvl4pPr>
            <a:lvl5pPr>
              <a:defRPr>
                <a:solidFill>
                  <a:schemeClr val="bg2"/>
                </a:solidFill>
              </a:defRPr>
            </a:lvl5pPr>
          </a:lstStyle>
          <a:p>
            <a:r>
              <a:rPr lang="en-GB"/>
              <a:t>Your text here</a:t>
            </a:r>
          </a:p>
          <a:p>
            <a:pPr lvl="1"/>
            <a:r>
              <a:rPr lang="en-GB"/>
              <a:t>Text level 1</a:t>
            </a:r>
          </a:p>
          <a:p>
            <a:pPr lvl="2"/>
            <a:r>
              <a:rPr lang="en-GB"/>
              <a:t>Text level 2</a:t>
            </a:r>
          </a:p>
        </p:txBody>
      </p:sp>
      <p:sp>
        <p:nvSpPr>
          <p:cNvPr id="7" name="Slide Number Placeholder 5">
            <a:extLst>
              <a:ext uri="{FF2B5EF4-FFF2-40B4-BE49-F238E27FC236}">
                <a16:creationId xmlns:a16="http://schemas.microsoft.com/office/drawing/2014/main" id="{C6ADCEE5-A0E4-3646-AA1F-A1B0A53C3EBE}"/>
              </a:ext>
            </a:extLst>
          </p:cNvPr>
          <p:cNvSpPr>
            <a:spLocks noGrp="1"/>
          </p:cNvSpPr>
          <p:nvPr>
            <p:ph type="sldNum" sz="quarter" idx="4"/>
          </p:nvPr>
        </p:nvSpPr>
        <p:spPr>
          <a:xfrm>
            <a:off x="842755" y="6215444"/>
            <a:ext cx="352884" cy="365125"/>
          </a:xfrm>
          <a:prstGeom prst="rect">
            <a:avLst/>
          </a:prstGeom>
        </p:spPr>
        <p:txBody>
          <a:bodyPr vert="horz" lIns="0" tIns="45708" rIns="0" bIns="45708" rtlCol="0" anchor="ctr"/>
          <a:lstStyle>
            <a:lvl1pPr algn="r">
              <a:defRPr lang="en-GB" sz="900" b="0" smtClean="0">
                <a:solidFill>
                  <a:schemeClr val="bg1">
                    <a:lumMod val="50000"/>
                  </a:schemeClr>
                </a:solidFill>
                <a:latin typeface="Arial" panose="020B0604020202020204" pitchFamily="34" charset="0"/>
                <a:cs typeface="Arial" panose="020B0604020202020204" pitchFamily="34" charset="0"/>
              </a:defRPr>
            </a:lvl1pPr>
          </a:lstStyle>
          <a:p>
            <a:pPr algn="l"/>
            <a:fld id="{D61AABEC-672F-4B68-B914-690DA978312C}" type="slidenum">
              <a:rPr lang="en-US" smtClean="0"/>
              <a:pPr algn="l"/>
              <a:t>‹#›</a:t>
            </a:fld>
            <a:r>
              <a:rPr lang="en-US"/>
              <a:t> </a:t>
            </a:r>
          </a:p>
        </p:txBody>
      </p:sp>
      <p:sp>
        <p:nvSpPr>
          <p:cNvPr id="8" name="Footer Placeholder 4">
            <a:extLst>
              <a:ext uri="{FF2B5EF4-FFF2-40B4-BE49-F238E27FC236}">
                <a16:creationId xmlns:a16="http://schemas.microsoft.com/office/drawing/2014/main" id="{4DD8E947-4754-8340-9527-945C0F1FC6A7}"/>
              </a:ext>
            </a:extLst>
          </p:cNvPr>
          <p:cNvSpPr>
            <a:spLocks noGrp="1"/>
          </p:cNvSpPr>
          <p:nvPr>
            <p:ph type="ftr" sz="quarter" idx="11"/>
          </p:nvPr>
        </p:nvSpPr>
        <p:spPr>
          <a:xfrm>
            <a:off x="842756" y="5726437"/>
            <a:ext cx="10506487" cy="249361"/>
          </a:xfrm>
          <a:prstGeom prst="rect">
            <a:avLst/>
          </a:prstGeom>
        </p:spPr>
        <p:txBody>
          <a:bodyPr vert="horz" lIns="0" tIns="45708" rIns="0" bIns="45708" rtlCol="0" anchor="ctr" anchorCtr="0"/>
          <a:lstStyle>
            <a:lvl1pPr>
              <a:defRPr lang="en-US" sz="900" b="0" dirty="0">
                <a:solidFill>
                  <a:schemeClr val="bg1">
                    <a:lumMod val="50000"/>
                  </a:schemeClr>
                </a:solidFill>
                <a:latin typeface="Arial" panose="020B0604020202020204" pitchFamily="34" charset="0"/>
                <a:cs typeface="Arial" panose="020B0604020202020204" pitchFamily="34" charset="0"/>
              </a:defRPr>
            </a:lvl1pPr>
          </a:lstStyle>
          <a:p>
            <a:endParaRPr lang="en-US"/>
          </a:p>
        </p:txBody>
      </p:sp>
      <p:sp>
        <p:nvSpPr>
          <p:cNvPr id="13" name="Title 1">
            <a:extLst>
              <a:ext uri="{FF2B5EF4-FFF2-40B4-BE49-F238E27FC236}">
                <a16:creationId xmlns:a16="http://schemas.microsoft.com/office/drawing/2014/main" id="{D7BD7F25-9F15-114B-BB2E-E8CF3CE50C38}"/>
              </a:ext>
            </a:extLst>
          </p:cNvPr>
          <p:cNvSpPr>
            <a:spLocks noGrp="1"/>
          </p:cNvSpPr>
          <p:nvPr>
            <p:ph type="title" hasCustomPrompt="1"/>
          </p:nvPr>
        </p:nvSpPr>
        <p:spPr>
          <a:xfrm>
            <a:off x="838200" y="556051"/>
            <a:ext cx="10678512" cy="480131"/>
          </a:xfrm>
        </p:spPr>
        <p:txBody>
          <a:bodyPr anchor="t" anchorCtr="0">
            <a:spAutoFit/>
          </a:bodyPr>
          <a:lstStyle>
            <a:lvl1pPr>
              <a:defRPr sz="2800" b="0">
                <a:solidFill>
                  <a:schemeClr val="tx1">
                    <a:lumMod val="65000"/>
                    <a:lumOff val="35000"/>
                  </a:schemeClr>
                </a:solidFill>
              </a:defRPr>
            </a:lvl1pPr>
          </a:lstStyle>
          <a:p>
            <a:r>
              <a:rPr lang="en-US"/>
              <a:t>CLICK TO EDIT MASTER TITLE STYLE</a:t>
            </a:r>
          </a:p>
        </p:txBody>
      </p:sp>
    </p:spTree>
    <p:extLst>
      <p:ext uri="{BB962C8B-B14F-4D97-AF65-F5344CB8AC3E}">
        <p14:creationId xmlns:p14="http://schemas.microsoft.com/office/powerpoint/2010/main" val="7114904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Large Title">
    <p:spTree>
      <p:nvGrpSpPr>
        <p:cNvPr id="1" name=""/>
        <p:cNvGrpSpPr/>
        <p:nvPr/>
      </p:nvGrpSpPr>
      <p:grpSpPr>
        <a:xfrm>
          <a:off x="0" y="0"/>
          <a:ext cx="0" cy="0"/>
          <a:chOff x="0" y="0"/>
          <a:chExt cx="0" cy="0"/>
        </a:xfrm>
      </p:grpSpPr>
      <p:pic>
        <p:nvPicPr>
          <p:cNvPr id="9" name="Picture 8" descr="A picture containing application&#10;&#10;Description automatically generated">
            <a:extLst>
              <a:ext uri="{FF2B5EF4-FFF2-40B4-BE49-F238E27FC236}">
                <a16:creationId xmlns:a16="http://schemas.microsoft.com/office/drawing/2014/main" id="{BE0667B8-F471-B0C2-6FA4-A5CBB0A4B2E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85650" cy="6861574"/>
          </a:xfrm>
          <a:prstGeom prst="rect">
            <a:avLst/>
          </a:prstGeom>
        </p:spPr>
      </p:pic>
      <p:sp>
        <p:nvSpPr>
          <p:cNvPr id="10" name="Rectangle 9">
            <a:extLst>
              <a:ext uri="{FF2B5EF4-FFF2-40B4-BE49-F238E27FC236}">
                <a16:creationId xmlns:a16="http://schemas.microsoft.com/office/drawing/2014/main" id="{14C55546-3DDB-05E6-7701-8946DB7849F9}"/>
              </a:ext>
            </a:extLst>
          </p:cNvPr>
          <p:cNvSpPr/>
          <p:nvPr userDrawn="1"/>
        </p:nvSpPr>
        <p:spPr>
          <a:xfrm>
            <a:off x="0" y="601669"/>
            <a:ext cx="12179296" cy="116998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2" name="Title 1">
            <a:extLst>
              <a:ext uri="{FF2B5EF4-FFF2-40B4-BE49-F238E27FC236}">
                <a16:creationId xmlns:a16="http://schemas.microsoft.com/office/drawing/2014/main" id="{7DD91F70-EADA-2BCA-8958-DAB65B298AE6}"/>
              </a:ext>
            </a:extLst>
          </p:cNvPr>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EE7BD0C8-5E4A-03DB-BE69-DC13AC0122E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6D7FBBF-3093-4012-E418-D37168F2719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A589581-033B-BC14-AA0C-B0AC3ECC76A3}"/>
              </a:ext>
            </a:extLst>
          </p:cNvPr>
          <p:cNvSpPr>
            <a:spLocks noGrp="1"/>
          </p:cNvSpPr>
          <p:nvPr>
            <p:ph type="dt" sz="half" idx="10"/>
          </p:nvPr>
        </p:nvSpPr>
        <p:spPr>
          <a:xfrm>
            <a:off x="838200" y="6356350"/>
            <a:ext cx="2743200" cy="365125"/>
          </a:xfrm>
          <a:prstGeom prst="rect">
            <a:avLst/>
          </a:prstGeom>
        </p:spPr>
        <p:txBody>
          <a:bodyPr/>
          <a:lstStyle/>
          <a:p>
            <a:fld id="{8E17DE4E-90DA-4740-979D-77A0E21180D8}" type="datetimeFigureOut">
              <a:rPr lang="en-US" smtClean="0"/>
              <a:t>5/17/2024</a:t>
            </a:fld>
            <a:endParaRPr lang="en-US"/>
          </a:p>
        </p:txBody>
      </p:sp>
      <p:sp>
        <p:nvSpPr>
          <p:cNvPr id="6" name="Footer Placeholder 5">
            <a:extLst>
              <a:ext uri="{FF2B5EF4-FFF2-40B4-BE49-F238E27FC236}">
                <a16:creationId xmlns:a16="http://schemas.microsoft.com/office/drawing/2014/main" id="{FA058F0E-3961-94A6-EF02-34E88C64C8C8}"/>
              </a:ext>
            </a:extLst>
          </p:cNvPr>
          <p:cNvSpPr>
            <a:spLocks noGrp="1"/>
          </p:cNvSpPr>
          <p:nvPr>
            <p:ph type="ftr" sz="quarter" idx="11"/>
          </p:nvPr>
        </p:nvSpPr>
        <p:spPr>
          <a:xfrm>
            <a:off x="4038600" y="6356350"/>
            <a:ext cx="4114800" cy="365125"/>
          </a:xfrm>
          <a:prstGeom prst="rect">
            <a:avLst/>
          </a:prstGeom>
        </p:spPr>
        <p:txBody>
          <a:bodyPr/>
          <a:lstStyle/>
          <a:p>
            <a:endParaRPr lang="en-US"/>
          </a:p>
        </p:txBody>
      </p:sp>
      <p:pic>
        <p:nvPicPr>
          <p:cNvPr id="12" name="Picture 11">
            <a:extLst>
              <a:ext uri="{FF2B5EF4-FFF2-40B4-BE49-F238E27FC236}">
                <a16:creationId xmlns:a16="http://schemas.microsoft.com/office/drawing/2014/main" id="{00360595-5B45-6114-E784-E45852A98BA2}"/>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6354" y="2"/>
            <a:ext cx="12179296" cy="6857998"/>
          </a:xfrm>
          <a:prstGeom prst="rect">
            <a:avLst/>
          </a:prstGeom>
        </p:spPr>
      </p:pic>
      <p:sp>
        <p:nvSpPr>
          <p:cNvPr id="8" name="Slide Number Placeholder 5">
            <a:extLst>
              <a:ext uri="{FF2B5EF4-FFF2-40B4-BE49-F238E27FC236}">
                <a16:creationId xmlns:a16="http://schemas.microsoft.com/office/drawing/2014/main" id="{A62FA017-219C-1753-9BB5-49011916A527}"/>
              </a:ext>
            </a:extLst>
          </p:cNvPr>
          <p:cNvSpPr>
            <a:spLocks noGrp="1"/>
          </p:cNvSpPr>
          <p:nvPr>
            <p:ph type="sldNum" sz="quarter" idx="12"/>
          </p:nvPr>
        </p:nvSpPr>
        <p:spPr>
          <a:xfrm>
            <a:off x="8776855" y="6492875"/>
            <a:ext cx="3322782" cy="365125"/>
          </a:xfrm>
        </p:spPr>
        <p:txBody>
          <a:bodyPr/>
          <a:lstStyle>
            <a:lvl1pPr>
              <a:defRPr>
                <a:solidFill>
                  <a:schemeClr val="bg1"/>
                </a:solidFill>
              </a:defRPr>
            </a:lvl1pPr>
          </a:lstStyle>
          <a:p>
            <a:pPr algn="r"/>
            <a:r>
              <a:rPr lang="en-US" b="0">
                <a:solidFill>
                  <a:schemeClr val="tx1"/>
                </a:solidFill>
                <a:latin typeface="Montserrat" panose="00000500000000000000" pitchFamily="2" charset="0"/>
              </a:rPr>
              <a:t>Safal Partners © 2024</a:t>
            </a:r>
            <a:endParaRPr lang="en-US" sz="1200" b="0">
              <a:solidFill>
                <a:schemeClr val="tx1"/>
              </a:solidFill>
              <a:latin typeface="Montserrat" panose="00000500000000000000" pitchFamily="2" charset="0"/>
            </a:endParaRPr>
          </a:p>
        </p:txBody>
      </p:sp>
      <p:pic>
        <p:nvPicPr>
          <p:cNvPr id="11" name="Picture 10" descr="Diagram&#10;&#10;Description automatically generated">
            <a:extLst>
              <a:ext uri="{FF2B5EF4-FFF2-40B4-BE49-F238E27FC236}">
                <a16:creationId xmlns:a16="http://schemas.microsoft.com/office/drawing/2014/main" id="{D0ED1EE2-E789-F2FE-FCC8-A348E3A6064D}"/>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2219325" y="5952744"/>
            <a:ext cx="791336" cy="791336"/>
          </a:xfrm>
          <a:prstGeom prst="rect">
            <a:avLst/>
          </a:prstGeom>
        </p:spPr>
      </p:pic>
      <p:sp>
        <p:nvSpPr>
          <p:cNvPr id="13" name="Rectangle 12">
            <a:extLst>
              <a:ext uri="{FF2B5EF4-FFF2-40B4-BE49-F238E27FC236}">
                <a16:creationId xmlns:a16="http://schemas.microsoft.com/office/drawing/2014/main" id="{763A32B8-8A95-6C64-A9C8-0EF689A8FB93}"/>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4000902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13" name="Content Placeholder 2">
            <a:extLst>
              <a:ext uri="{FF2B5EF4-FFF2-40B4-BE49-F238E27FC236}">
                <a16:creationId xmlns:a16="http://schemas.microsoft.com/office/drawing/2014/main" id="{837E1B69-BA3B-134C-9565-C79D2A177B92}"/>
              </a:ext>
            </a:extLst>
          </p:cNvPr>
          <p:cNvSpPr>
            <a:spLocks noGrp="1"/>
          </p:cNvSpPr>
          <p:nvPr>
            <p:ph idx="14" hasCustomPrompt="1"/>
          </p:nvPr>
        </p:nvSpPr>
        <p:spPr>
          <a:xfrm>
            <a:off x="838200" y="1448001"/>
            <a:ext cx="3202587" cy="4038789"/>
          </a:xfrm>
        </p:spPr>
        <p:txBody>
          <a:bodyPr>
            <a:noAutofit/>
          </a:bodyPr>
          <a:lstStyle>
            <a:lvl1pPr marL="0" indent="0">
              <a:lnSpc>
                <a:spcPct val="120000"/>
              </a:lnSpc>
              <a:spcBef>
                <a:spcPts val="1200"/>
              </a:spcBef>
              <a:buFont typeface="Arial" panose="020B0604020202020204" pitchFamily="34" charset="0"/>
              <a:buNone/>
              <a:defRPr sz="1400">
                <a:solidFill>
                  <a:schemeClr val="tx1">
                    <a:lumMod val="65000"/>
                    <a:lumOff val="35000"/>
                  </a:schemeClr>
                </a:solidFill>
              </a:defRPr>
            </a:lvl1pPr>
            <a:lvl2pPr marL="444389" indent="-311072">
              <a:lnSpc>
                <a:spcPct val="120000"/>
              </a:lnSpc>
              <a:spcBef>
                <a:spcPts val="1200"/>
              </a:spcBef>
              <a:buClrTx/>
              <a:buSzPct val="100000"/>
              <a:buFont typeface="Arial" panose="020B0604020202020204" pitchFamily="34" charset="0"/>
              <a:buChar char="•"/>
              <a:tabLst/>
              <a:defRPr sz="1400">
                <a:solidFill>
                  <a:schemeClr val="tx1">
                    <a:lumMod val="65000"/>
                    <a:lumOff val="35000"/>
                  </a:schemeClr>
                </a:solidFill>
              </a:defRPr>
            </a:lvl2pPr>
            <a:lvl3pPr>
              <a:lnSpc>
                <a:spcPct val="120000"/>
              </a:lnSpc>
              <a:spcBef>
                <a:spcPts val="1200"/>
              </a:spcBef>
              <a:defRPr sz="1400">
                <a:solidFill>
                  <a:schemeClr val="tx1">
                    <a:lumMod val="65000"/>
                    <a:lumOff val="35000"/>
                  </a:schemeClr>
                </a:solidFill>
              </a:defRPr>
            </a:lvl3pPr>
            <a:lvl4pPr>
              <a:defRPr>
                <a:solidFill>
                  <a:schemeClr val="bg2"/>
                </a:solidFill>
              </a:defRPr>
            </a:lvl4pPr>
            <a:lvl5pPr>
              <a:defRPr>
                <a:solidFill>
                  <a:schemeClr val="bg2"/>
                </a:solidFill>
              </a:defRPr>
            </a:lvl5pPr>
          </a:lstStyle>
          <a:p>
            <a:r>
              <a:rPr lang="en-GB"/>
              <a:t>Your text here</a:t>
            </a:r>
          </a:p>
          <a:p>
            <a:pPr lvl="1"/>
            <a:r>
              <a:rPr lang="en-GB"/>
              <a:t>Text level 1</a:t>
            </a:r>
          </a:p>
          <a:p>
            <a:pPr lvl="2"/>
            <a:r>
              <a:rPr lang="en-GB"/>
              <a:t>Text level 2</a:t>
            </a:r>
          </a:p>
        </p:txBody>
      </p:sp>
      <p:sp>
        <p:nvSpPr>
          <p:cNvPr id="14" name="Content Placeholder 2">
            <a:extLst>
              <a:ext uri="{FF2B5EF4-FFF2-40B4-BE49-F238E27FC236}">
                <a16:creationId xmlns:a16="http://schemas.microsoft.com/office/drawing/2014/main" id="{A377C75E-6280-4E45-BABF-28D7E326DD96}"/>
              </a:ext>
            </a:extLst>
          </p:cNvPr>
          <p:cNvSpPr>
            <a:spLocks noGrp="1"/>
          </p:cNvSpPr>
          <p:nvPr>
            <p:ph idx="15" hasCustomPrompt="1"/>
          </p:nvPr>
        </p:nvSpPr>
        <p:spPr>
          <a:xfrm>
            <a:off x="4490150" y="1448001"/>
            <a:ext cx="3202587" cy="4038789"/>
          </a:xfrm>
        </p:spPr>
        <p:txBody>
          <a:bodyPr>
            <a:noAutofit/>
          </a:bodyPr>
          <a:lstStyle>
            <a:lvl1pPr marL="0" indent="0">
              <a:lnSpc>
                <a:spcPct val="120000"/>
              </a:lnSpc>
              <a:spcBef>
                <a:spcPts val="1200"/>
              </a:spcBef>
              <a:buFont typeface="Arial" panose="020B0604020202020204" pitchFamily="34" charset="0"/>
              <a:buNone/>
              <a:defRPr sz="1400">
                <a:solidFill>
                  <a:schemeClr val="tx1">
                    <a:lumMod val="65000"/>
                    <a:lumOff val="35000"/>
                  </a:schemeClr>
                </a:solidFill>
              </a:defRPr>
            </a:lvl1pPr>
            <a:lvl2pPr marL="444389" indent="-311072">
              <a:lnSpc>
                <a:spcPct val="120000"/>
              </a:lnSpc>
              <a:spcBef>
                <a:spcPts val="1200"/>
              </a:spcBef>
              <a:buClrTx/>
              <a:buSzPct val="100000"/>
              <a:buFont typeface="Arial" panose="020B0604020202020204" pitchFamily="34" charset="0"/>
              <a:buChar char="•"/>
              <a:tabLst/>
              <a:defRPr sz="1400">
                <a:solidFill>
                  <a:schemeClr val="tx1">
                    <a:lumMod val="65000"/>
                    <a:lumOff val="35000"/>
                  </a:schemeClr>
                </a:solidFill>
              </a:defRPr>
            </a:lvl2pPr>
            <a:lvl3pPr>
              <a:lnSpc>
                <a:spcPct val="120000"/>
              </a:lnSpc>
              <a:spcBef>
                <a:spcPts val="1200"/>
              </a:spcBef>
              <a:defRPr sz="1400">
                <a:solidFill>
                  <a:schemeClr val="tx1">
                    <a:lumMod val="65000"/>
                    <a:lumOff val="35000"/>
                  </a:schemeClr>
                </a:solidFill>
              </a:defRPr>
            </a:lvl3pPr>
            <a:lvl4pPr>
              <a:defRPr>
                <a:solidFill>
                  <a:schemeClr val="bg2"/>
                </a:solidFill>
              </a:defRPr>
            </a:lvl4pPr>
            <a:lvl5pPr>
              <a:defRPr>
                <a:solidFill>
                  <a:schemeClr val="bg2"/>
                </a:solidFill>
              </a:defRPr>
            </a:lvl5pPr>
          </a:lstStyle>
          <a:p>
            <a:r>
              <a:rPr lang="en-GB"/>
              <a:t>Your text here</a:t>
            </a:r>
          </a:p>
          <a:p>
            <a:pPr lvl="1"/>
            <a:r>
              <a:rPr lang="en-GB"/>
              <a:t>Text level 1</a:t>
            </a:r>
          </a:p>
          <a:p>
            <a:pPr lvl="2"/>
            <a:r>
              <a:rPr lang="en-GB"/>
              <a:t>Text level 2</a:t>
            </a:r>
          </a:p>
        </p:txBody>
      </p:sp>
      <p:sp>
        <p:nvSpPr>
          <p:cNvPr id="16" name="Content Placeholder 2">
            <a:extLst>
              <a:ext uri="{FF2B5EF4-FFF2-40B4-BE49-F238E27FC236}">
                <a16:creationId xmlns:a16="http://schemas.microsoft.com/office/drawing/2014/main" id="{A549B42C-9DF4-A744-9D0C-3E75855D0D04}"/>
              </a:ext>
            </a:extLst>
          </p:cNvPr>
          <p:cNvSpPr>
            <a:spLocks noGrp="1"/>
          </p:cNvSpPr>
          <p:nvPr>
            <p:ph idx="16" hasCustomPrompt="1"/>
          </p:nvPr>
        </p:nvSpPr>
        <p:spPr>
          <a:xfrm>
            <a:off x="8142100" y="1448001"/>
            <a:ext cx="3202587" cy="4038789"/>
          </a:xfrm>
        </p:spPr>
        <p:txBody>
          <a:bodyPr>
            <a:noAutofit/>
          </a:bodyPr>
          <a:lstStyle>
            <a:lvl1pPr marL="0" indent="0">
              <a:lnSpc>
                <a:spcPct val="120000"/>
              </a:lnSpc>
              <a:spcBef>
                <a:spcPts val="1200"/>
              </a:spcBef>
              <a:buFont typeface="Arial" panose="020B0604020202020204" pitchFamily="34" charset="0"/>
              <a:buNone/>
              <a:defRPr sz="1400">
                <a:solidFill>
                  <a:schemeClr val="tx1">
                    <a:lumMod val="65000"/>
                    <a:lumOff val="35000"/>
                  </a:schemeClr>
                </a:solidFill>
              </a:defRPr>
            </a:lvl1pPr>
            <a:lvl2pPr marL="444389" indent="-311072">
              <a:lnSpc>
                <a:spcPct val="120000"/>
              </a:lnSpc>
              <a:spcBef>
                <a:spcPts val="1200"/>
              </a:spcBef>
              <a:buClrTx/>
              <a:buSzPct val="100000"/>
              <a:buFont typeface="Arial" panose="020B0604020202020204" pitchFamily="34" charset="0"/>
              <a:buChar char="•"/>
              <a:tabLst/>
              <a:defRPr sz="1400">
                <a:solidFill>
                  <a:schemeClr val="tx1">
                    <a:lumMod val="65000"/>
                    <a:lumOff val="35000"/>
                  </a:schemeClr>
                </a:solidFill>
              </a:defRPr>
            </a:lvl2pPr>
            <a:lvl3pPr>
              <a:lnSpc>
                <a:spcPct val="120000"/>
              </a:lnSpc>
              <a:spcBef>
                <a:spcPts val="1200"/>
              </a:spcBef>
              <a:defRPr sz="1400">
                <a:solidFill>
                  <a:schemeClr val="tx1">
                    <a:lumMod val="65000"/>
                    <a:lumOff val="35000"/>
                  </a:schemeClr>
                </a:solidFill>
              </a:defRPr>
            </a:lvl3pPr>
            <a:lvl4pPr>
              <a:defRPr>
                <a:solidFill>
                  <a:schemeClr val="bg2"/>
                </a:solidFill>
              </a:defRPr>
            </a:lvl4pPr>
            <a:lvl5pPr>
              <a:defRPr>
                <a:solidFill>
                  <a:schemeClr val="bg2"/>
                </a:solidFill>
              </a:defRPr>
            </a:lvl5pPr>
          </a:lstStyle>
          <a:p>
            <a:r>
              <a:rPr lang="en-GB"/>
              <a:t>Your text here</a:t>
            </a:r>
          </a:p>
          <a:p>
            <a:pPr lvl="1"/>
            <a:r>
              <a:rPr lang="en-GB"/>
              <a:t>Text level 1</a:t>
            </a:r>
          </a:p>
          <a:p>
            <a:pPr lvl="2"/>
            <a:r>
              <a:rPr lang="en-GB"/>
              <a:t>Text level 2</a:t>
            </a:r>
          </a:p>
        </p:txBody>
      </p:sp>
      <p:sp>
        <p:nvSpPr>
          <p:cNvPr id="10" name="Title 1">
            <a:extLst>
              <a:ext uri="{FF2B5EF4-FFF2-40B4-BE49-F238E27FC236}">
                <a16:creationId xmlns:a16="http://schemas.microsoft.com/office/drawing/2014/main" id="{D9FC7448-BCAB-5A41-BCC6-12E789D74A2F}"/>
              </a:ext>
            </a:extLst>
          </p:cNvPr>
          <p:cNvSpPr>
            <a:spLocks noGrp="1"/>
          </p:cNvSpPr>
          <p:nvPr>
            <p:ph type="title" hasCustomPrompt="1"/>
          </p:nvPr>
        </p:nvSpPr>
        <p:spPr>
          <a:xfrm>
            <a:off x="838200" y="556051"/>
            <a:ext cx="10678512" cy="480131"/>
          </a:xfrm>
        </p:spPr>
        <p:txBody>
          <a:bodyPr anchor="t" anchorCtr="0">
            <a:spAutoFit/>
          </a:bodyPr>
          <a:lstStyle>
            <a:lvl1pPr>
              <a:defRPr sz="2800" b="0">
                <a:solidFill>
                  <a:schemeClr val="tx1">
                    <a:lumMod val="65000"/>
                    <a:lumOff val="35000"/>
                  </a:schemeClr>
                </a:solidFill>
              </a:defRPr>
            </a:lvl1pPr>
          </a:lstStyle>
          <a:p>
            <a:r>
              <a:rPr lang="en-US"/>
              <a:t>CLICK TO EDIT MASTER TITLE STYLE</a:t>
            </a:r>
          </a:p>
        </p:txBody>
      </p:sp>
      <p:sp>
        <p:nvSpPr>
          <p:cNvPr id="9" name="Slide Number Placeholder 5">
            <a:extLst>
              <a:ext uri="{FF2B5EF4-FFF2-40B4-BE49-F238E27FC236}">
                <a16:creationId xmlns:a16="http://schemas.microsoft.com/office/drawing/2014/main" id="{AAE5A6FA-575D-8648-A932-572E96179EEB}"/>
              </a:ext>
            </a:extLst>
          </p:cNvPr>
          <p:cNvSpPr>
            <a:spLocks noGrp="1"/>
          </p:cNvSpPr>
          <p:nvPr>
            <p:ph type="sldNum" sz="quarter" idx="4"/>
          </p:nvPr>
        </p:nvSpPr>
        <p:spPr>
          <a:xfrm>
            <a:off x="842755" y="6215444"/>
            <a:ext cx="352884" cy="365125"/>
          </a:xfrm>
          <a:prstGeom prst="rect">
            <a:avLst/>
          </a:prstGeom>
        </p:spPr>
        <p:txBody>
          <a:bodyPr vert="horz" lIns="0" tIns="45708" rIns="0" bIns="45708" rtlCol="0" anchor="ctr"/>
          <a:lstStyle>
            <a:lvl1pPr algn="r">
              <a:defRPr lang="en-GB" sz="900" b="0" smtClean="0">
                <a:solidFill>
                  <a:schemeClr val="bg1">
                    <a:lumMod val="50000"/>
                  </a:schemeClr>
                </a:solidFill>
                <a:latin typeface="Arial" panose="020B0604020202020204" pitchFamily="34" charset="0"/>
                <a:cs typeface="Arial" panose="020B0604020202020204" pitchFamily="34" charset="0"/>
              </a:defRPr>
            </a:lvl1pPr>
          </a:lstStyle>
          <a:p>
            <a:pPr algn="l"/>
            <a:fld id="{D61AABEC-672F-4B68-B914-690DA978312C}" type="slidenum">
              <a:rPr lang="en-US" smtClean="0"/>
              <a:pPr algn="l"/>
              <a:t>‹#›</a:t>
            </a:fld>
            <a:r>
              <a:rPr lang="en-US"/>
              <a:t> </a:t>
            </a:r>
          </a:p>
        </p:txBody>
      </p:sp>
      <p:sp>
        <p:nvSpPr>
          <p:cNvPr id="11" name="Footer Placeholder 4">
            <a:extLst>
              <a:ext uri="{FF2B5EF4-FFF2-40B4-BE49-F238E27FC236}">
                <a16:creationId xmlns:a16="http://schemas.microsoft.com/office/drawing/2014/main" id="{4A27D1BC-0D14-2841-8866-720B13FCEE8C}"/>
              </a:ext>
            </a:extLst>
          </p:cNvPr>
          <p:cNvSpPr>
            <a:spLocks noGrp="1"/>
          </p:cNvSpPr>
          <p:nvPr>
            <p:ph type="ftr" sz="quarter" idx="11"/>
          </p:nvPr>
        </p:nvSpPr>
        <p:spPr>
          <a:xfrm>
            <a:off x="842756" y="5726437"/>
            <a:ext cx="10506487" cy="249361"/>
          </a:xfrm>
          <a:prstGeom prst="rect">
            <a:avLst/>
          </a:prstGeom>
        </p:spPr>
        <p:txBody>
          <a:bodyPr vert="horz" lIns="0" tIns="45708" rIns="0" bIns="45708" rtlCol="0" anchor="ctr" anchorCtr="0"/>
          <a:lstStyle>
            <a:lvl1pPr>
              <a:defRPr lang="en-US" sz="900" b="0" dirty="0">
                <a:solidFill>
                  <a:schemeClr val="bg1">
                    <a:lumMod val="50000"/>
                  </a:schemeClr>
                </a:solidFill>
                <a:latin typeface="Arial" panose="020B0604020202020204" pitchFamily="34" charset="0"/>
                <a:cs typeface="Arial" panose="020B0604020202020204" pitchFamily="34" charset="0"/>
              </a:defRPr>
            </a:lvl1pPr>
          </a:lstStyle>
          <a:p>
            <a:endParaRPr lang="en-US"/>
          </a:p>
        </p:txBody>
      </p:sp>
    </p:spTree>
    <p:extLst>
      <p:ext uri="{BB962C8B-B14F-4D97-AF65-F5344CB8AC3E}">
        <p14:creationId xmlns:p14="http://schemas.microsoft.com/office/powerpoint/2010/main" val="31882518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811D71D3-BA26-3345-8BD5-73D532948D0B}"/>
              </a:ext>
            </a:extLst>
          </p:cNvPr>
          <p:cNvSpPr>
            <a:spLocks noGrp="1"/>
          </p:cNvSpPr>
          <p:nvPr>
            <p:ph type="sldNum" sz="quarter" idx="4"/>
          </p:nvPr>
        </p:nvSpPr>
        <p:spPr>
          <a:xfrm>
            <a:off x="842755" y="6215444"/>
            <a:ext cx="352884" cy="365125"/>
          </a:xfrm>
          <a:prstGeom prst="rect">
            <a:avLst/>
          </a:prstGeom>
        </p:spPr>
        <p:txBody>
          <a:bodyPr vert="horz" lIns="0" tIns="45708" rIns="0" bIns="45708" rtlCol="0" anchor="ctr"/>
          <a:lstStyle>
            <a:lvl1pPr algn="r">
              <a:defRPr lang="en-GB" sz="900" b="0" smtClean="0">
                <a:solidFill>
                  <a:schemeClr val="bg1">
                    <a:lumMod val="50000"/>
                  </a:schemeClr>
                </a:solidFill>
                <a:latin typeface="Arial" panose="020B0604020202020204" pitchFamily="34" charset="0"/>
                <a:cs typeface="Arial" panose="020B0604020202020204" pitchFamily="34" charset="0"/>
              </a:defRPr>
            </a:lvl1pPr>
          </a:lstStyle>
          <a:p>
            <a:pPr algn="l"/>
            <a:fld id="{D61AABEC-672F-4B68-B914-690DA978312C}" type="slidenum">
              <a:rPr lang="en-US" smtClean="0"/>
              <a:pPr algn="l"/>
              <a:t>‹#›</a:t>
            </a:fld>
            <a:r>
              <a:rPr lang="en-US"/>
              <a:t> </a:t>
            </a:r>
          </a:p>
        </p:txBody>
      </p:sp>
    </p:spTree>
    <p:extLst>
      <p:ext uri="{BB962C8B-B14F-4D97-AF65-F5344CB8AC3E}">
        <p14:creationId xmlns:p14="http://schemas.microsoft.com/office/powerpoint/2010/main" val="241561051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Placeholder-Image">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1" y="1"/>
            <a:ext cx="12192000" cy="6858000"/>
          </a:xfrm>
          <a:solidFill>
            <a:schemeClr val="bg1">
              <a:lumMod val="95000"/>
            </a:schemeClr>
          </a:solidFill>
        </p:spPr>
        <p:txBody>
          <a:bodyPr rtlCol="0">
            <a:normAutofit/>
          </a:bodyPr>
          <a:lstStyle>
            <a:lvl1pPr>
              <a:defRPr sz="1400"/>
            </a:lvl1pPr>
          </a:lstStyle>
          <a:p>
            <a:pPr lvl="0"/>
            <a:endParaRPr lang="en-US" noProof="0"/>
          </a:p>
        </p:txBody>
      </p:sp>
      <p:sp>
        <p:nvSpPr>
          <p:cNvPr id="4" name="Slide Number Placeholder 5">
            <a:extLst>
              <a:ext uri="{FF2B5EF4-FFF2-40B4-BE49-F238E27FC236}">
                <a16:creationId xmlns:a16="http://schemas.microsoft.com/office/drawing/2014/main" id="{46938C11-B6DF-6246-8163-A3A3054161F2}"/>
              </a:ext>
            </a:extLst>
          </p:cNvPr>
          <p:cNvSpPr>
            <a:spLocks noGrp="1"/>
          </p:cNvSpPr>
          <p:nvPr>
            <p:ph type="sldNum" sz="quarter" idx="4"/>
          </p:nvPr>
        </p:nvSpPr>
        <p:spPr>
          <a:xfrm>
            <a:off x="842755" y="6215444"/>
            <a:ext cx="352884" cy="365125"/>
          </a:xfrm>
          <a:prstGeom prst="rect">
            <a:avLst/>
          </a:prstGeom>
        </p:spPr>
        <p:txBody>
          <a:bodyPr vert="horz" lIns="0" tIns="45708" rIns="0" bIns="45708" rtlCol="0" anchor="ctr"/>
          <a:lstStyle>
            <a:lvl1pPr algn="l">
              <a:defRPr lang="en-GB" sz="900" b="0" smtClean="0">
                <a:solidFill>
                  <a:schemeClr val="bg1">
                    <a:lumMod val="50000"/>
                  </a:schemeClr>
                </a:solidFill>
                <a:latin typeface="Arial" panose="020B0604020202020204" pitchFamily="34" charset="0"/>
                <a:cs typeface="Arial" panose="020B0604020202020204" pitchFamily="34" charset="0"/>
              </a:defRPr>
            </a:lvl1pPr>
          </a:lstStyle>
          <a:p>
            <a:fld id="{D61AABEC-672F-4B68-B914-690DA978312C}" type="slidenum">
              <a:rPr lang="en-US" smtClean="0"/>
              <a:pPr/>
              <a:t>‹#›</a:t>
            </a:fld>
            <a:endParaRPr lang="en-US"/>
          </a:p>
        </p:txBody>
      </p:sp>
    </p:spTree>
    <p:extLst>
      <p:ext uri="{BB962C8B-B14F-4D97-AF65-F5344CB8AC3E}">
        <p14:creationId xmlns:p14="http://schemas.microsoft.com/office/powerpoint/2010/main" val="4060190747"/>
      </p:ext>
    </p:extLst>
  </p:cSld>
  <p:clrMapOvr>
    <a:masterClrMapping/>
  </p:clrMapOvr>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6_Title and Content">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F2200C28-C09D-D91C-C31C-FB4B2FB61E1F}"/>
              </a:ext>
            </a:extLst>
          </p:cNvPr>
          <p:cNvSpPr>
            <a:spLocks noGrp="1"/>
          </p:cNvSpPr>
          <p:nvPr>
            <p:ph type="pic" sz="quarter" idx="15"/>
          </p:nvPr>
        </p:nvSpPr>
        <p:spPr>
          <a:xfrm>
            <a:off x="0" y="0"/>
            <a:ext cx="4578350" cy="6858000"/>
          </a:xfrm>
          <a:pattFill prst="pct20">
            <a:fgClr>
              <a:schemeClr val="bg2"/>
            </a:fgClr>
            <a:bgClr>
              <a:schemeClr val="bg1"/>
            </a:bgClr>
          </a:pattFill>
        </p:spPr>
        <p:txBody>
          <a:bodyPr/>
          <a:lstStyle/>
          <a:p>
            <a:endParaRPr lang="en-US"/>
          </a:p>
        </p:txBody>
      </p:sp>
      <p:sp>
        <p:nvSpPr>
          <p:cNvPr id="11" name="Content Placeholder 2">
            <a:extLst>
              <a:ext uri="{FF2B5EF4-FFF2-40B4-BE49-F238E27FC236}">
                <a16:creationId xmlns:a16="http://schemas.microsoft.com/office/drawing/2014/main" id="{580F8FBD-70BE-D64B-A605-9444670B776E}"/>
              </a:ext>
            </a:extLst>
          </p:cNvPr>
          <p:cNvSpPr>
            <a:spLocks noGrp="1"/>
          </p:cNvSpPr>
          <p:nvPr>
            <p:ph idx="13" hasCustomPrompt="1"/>
          </p:nvPr>
        </p:nvSpPr>
        <p:spPr>
          <a:xfrm>
            <a:off x="5102086" y="2279374"/>
            <a:ext cx="2968488" cy="3207416"/>
          </a:xfrm>
        </p:spPr>
        <p:txBody>
          <a:bodyPr>
            <a:noAutofit/>
          </a:bodyPr>
          <a:lstStyle>
            <a:lvl1pPr marL="0" indent="0">
              <a:lnSpc>
                <a:spcPct val="120000"/>
              </a:lnSpc>
              <a:spcBef>
                <a:spcPts val="1200"/>
              </a:spcBef>
              <a:buFont typeface="Arial" panose="020B0604020202020204" pitchFamily="34" charset="0"/>
              <a:buNone/>
              <a:defRPr sz="1400">
                <a:solidFill>
                  <a:schemeClr val="tx1">
                    <a:lumMod val="65000"/>
                    <a:lumOff val="35000"/>
                  </a:schemeClr>
                </a:solidFill>
              </a:defRPr>
            </a:lvl1pPr>
            <a:lvl2pPr marL="444256" indent="-310979">
              <a:lnSpc>
                <a:spcPct val="120000"/>
              </a:lnSpc>
              <a:spcBef>
                <a:spcPts val="1200"/>
              </a:spcBef>
              <a:buClrTx/>
              <a:buSzPct val="100000"/>
              <a:buFont typeface="Arial" panose="020B0604020202020204" pitchFamily="34" charset="0"/>
              <a:buChar char="•"/>
              <a:tabLst/>
              <a:defRPr sz="1400">
                <a:solidFill>
                  <a:schemeClr val="tx1">
                    <a:lumMod val="65000"/>
                    <a:lumOff val="35000"/>
                  </a:schemeClr>
                </a:solidFill>
              </a:defRPr>
            </a:lvl2pPr>
            <a:lvl3pPr>
              <a:lnSpc>
                <a:spcPct val="120000"/>
              </a:lnSpc>
              <a:spcBef>
                <a:spcPts val="1200"/>
              </a:spcBef>
              <a:defRPr sz="1400">
                <a:solidFill>
                  <a:schemeClr val="tx1">
                    <a:lumMod val="65000"/>
                    <a:lumOff val="35000"/>
                  </a:schemeClr>
                </a:solidFill>
              </a:defRPr>
            </a:lvl3pPr>
            <a:lvl4pPr>
              <a:defRPr>
                <a:solidFill>
                  <a:schemeClr val="bg2"/>
                </a:solidFill>
              </a:defRPr>
            </a:lvl4pPr>
            <a:lvl5pPr>
              <a:defRPr>
                <a:solidFill>
                  <a:schemeClr val="bg2"/>
                </a:solidFill>
              </a:defRPr>
            </a:lvl5pPr>
          </a:lstStyle>
          <a:p>
            <a:r>
              <a:rPr lang="en-GB"/>
              <a:t>Your text here</a:t>
            </a:r>
          </a:p>
          <a:p>
            <a:pPr lvl="1"/>
            <a:r>
              <a:rPr lang="en-GB"/>
              <a:t>Text level 1</a:t>
            </a:r>
          </a:p>
          <a:p>
            <a:pPr lvl="2"/>
            <a:r>
              <a:rPr lang="en-GB"/>
              <a:t>Text level 2</a:t>
            </a:r>
          </a:p>
        </p:txBody>
      </p:sp>
      <p:sp>
        <p:nvSpPr>
          <p:cNvPr id="12" name="Content Placeholder 2">
            <a:extLst>
              <a:ext uri="{FF2B5EF4-FFF2-40B4-BE49-F238E27FC236}">
                <a16:creationId xmlns:a16="http://schemas.microsoft.com/office/drawing/2014/main" id="{F8054575-B9FB-3747-9C58-26000E9E51EA}"/>
              </a:ext>
            </a:extLst>
          </p:cNvPr>
          <p:cNvSpPr>
            <a:spLocks noGrp="1"/>
          </p:cNvSpPr>
          <p:nvPr>
            <p:ph idx="14" hasCustomPrompt="1"/>
          </p:nvPr>
        </p:nvSpPr>
        <p:spPr>
          <a:xfrm>
            <a:off x="8548225" y="2278474"/>
            <a:ext cx="2968488" cy="3207416"/>
          </a:xfrm>
        </p:spPr>
        <p:txBody>
          <a:bodyPr>
            <a:noAutofit/>
          </a:bodyPr>
          <a:lstStyle>
            <a:lvl1pPr marL="0" indent="0">
              <a:lnSpc>
                <a:spcPct val="120000"/>
              </a:lnSpc>
              <a:spcBef>
                <a:spcPts val="1200"/>
              </a:spcBef>
              <a:buFont typeface="Arial" panose="020B0604020202020204" pitchFamily="34" charset="0"/>
              <a:buNone/>
              <a:defRPr sz="1400">
                <a:solidFill>
                  <a:schemeClr val="tx1">
                    <a:lumMod val="65000"/>
                    <a:lumOff val="35000"/>
                  </a:schemeClr>
                </a:solidFill>
              </a:defRPr>
            </a:lvl1pPr>
            <a:lvl2pPr marL="444256" indent="-310979">
              <a:lnSpc>
                <a:spcPct val="120000"/>
              </a:lnSpc>
              <a:spcBef>
                <a:spcPts val="1200"/>
              </a:spcBef>
              <a:buClrTx/>
              <a:buSzPct val="100000"/>
              <a:buFont typeface="Arial" panose="020B0604020202020204" pitchFamily="34" charset="0"/>
              <a:buChar char="•"/>
              <a:tabLst/>
              <a:defRPr sz="1400">
                <a:solidFill>
                  <a:schemeClr val="tx1">
                    <a:lumMod val="65000"/>
                    <a:lumOff val="35000"/>
                  </a:schemeClr>
                </a:solidFill>
              </a:defRPr>
            </a:lvl2pPr>
            <a:lvl3pPr>
              <a:lnSpc>
                <a:spcPct val="120000"/>
              </a:lnSpc>
              <a:spcBef>
                <a:spcPts val="1200"/>
              </a:spcBef>
              <a:defRPr sz="1400">
                <a:solidFill>
                  <a:schemeClr val="tx1">
                    <a:lumMod val="65000"/>
                    <a:lumOff val="35000"/>
                  </a:schemeClr>
                </a:solidFill>
              </a:defRPr>
            </a:lvl3pPr>
            <a:lvl4pPr>
              <a:defRPr>
                <a:solidFill>
                  <a:schemeClr val="bg2"/>
                </a:solidFill>
              </a:defRPr>
            </a:lvl4pPr>
            <a:lvl5pPr>
              <a:defRPr>
                <a:solidFill>
                  <a:schemeClr val="bg2"/>
                </a:solidFill>
              </a:defRPr>
            </a:lvl5pPr>
          </a:lstStyle>
          <a:p>
            <a:r>
              <a:rPr lang="en-GB"/>
              <a:t>Your text here</a:t>
            </a:r>
          </a:p>
          <a:p>
            <a:pPr lvl="1"/>
            <a:r>
              <a:rPr lang="en-GB"/>
              <a:t>Text level 1</a:t>
            </a:r>
          </a:p>
          <a:p>
            <a:pPr lvl="2"/>
            <a:r>
              <a:rPr lang="en-GB"/>
              <a:t>Text level 2</a:t>
            </a:r>
          </a:p>
        </p:txBody>
      </p:sp>
      <p:sp>
        <p:nvSpPr>
          <p:cNvPr id="7" name="Slide Number Placeholder 5">
            <a:extLst>
              <a:ext uri="{FF2B5EF4-FFF2-40B4-BE49-F238E27FC236}">
                <a16:creationId xmlns:a16="http://schemas.microsoft.com/office/drawing/2014/main" id="{C6ADCEE5-A0E4-3646-AA1F-A1B0A53C3EBE}"/>
              </a:ext>
            </a:extLst>
          </p:cNvPr>
          <p:cNvSpPr>
            <a:spLocks noGrp="1"/>
          </p:cNvSpPr>
          <p:nvPr>
            <p:ph type="sldNum" sz="quarter" idx="4"/>
          </p:nvPr>
        </p:nvSpPr>
        <p:spPr>
          <a:xfrm>
            <a:off x="842755" y="6215446"/>
            <a:ext cx="352884" cy="365125"/>
          </a:xfrm>
          <a:prstGeom prst="rect">
            <a:avLst/>
          </a:prstGeom>
        </p:spPr>
        <p:txBody>
          <a:bodyPr vert="horz" lIns="0" tIns="45708" rIns="0" bIns="45708" rtlCol="0" anchor="ctr"/>
          <a:lstStyle>
            <a:lvl1pPr algn="l">
              <a:defRPr lang="en-GB" sz="900" b="0" smtClean="0">
                <a:solidFill>
                  <a:schemeClr val="bg1">
                    <a:lumMod val="50000"/>
                  </a:schemeClr>
                </a:solidFill>
                <a:latin typeface="Arial" panose="020B0604020202020204" pitchFamily="34" charset="0"/>
                <a:cs typeface="Arial" panose="020B0604020202020204" pitchFamily="34" charset="0"/>
              </a:defRPr>
            </a:lvl1pPr>
          </a:lstStyle>
          <a:p>
            <a:fld id="{D61AABEC-672F-4B68-B914-690DA978312C}" type="slidenum">
              <a:rPr lang="en-US" smtClean="0"/>
              <a:pPr/>
              <a:t>‹#›</a:t>
            </a:fld>
            <a:r>
              <a:rPr lang="en-US"/>
              <a:t>  </a:t>
            </a:r>
          </a:p>
        </p:txBody>
      </p:sp>
      <p:sp>
        <p:nvSpPr>
          <p:cNvPr id="8" name="Footer Placeholder 4">
            <a:extLst>
              <a:ext uri="{FF2B5EF4-FFF2-40B4-BE49-F238E27FC236}">
                <a16:creationId xmlns:a16="http://schemas.microsoft.com/office/drawing/2014/main" id="{4DD8E947-4754-8340-9527-945C0F1FC6A7}"/>
              </a:ext>
            </a:extLst>
          </p:cNvPr>
          <p:cNvSpPr>
            <a:spLocks noGrp="1"/>
          </p:cNvSpPr>
          <p:nvPr>
            <p:ph type="ftr" sz="quarter" idx="11"/>
          </p:nvPr>
        </p:nvSpPr>
        <p:spPr>
          <a:xfrm>
            <a:off x="5102087" y="5726437"/>
            <a:ext cx="6247157" cy="316554"/>
          </a:xfrm>
          <a:prstGeom prst="rect">
            <a:avLst/>
          </a:prstGeom>
        </p:spPr>
        <p:txBody>
          <a:bodyPr vert="horz" lIns="0" tIns="45708" rIns="0" bIns="45708" rtlCol="0" anchor="ctr" anchorCtr="0"/>
          <a:lstStyle>
            <a:lvl1pPr>
              <a:defRPr lang="en-US" sz="900" b="0" dirty="0">
                <a:solidFill>
                  <a:schemeClr val="bg1">
                    <a:lumMod val="50000"/>
                  </a:schemeClr>
                </a:solidFill>
                <a:latin typeface="Arial" panose="020B0604020202020204" pitchFamily="34" charset="0"/>
                <a:cs typeface="Arial" panose="020B0604020202020204" pitchFamily="34" charset="0"/>
              </a:defRPr>
            </a:lvl1pPr>
          </a:lstStyle>
          <a:p>
            <a:endParaRPr lang="en-NZ"/>
          </a:p>
        </p:txBody>
      </p:sp>
      <p:sp>
        <p:nvSpPr>
          <p:cNvPr id="13" name="Title 1">
            <a:extLst>
              <a:ext uri="{FF2B5EF4-FFF2-40B4-BE49-F238E27FC236}">
                <a16:creationId xmlns:a16="http://schemas.microsoft.com/office/drawing/2014/main" id="{D7BD7F25-9F15-114B-BB2E-E8CF3CE50C38}"/>
              </a:ext>
            </a:extLst>
          </p:cNvPr>
          <p:cNvSpPr>
            <a:spLocks noGrp="1"/>
          </p:cNvSpPr>
          <p:nvPr>
            <p:ph type="title"/>
          </p:nvPr>
        </p:nvSpPr>
        <p:spPr>
          <a:xfrm>
            <a:off x="5102087" y="1371212"/>
            <a:ext cx="6414625" cy="652305"/>
          </a:xfrm>
        </p:spPr>
        <p:txBody>
          <a:bodyPr anchor="t" anchorCtr="0">
            <a:normAutofit/>
          </a:bodyPr>
          <a:lstStyle>
            <a:lvl1pPr>
              <a:defRPr sz="2999" b="0">
                <a:solidFill>
                  <a:schemeClr val="tx1">
                    <a:lumMod val="65000"/>
                    <a:lumOff val="35000"/>
                  </a:schemeClr>
                </a:solidFill>
              </a:defRPr>
            </a:lvl1pPr>
          </a:lstStyle>
          <a:p>
            <a:r>
              <a:rPr lang="en-US"/>
              <a:t>Click to edit Master title style</a:t>
            </a:r>
          </a:p>
        </p:txBody>
      </p:sp>
    </p:spTree>
    <p:extLst>
      <p:ext uri="{BB962C8B-B14F-4D97-AF65-F5344CB8AC3E}">
        <p14:creationId xmlns:p14="http://schemas.microsoft.com/office/powerpoint/2010/main" val="27142296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8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8" name="Content Placeholder 7">
            <a:extLst>
              <a:ext uri="{FF2B5EF4-FFF2-40B4-BE49-F238E27FC236}">
                <a16:creationId xmlns:a16="http://schemas.microsoft.com/office/drawing/2014/main" id="{BB27079A-D102-424E-8754-7D2FE3CD5CFA}"/>
              </a:ext>
            </a:extLst>
          </p:cNvPr>
          <p:cNvSpPr>
            <a:spLocks noGrp="1"/>
          </p:cNvSpPr>
          <p:nvPr>
            <p:ph sz="quarter" idx="11"/>
          </p:nvPr>
        </p:nvSpPr>
        <p:spPr>
          <a:xfrm>
            <a:off x="491067" y="1447803"/>
            <a:ext cx="11209868" cy="4728633"/>
          </a:xfrm>
        </p:spPr>
        <p:txBody>
          <a:bodyPr/>
          <a:lstStyle>
            <a:lvl3pPr marL="541690" indent="-232758">
              <a:tabLst/>
              <a:defRPr sz="2132"/>
            </a:lvl3pPr>
            <a:lvl4pPr>
              <a:defRPr sz="2132"/>
            </a:lvl4pPr>
            <a:lvl5pPr marL="308933" indent="-308933">
              <a:tabLst/>
              <a:defRPr sz="2132"/>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Slide Number Placeholder 5">
            <a:extLst>
              <a:ext uri="{FF2B5EF4-FFF2-40B4-BE49-F238E27FC236}">
                <a16:creationId xmlns:a16="http://schemas.microsoft.com/office/drawing/2014/main" id="{F3A5DF8F-1D69-564D-8BB6-58009D816BFA}"/>
              </a:ext>
            </a:extLst>
          </p:cNvPr>
          <p:cNvSpPr>
            <a:spLocks noGrp="1"/>
          </p:cNvSpPr>
          <p:nvPr>
            <p:ph type="sldNum" sz="quarter" idx="4"/>
          </p:nvPr>
        </p:nvSpPr>
        <p:spPr>
          <a:xfrm>
            <a:off x="11514668" y="6419494"/>
            <a:ext cx="321733" cy="332017"/>
          </a:xfrm>
          <a:prstGeom prst="rect">
            <a:avLst/>
          </a:prstGeom>
        </p:spPr>
        <p:txBody>
          <a:bodyPr vert="horz" wrap="square" lIns="0" tIns="0" rIns="0" bIns="0" numCol="1" anchor="b" anchorCtr="0" compatLnSpc="1">
            <a:prstTxWarp prst="textNoShape">
              <a:avLst/>
            </a:prstTxWarp>
          </a:bodyPr>
          <a:lstStyle>
            <a:lvl1pPr algn="l">
              <a:defRPr sz="1333" smtClean="0">
                <a:solidFill>
                  <a:schemeClr val="tx1">
                    <a:lumMod val="50000"/>
                    <a:lumOff val="50000"/>
                  </a:schemeClr>
                </a:solidFill>
                <a:latin typeface="Arial" pitchFamily="34" charset="0"/>
                <a:cs typeface="Arial" pitchFamily="34" charset="0"/>
              </a:defRPr>
            </a:lvl1pPr>
          </a:lstStyle>
          <a:p>
            <a:pPr>
              <a:defRPr/>
            </a:pPr>
            <a:fld id="{D0E2B172-50BF-4BE2-BEB6-0F28495AC1F4}" type="slidenum">
              <a:rPr lang="en-US" smtClean="0"/>
              <a:pPr>
                <a:defRPr/>
              </a:pPr>
              <a:t>‹#›</a:t>
            </a:fld>
            <a:endParaRPr lang="en-US"/>
          </a:p>
        </p:txBody>
      </p:sp>
      <p:sp>
        <p:nvSpPr>
          <p:cNvPr id="11" name="Footer Placeholder 12">
            <a:extLst>
              <a:ext uri="{FF2B5EF4-FFF2-40B4-BE49-F238E27FC236}">
                <a16:creationId xmlns:a16="http://schemas.microsoft.com/office/drawing/2014/main" id="{83606845-76AD-7C46-AE78-B7150038EAA5}"/>
              </a:ext>
            </a:extLst>
          </p:cNvPr>
          <p:cNvSpPr>
            <a:spLocks noGrp="1"/>
          </p:cNvSpPr>
          <p:nvPr>
            <p:ph type="ftr" sz="quarter" idx="3"/>
          </p:nvPr>
        </p:nvSpPr>
        <p:spPr>
          <a:xfrm>
            <a:off x="1495248" y="6423703"/>
            <a:ext cx="9190007" cy="332017"/>
          </a:xfrm>
        </p:spPr>
        <p:txBody>
          <a:bodyPr/>
          <a:lstStyle/>
          <a:p>
            <a:endParaRPr lang="en-US"/>
          </a:p>
        </p:txBody>
      </p:sp>
    </p:spTree>
    <p:extLst>
      <p:ext uri="{BB962C8B-B14F-4D97-AF65-F5344CB8AC3E}">
        <p14:creationId xmlns:p14="http://schemas.microsoft.com/office/powerpoint/2010/main" val="102129186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9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8" name="Content Placeholder 7">
            <a:extLst>
              <a:ext uri="{FF2B5EF4-FFF2-40B4-BE49-F238E27FC236}">
                <a16:creationId xmlns:a16="http://schemas.microsoft.com/office/drawing/2014/main" id="{BB27079A-D102-424E-8754-7D2FE3CD5CFA}"/>
              </a:ext>
            </a:extLst>
          </p:cNvPr>
          <p:cNvSpPr>
            <a:spLocks noGrp="1"/>
          </p:cNvSpPr>
          <p:nvPr>
            <p:ph sz="quarter" idx="11"/>
          </p:nvPr>
        </p:nvSpPr>
        <p:spPr>
          <a:xfrm>
            <a:off x="491067" y="1447803"/>
            <a:ext cx="11209868" cy="4728633"/>
          </a:xfrm>
        </p:spPr>
        <p:txBody>
          <a:bodyPr/>
          <a:lstStyle>
            <a:lvl3pPr marL="541690" indent="-232758">
              <a:tabLst/>
              <a:defRPr sz="2132"/>
            </a:lvl3pPr>
            <a:lvl4pPr>
              <a:defRPr sz="2132"/>
            </a:lvl4pPr>
            <a:lvl5pPr marL="308933" indent="-308933">
              <a:tabLst/>
              <a:defRPr sz="2132"/>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Slide Number Placeholder 5">
            <a:extLst>
              <a:ext uri="{FF2B5EF4-FFF2-40B4-BE49-F238E27FC236}">
                <a16:creationId xmlns:a16="http://schemas.microsoft.com/office/drawing/2014/main" id="{F3A5DF8F-1D69-564D-8BB6-58009D816BFA}"/>
              </a:ext>
            </a:extLst>
          </p:cNvPr>
          <p:cNvSpPr>
            <a:spLocks noGrp="1"/>
          </p:cNvSpPr>
          <p:nvPr>
            <p:ph type="sldNum" sz="quarter" idx="4"/>
          </p:nvPr>
        </p:nvSpPr>
        <p:spPr>
          <a:xfrm>
            <a:off x="11514668" y="6419494"/>
            <a:ext cx="321733" cy="332017"/>
          </a:xfrm>
          <a:prstGeom prst="rect">
            <a:avLst/>
          </a:prstGeom>
        </p:spPr>
        <p:txBody>
          <a:bodyPr vert="horz" wrap="square" lIns="0" tIns="0" rIns="0" bIns="0" numCol="1" anchor="b" anchorCtr="0" compatLnSpc="1">
            <a:prstTxWarp prst="textNoShape">
              <a:avLst/>
            </a:prstTxWarp>
          </a:bodyPr>
          <a:lstStyle>
            <a:lvl1pPr algn="l">
              <a:defRPr sz="1333" smtClean="0">
                <a:solidFill>
                  <a:schemeClr val="tx1">
                    <a:lumMod val="50000"/>
                    <a:lumOff val="50000"/>
                  </a:schemeClr>
                </a:solidFill>
                <a:latin typeface="Arial" pitchFamily="34" charset="0"/>
                <a:cs typeface="Arial" pitchFamily="34" charset="0"/>
              </a:defRPr>
            </a:lvl1pPr>
          </a:lstStyle>
          <a:p>
            <a:pPr>
              <a:defRPr/>
            </a:pPr>
            <a:fld id="{D0E2B172-50BF-4BE2-BEB6-0F28495AC1F4}" type="slidenum">
              <a:rPr lang="en-US" smtClean="0"/>
              <a:pPr>
                <a:defRPr/>
              </a:pPr>
              <a:t>‹#›</a:t>
            </a:fld>
            <a:endParaRPr lang="en-US"/>
          </a:p>
        </p:txBody>
      </p:sp>
      <p:sp>
        <p:nvSpPr>
          <p:cNvPr id="11" name="Footer Placeholder 12">
            <a:extLst>
              <a:ext uri="{FF2B5EF4-FFF2-40B4-BE49-F238E27FC236}">
                <a16:creationId xmlns:a16="http://schemas.microsoft.com/office/drawing/2014/main" id="{83606845-76AD-7C46-AE78-B7150038EAA5}"/>
              </a:ext>
            </a:extLst>
          </p:cNvPr>
          <p:cNvSpPr>
            <a:spLocks noGrp="1"/>
          </p:cNvSpPr>
          <p:nvPr>
            <p:ph type="ftr" sz="quarter" idx="3"/>
          </p:nvPr>
        </p:nvSpPr>
        <p:spPr>
          <a:xfrm>
            <a:off x="1495248" y="6423703"/>
            <a:ext cx="9190007" cy="332017"/>
          </a:xfrm>
        </p:spPr>
        <p:txBody>
          <a:bodyPr/>
          <a:lstStyle/>
          <a:p>
            <a:endParaRPr lang="en-US"/>
          </a:p>
        </p:txBody>
      </p:sp>
    </p:spTree>
    <p:extLst>
      <p:ext uri="{BB962C8B-B14F-4D97-AF65-F5344CB8AC3E}">
        <p14:creationId xmlns:p14="http://schemas.microsoft.com/office/powerpoint/2010/main" val="262403207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userDrawn="1">
  <p:cSld name="Two Content with 8 boxes">
    <p:spTree>
      <p:nvGrpSpPr>
        <p:cNvPr id="1" name=""/>
        <p:cNvGrpSpPr/>
        <p:nvPr/>
      </p:nvGrpSpPr>
      <p:grpSpPr>
        <a:xfrm>
          <a:off x="0" y="0"/>
          <a:ext cx="0" cy="0"/>
          <a:chOff x="0" y="0"/>
          <a:chExt cx="0" cy="0"/>
        </a:xfrm>
      </p:grpSpPr>
      <p:pic>
        <p:nvPicPr>
          <p:cNvPr id="9" name="Picture 8" descr="A picture containing application&#10;&#10;Description automatically generated">
            <a:extLst>
              <a:ext uri="{FF2B5EF4-FFF2-40B4-BE49-F238E27FC236}">
                <a16:creationId xmlns:a16="http://schemas.microsoft.com/office/drawing/2014/main" id="{BE0667B8-F471-B0C2-6FA4-A5CBB0A4B2E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658" y="-14916"/>
            <a:ext cx="12185650" cy="6861574"/>
          </a:xfrm>
          <a:prstGeom prst="rect">
            <a:avLst/>
          </a:prstGeom>
        </p:spPr>
      </p:pic>
      <p:sp>
        <p:nvSpPr>
          <p:cNvPr id="10" name="Rectangle 9">
            <a:extLst>
              <a:ext uri="{FF2B5EF4-FFF2-40B4-BE49-F238E27FC236}">
                <a16:creationId xmlns:a16="http://schemas.microsoft.com/office/drawing/2014/main" id="{14C55546-3DDB-05E6-7701-8946DB7849F9}"/>
              </a:ext>
            </a:extLst>
          </p:cNvPr>
          <p:cNvSpPr/>
          <p:nvPr userDrawn="1"/>
        </p:nvSpPr>
        <p:spPr>
          <a:xfrm>
            <a:off x="0" y="601669"/>
            <a:ext cx="12192000" cy="89636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2" name="Title 1">
            <a:extLst>
              <a:ext uri="{FF2B5EF4-FFF2-40B4-BE49-F238E27FC236}">
                <a16:creationId xmlns:a16="http://schemas.microsoft.com/office/drawing/2014/main" id="{7DD91F70-EADA-2BCA-8958-DAB65B298AE6}"/>
              </a:ext>
            </a:extLst>
          </p:cNvPr>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EE7BD0C8-5E4A-03DB-BE69-DC13AC0122E4}"/>
              </a:ext>
            </a:extLst>
          </p:cNvPr>
          <p:cNvSpPr>
            <a:spLocks noGrp="1"/>
          </p:cNvSpPr>
          <p:nvPr>
            <p:ph sz="half" idx="1"/>
          </p:nvPr>
        </p:nvSpPr>
        <p:spPr>
          <a:xfrm>
            <a:off x="838200" y="1825625"/>
            <a:ext cx="5181600" cy="727380"/>
          </a:xfrm>
        </p:spPr>
        <p:txBody>
          <a:bodyPr/>
          <a:lstStyle>
            <a:lvl1pPr marL="0" indent="0">
              <a:buNone/>
              <a:defRPr/>
            </a:lvl1pPr>
          </a:lstStyle>
          <a:p>
            <a:pPr lvl="0"/>
            <a:r>
              <a:rPr lang="en-US"/>
              <a:t>Click to edit Master text</a:t>
            </a:r>
          </a:p>
        </p:txBody>
      </p:sp>
      <p:sp>
        <p:nvSpPr>
          <p:cNvPr id="4" name="Content Placeholder 3">
            <a:extLst>
              <a:ext uri="{FF2B5EF4-FFF2-40B4-BE49-F238E27FC236}">
                <a16:creationId xmlns:a16="http://schemas.microsoft.com/office/drawing/2014/main" id="{46D7FBBF-3093-4012-E418-D37168F27199}"/>
              </a:ext>
            </a:extLst>
          </p:cNvPr>
          <p:cNvSpPr>
            <a:spLocks noGrp="1"/>
          </p:cNvSpPr>
          <p:nvPr>
            <p:ph sz="half" idx="2"/>
          </p:nvPr>
        </p:nvSpPr>
        <p:spPr>
          <a:xfrm>
            <a:off x="6172200" y="1825625"/>
            <a:ext cx="5181600" cy="727380"/>
          </a:xfrm>
        </p:spPr>
        <p:txBody>
          <a:bodyPr/>
          <a:lstStyle>
            <a:lvl1pPr marL="0" indent="0">
              <a:buNone/>
              <a:defRPr/>
            </a:lvl1pPr>
          </a:lstStyle>
          <a:p>
            <a:pPr lvl="0"/>
            <a:r>
              <a:rPr lang="en-US"/>
              <a:t>Click to edit Master text</a:t>
            </a:r>
          </a:p>
        </p:txBody>
      </p:sp>
      <p:sp>
        <p:nvSpPr>
          <p:cNvPr id="5" name="Date Placeholder 4">
            <a:extLst>
              <a:ext uri="{FF2B5EF4-FFF2-40B4-BE49-F238E27FC236}">
                <a16:creationId xmlns:a16="http://schemas.microsoft.com/office/drawing/2014/main" id="{4A589581-033B-BC14-AA0C-B0AC3ECC76A3}"/>
              </a:ext>
            </a:extLst>
          </p:cNvPr>
          <p:cNvSpPr>
            <a:spLocks noGrp="1"/>
          </p:cNvSpPr>
          <p:nvPr>
            <p:ph type="dt" sz="half" idx="10"/>
          </p:nvPr>
        </p:nvSpPr>
        <p:spPr>
          <a:xfrm>
            <a:off x="838200" y="6356350"/>
            <a:ext cx="2743200" cy="365125"/>
          </a:xfrm>
          <a:prstGeom prst="rect">
            <a:avLst/>
          </a:prstGeom>
        </p:spPr>
        <p:txBody>
          <a:bodyPr/>
          <a:lstStyle/>
          <a:p>
            <a:fld id="{8E17DE4E-90DA-4740-979D-77A0E21180D8}" type="datetimeFigureOut">
              <a:rPr lang="en-US" smtClean="0"/>
              <a:t>5/17/2024</a:t>
            </a:fld>
            <a:endParaRPr lang="en-US"/>
          </a:p>
        </p:txBody>
      </p:sp>
      <p:sp>
        <p:nvSpPr>
          <p:cNvPr id="6" name="Footer Placeholder 5">
            <a:extLst>
              <a:ext uri="{FF2B5EF4-FFF2-40B4-BE49-F238E27FC236}">
                <a16:creationId xmlns:a16="http://schemas.microsoft.com/office/drawing/2014/main" id="{FA058F0E-3961-94A6-EF02-34E88C64C8C8}"/>
              </a:ext>
            </a:extLst>
          </p:cNvPr>
          <p:cNvSpPr>
            <a:spLocks noGrp="1"/>
          </p:cNvSpPr>
          <p:nvPr>
            <p:ph type="ftr" sz="quarter" idx="11"/>
          </p:nvPr>
        </p:nvSpPr>
        <p:spPr>
          <a:xfrm>
            <a:off x="4038600" y="6356350"/>
            <a:ext cx="4114800" cy="365125"/>
          </a:xfrm>
          <a:prstGeom prst="rect">
            <a:avLst/>
          </a:prstGeom>
        </p:spPr>
        <p:txBody>
          <a:bodyPr/>
          <a:lstStyle/>
          <a:p>
            <a:endParaRPr lang="en-US"/>
          </a:p>
        </p:txBody>
      </p:sp>
      <p:pic>
        <p:nvPicPr>
          <p:cNvPr id="12" name="Picture 11">
            <a:extLst>
              <a:ext uri="{FF2B5EF4-FFF2-40B4-BE49-F238E27FC236}">
                <a16:creationId xmlns:a16="http://schemas.microsoft.com/office/drawing/2014/main" id="{00360595-5B45-6114-E784-E45852A98BA2}"/>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13666" y="-26258"/>
            <a:ext cx="12179296" cy="6857998"/>
          </a:xfrm>
          <a:prstGeom prst="rect">
            <a:avLst/>
          </a:prstGeom>
        </p:spPr>
      </p:pic>
      <p:sp>
        <p:nvSpPr>
          <p:cNvPr id="8" name="Slide Number Placeholder 5">
            <a:extLst>
              <a:ext uri="{FF2B5EF4-FFF2-40B4-BE49-F238E27FC236}">
                <a16:creationId xmlns:a16="http://schemas.microsoft.com/office/drawing/2014/main" id="{A62FA017-219C-1753-9BB5-49011916A527}"/>
              </a:ext>
            </a:extLst>
          </p:cNvPr>
          <p:cNvSpPr>
            <a:spLocks noGrp="1"/>
          </p:cNvSpPr>
          <p:nvPr>
            <p:ph type="sldNum" sz="quarter" idx="12"/>
          </p:nvPr>
        </p:nvSpPr>
        <p:spPr>
          <a:xfrm>
            <a:off x="8776855" y="6492875"/>
            <a:ext cx="3322782" cy="365125"/>
          </a:xfrm>
        </p:spPr>
        <p:txBody>
          <a:bodyPr/>
          <a:lstStyle>
            <a:lvl1pPr>
              <a:defRPr>
                <a:solidFill>
                  <a:schemeClr val="bg1"/>
                </a:solidFill>
              </a:defRPr>
            </a:lvl1pPr>
          </a:lstStyle>
          <a:p>
            <a:pPr algn="r"/>
            <a:r>
              <a:rPr lang="en-US" b="0">
                <a:solidFill>
                  <a:schemeClr val="tx1"/>
                </a:solidFill>
                <a:latin typeface="Montserrat" panose="00000500000000000000" pitchFamily="2" charset="0"/>
              </a:rPr>
              <a:t>Safal Partners © 2024</a:t>
            </a:r>
            <a:endParaRPr lang="en-US" sz="1200" b="0">
              <a:solidFill>
                <a:schemeClr val="tx1"/>
              </a:solidFill>
              <a:latin typeface="Montserrat" panose="00000500000000000000" pitchFamily="2" charset="0"/>
            </a:endParaRPr>
          </a:p>
        </p:txBody>
      </p:sp>
      <p:pic>
        <p:nvPicPr>
          <p:cNvPr id="11" name="Picture 10" descr="Diagram&#10;&#10;Description automatically generated">
            <a:extLst>
              <a:ext uri="{FF2B5EF4-FFF2-40B4-BE49-F238E27FC236}">
                <a16:creationId xmlns:a16="http://schemas.microsoft.com/office/drawing/2014/main" id="{D0ED1EE2-E789-F2FE-FCC8-A348E3A6064D}"/>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2219325" y="5952744"/>
            <a:ext cx="791336" cy="791336"/>
          </a:xfrm>
          <a:prstGeom prst="rect">
            <a:avLst/>
          </a:prstGeom>
        </p:spPr>
      </p:pic>
      <p:sp>
        <p:nvSpPr>
          <p:cNvPr id="13" name="Rectangle 12">
            <a:extLst>
              <a:ext uri="{FF2B5EF4-FFF2-40B4-BE49-F238E27FC236}">
                <a16:creationId xmlns:a16="http://schemas.microsoft.com/office/drawing/2014/main" id="{763A32B8-8A95-6C64-A9C8-0EF689A8FB93}"/>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Content Placeholder 2">
            <a:extLst>
              <a:ext uri="{FF2B5EF4-FFF2-40B4-BE49-F238E27FC236}">
                <a16:creationId xmlns:a16="http://schemas.microsoft.com/office/drawing/2014/main" id="{6B324170-206C-0719-BF55-BB9A42ED36E6}"/>
              </a:ext>
            </a:extLst>
          </p:cNvPr>
          <p:cNvSpPr>
            <a:spLocks noGrp="1"/>
          </p:cNvSpPr>
          <p:nvPr>
            <p:ph sz="half" idx="15"/>
          </p:nvPr>
        </p:nvSpPr>
        <p:spPr>
          <a:xfrm>
            <a:off x="838200" y="5275752"/>
            <a:ext cx="5181600" cy="727380"/>
          </a:xfrm>
        </p:spPr>
        <p:txBody>
          <a:bodyPr/>
          <a:lstStyle>
            <a:lvl1pPr marL="0" indent="0">
              <a:buNone/>
              <a:defRPr/>
            </a:lvl1pPr>
          </a:lstStyle>
          <a:p>
            <a:pPr lvl="0"/>
            <a:r>
              <a:rPr lang="en-US"/>
              <a:t>Click to edit Master text</a:t>
            </a:r>
          </a:p>
        </p:txBody>
      </p:sp>
      <p:sp>
        <p:nvSpPr>
          <p:cNvPr id="16" name="Content Placeholder 2">
            <a:extLst>
              <a:ext uri="{FF2B5EF4-FFF2-40B4-BE49-F238E27FC236}">
                <a16:creationId xmlns:a16="http://schemas.microsoft.com/office/drawing/2014/main" id="{040F3AEC-4D31-3A7C-AB59-356EA4460CFB}"/>
              </a:ext>
            </a:extLst>
          </p:cNvPr>
          <p:cNvSpPr>
            <a:spLocks noGrp="1"/>
          </p:cNvSpPr>
          <p:nvPr>
            <p:ph sz="half" idx="16"/>
          </p:nvPr>
        </p:nvSpPr>
        <p:spPr>
          <a:xfrm>
            <a:off x="838200" y="2626181"/>
            <a:ext cx="5181600" cy="727380"/>
          </a:xfrm>
        </p:spPr>
        <p:txBody>
          <a:bodyPr/>
          <a:lstStyle>
            <a:lvl1pPr marL="0" indent="0">
              <a:buNone/>
              <a:defRPr/>
            </a:lvl1pPr>
          </a:lstStyle>
          <a:p>
            <a:pPr lvl="0"/>
            <a:r>
              <a:rPr lang="en-US"/>
              <a:t>Click to edit Master text</a:t>
            </a:r>
          </a:p>
        </p:txBody>
      </p:sp>
      <p:sp>
        <p:nvSpPr>
          <p:cNvPr id="17" name="Content Placeholder 2">
            <a:extLst>
              <a:ext uri="{FF2B5EF4-FFF2-40B4-BE49-F238E27FC236}">
                <a16:creationId xmlns:a16="http://schemas.microsoft.com/office/drawing/2014/main" id="{8239534F-34AA-8FC6-9F89-4D981BE13646}"/>
              </a:ext>
            </a:extLst>
          </p:cNvPr>
          <p:cNvSpPr>
            <a:spLocks noGrp="1"/>
          </p:cNvSpPr>
          <p:nvPr>
            <p:ph sz="half" idx="17"/>
          </p:nvPr>
        </p:nvSpPr>
        <p:spPr>
          <a:xfrm>
            <a:off x="838200" y="3452422"/>
            <a:ext cx="5181600" cy="727380"/>
          </a:xfrm>
        </p:spPr>
        <p:txBody>
          <a:bodyPr/>
          <a:lstStyle>
            <a:lvl1pPr marL="0" indent="0">
              <a:buNone/>
              <a:defRPr/>
            </a:lvl1pPr>
          </a:lstStyle>
          <a:p>
            <a:pPr lvl="0"/>
            <a:r>
              <a:rPr lang="en-US"/>
              <a:t>Click to edit Master text</a:t>
            </a:r>
          </a:p>
        </p:txBody>
      </p:sp>
      <p:sp>
        <p:nvSpPr>
          <p:cNvPr id="18" name="Content Placeholder 2">
            <a:extLst>
              <a:ext uri="{FF2B5EF4-FFF2-40B4-BE49-F238E27FC236}">
                <a16:creationId xmlns:a16="http://schemas.microsoft.com/office/drawing/2014/main" id="{41AE561A-DC0B-1788-4EC0-375B804DF012}"/>
              </a:ext>
            </a:extLst>
          </p:cNvPr>
          <p:cNvSpPr>
            <a:spLocks noGrp="1"/>
          </p:cNvSpPr>
          <p:nvPr>
            <p:ph sz="half" idx="18"/>
          </p:nvPr>
        </p:nvSpPr>
        <p:spPr>
          <a:xfrm>
            <a:off x="838200" y="4329787"/>
            <a:ext cx="5181600" cy="727380"/>
          </a:xfrm>
        </p:spPr>
        <p:txBody>
          <a:bodyPr/>
          <a:lstStyle>
            <a:lvl1pPr marL="0" indent="0">
              <a:buNone/>
              <a:defRPr/>
            </a:lvl1pPr>
          </a:lstStyle>
          <a:p>
            <a:pPr lvl="0"/>
            <a:r>
              <a:rPr lang="en-US"/>
              <a:t>Click to edit Master text</a:t>
            </a:r>
          </a:p>
        </p:txBody>
      </p:sp>
      <p:sp>
        <p:nvSpPr>
          <p:cNvPr id="19" name="Content Placeholder 3">
            <a:extLst>
              <a:ext uri="{FF2B5EF4-FFF2-40B4-BE49-F238E27FC236}">
                <a16:creationId xmlns:a16="http://schemas.microsoft.com/office/drawing/2014/main" id="{87F0FBDB-273E-D60B-B2B6-6E3D01E6EA19}"/>
              </a:ext>
            </a:extLst>
          </p:cNvPr>
          <p:cNvSpPr>
            <a:spLocks noGrp="1"/>
          </p:cNvSpPr>
          <p:nvPr>
            <p:ph sz="half" idx="19"/>
          </p:nvPr>
        </p:nvSpPr>
        <p:spPr>
          <a:xfrm>
            <a:off x="6186055" y="2641229"/>
            <a:ext cx="5181600" cy="727380"/>
          </a:xfrm>
        </p:spPr>
        <p:txBody>
          <a:bodyPr/>
          <a:lstStyle>
            <a:lvl1pPr marL="0" indent="0">
              <a:buNone/>
              <a:defRPr/>
            </a:lvl1pPr>
          </a:lstStyle>
          <a:p>
            <a:pPr lvl="0"/>
            <a:r>
              <a:rPr lang="en-US"/>
              <a:t>Click to edit Master text</a:t>
            </a:r>
          </a:p>
        </p:txBody>
      </p:sp>
      <p:sp>
        <p:nvSpPr>
          <p:cNvPr id="20" name="Content Placeholder 3">
            <a:extLst>
              <a:ext uri="{FF2B5EF4-FFF2-40B4-BE49-F238E27FC236}">
                <a16:creationId xmlns:a16="http://schemas.microsoft.com/office/drawing/2014/main" id="{A331B666-94C3-1364-CFC3-B9356134B448}"/>
              </a:ext>
            </a:extLst>
          </p:cNvPr>
          <p:cNvSpPr>
            <a:spLocks noGrp="1"/>
          </p:cNvSpPr>
          <p:nvPr>
            <p:ph sz="half" idx="20"/>
          </p:nvPr>
        </p:nvSpPr>
        <p:spPr>
          <a:xfrm>
            <a:off x="6186055" y="5277245"/>
            <a:ext cx="5181600" cy="727380"/>
          </a:xfrm>
        </p:spPr>
        <p:txBody>
          <a:bodyPr/>
          <a:lstStyle>
            <a:lvl1pPr marL="0" indent="0">
              <a:buNone/>
              <a:defRPr/>
            </a:lvl1pPr>
          </a:lstStyle>
          <a:p>
            <a:pPr lvl="0"/>
            <a:r>
              <a:rPr lang="en-US"/>
              <a:t>Click to edit Master text</a:t>
            </a:r>
          </a:p>
        </p:txBody>
      </p:sp>
      <p:sp>
        <p:nvSpPr>
          <p:cNvPr id="21" name="Content Placeholder 3">
            <a:extLst>
              <a:ext uri="{FF2B5EF4-FFF2-40B4-BE49-F238E27FC236}">
                <a16:creationId xmlns:a16="http://schemas.microsoft.com/office/drawing/2014/main" id="{53019E6B-3F4E-51C7-D626-3295D9B0C9B7}"/>
              </a:ext>
            </a:extLst>
          </p:cNvPr>
          <p:cNvSpPr>
            <a:spLocks noGrp="1"/>
          </p:cNvSpPr>
          <p:nvPr>
            <p:ph sz="half" idx="21"/>
          </p:nvPr>
        </p:nvSpPr>
        <p:spPr>
          <a:xfrm>
            <a:off x="6186055" y="4355140"/>
            <a:ext cx="5181600" cy="727380"/>
          </a:xfrm>
        </p:spPr>
        <p:txBody>
          <a:bodyPr/>
          <a:lstStyle>
            <a:lvl1pPr marL="0" indent="0">
              <a:buNone/>
              <a:defRPr/>
            </a:lvl1pPr>
          </a:lstStyle>
          <a:p>
            <a:pPr lvl="0"/>
            <a:r>
              <a:rPr lang="en-US"/>
              <a:t>Click to edit Master text</a:t>
            </a:r>
          </a:p>
        </p:txBody>
      </p:sp>
      <p:sp>
        <p:nvSpPr>
          <p:cNvPr id="22" name="Content Placeholder 3">
            <a:extLst>
              <a:ext uri="{FF2B5EF4-FFF2-40B4-BE49-F238E27FC236}">
                <a16:creationId xmlns:a16="http://schemas.microsoft.com/office/drawing/2014/main" id="{18912329-0CA5-53DB-C42F-A14BFE085A2D}"/>
              </a:ext>
            </a:extLst>
          </p:cNvPr>
          <p:cNvSpPr>
            <a:spLocks noGrp="1"/>
          </p:cNvSpPr>
          <p:nvPr>
            <p:ph sz="half" idx="22"/>
          </p:nvPr>
        </p:nvSpPr>
        <p:spPr>
          <a:xfrm>
            <a:off x="6186055" y="3483297"/>
            <a:ext cx="5181600" cy="727380"/>
          </a:xfrm>
        </p:spPr>
        <p:txBody>
          <a:bodyPr/>
          <a:lstStyle>
            <a:lvl1pPr marL="0" indent="0">
              <a:buNone/>
              <a:defRPr/>
            </a:lvl1pPr>
          </a:lstStyle>
          <a:p>
            <a:pPr lvl="0"/>
            <a:r>
              <a:rPr lang="en-US"/>
              <a:t>Click to edit Master text</a:t>
            </a:r>
          </a:p>
        </p:txBody>
      </p:sp>
    </p:spTree>
    <p:extLst>
      <p:ext uri="{BB962C8B-B14F-4D97-AF65-F5344CB8AC3E}">
        <p14:creationId xmlns:p14="http://schemas.microsoft.com/office/powerpoint/2010/main" val="353223990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Obj">
  <p:cSld name="Large Title">
    <p:spTree>
      <p:nvGrpSpPr>
        <p:cNvPr id="1" name=""/>
        <p:cNvGrpSpPr/>
        <p:nvPr/>
      </p:nvGrpSpPr>
      <p:grpSpPr>
        <a:xfrm>
          <a:off x="0" y="0"/>
          <a:ext cx="0" cy="0"/>
          <a:chOff x="0" y="0"/>
          <a:chExt cx="0" cy="0"/>
        </a:xfrm>
      </p:grpSpPr>
      <p:pic>
        <p:nvPicPr>
          <p:cNvPr id="9" name="Picture 8" descr="A picture containing application&#10;&#10;Description automatically generated">
            <a:extLst>
              <a:ext uri="{FF2B5EF4-FFF2-40B4-BE49-F238E27FC236}">
                <a16:creationId xmlns:a16="http://schemas.microsoft.com/office/drawing/2014/main" id="{BE0667B8-F471-B0C2-6FA4-A5CBB0A4B2E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85650" cy="6861574"/>
          </a:xfrm>
          <a:prstGeom prst="rect">
            <a:avLst/>
          </a:prstGeom>
        </p:spPr>
      </p:pic>
      <p:sp>
        <p:nvSpPr>
          <p:cNvPr id="10" name="Rectangle 9">
            <a:extLst>
              <a:ext uri="{FF2B5EF4-FFF2-40B4-BE49-F238E27FC236}">
                <a16:creationId xmlns:a16="http://schemas.microsoft.com/office/drawing/2014/main" id="{14C55546-3DDB-05E6-7701-8946DB7849F9}"/>
              </a:ext>
            </a:extLst>
          </p:cNvPr>
          <p:cNvSpPr/>
          <p:nvPr userDrawn="1"/>
        </p:nvSpPr>
        <p:spPr>
          <a:xfrm>
            <a:off x="0" y="601669"/>
            <a:ext cx="12179296" cy="116998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2" name="Title 1">
            <a:extLst>
              <a:ext uri="{FF2B5EF4-FFF2-40B4-BE49-F238E27FC236}">
                <a16:creationId xmlns:a16="http://schemas.microsoft.com/office/drawing/2014/main" id="{7DD91F70-EADA-2BCA-8958-DAB65B298AE6}"/>
              </a:ext>
            </a:extLst>
          </p:cNvPr>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EE7BD0C8-5E4A-03DB-BE69-DC13AC0122E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6D7FBBF-3093-4012-E418-D37168F2719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A589581-033B-BC14-AA0C-B0AC3ECC76A3}"/>
              </a:ext>
            </a:extLst>
          </p:cNvPr>
          <p:cNvSpPr>
            <a:spLocks noGrp="1"/>
          </p:cNvSpPr>
          <p:nvPr>
            <p:ph type="dt" sz="half" idx="10"/>
          </p:nvPr>
        </p:nvSpPr>
        <p:spPr>
          <a:xfrm>
            <a:off x="838200" y="6356350"/>
            <a:ext cx="2743200" cy="365125"/>
          </a:xfrm>
          <a:prstGeom prst="rect">
            <a:avLst/>
          </a:prstGeom>
        </p:spPr>
        <p:txBody>
          <a:bodyPr/>
          <a:lstStyle/>
          <a:p>
            <a:fld id="{8E17DE4E-90DA-4740-979D-77A0E21180D8}" type="datetimeFigureOut">
              <a:rPr lang="en-US" smtClean="0"/>
              <a:t>5/17/2024</a:t>
            </a:fld>
            <a:endParaRPr lang="en-US"/>
          </a:p>
        </p:txBody>
      </p:sp>
      <p:sp>
        <p:nvSpPr>
          <p:cNvPr id="6" name="Footer Placeholder 5">
            <a:extLst>
              <a:ext uri="{FF2B5EF4-FFF2-40B4-BE49-F238E27FC236}">
                <a16:creationId xmlns:a16="http://schemas.microsoft.com/office/drawing/2014/main" id="{FA058F0E-3961-94A6-EF02-34E88C64C8C8}"/>
              </a:ext>
            </a:extLst>
          </p:cNvPr>
          <p:cNvSpPr>
            <a:spLocks noGrp="1"/>
          </p:cNvSpPr>
          <p:nvPr>
            <p:ph type="ftr" sz="quarter" idx="11"/>
          </p:nvPr>
        </p:nvSpPr>
        <p:spPr>
          <a:xfrm>
            <a:off x="4038600" y="6356350"/>
            <a:ext cx="4114800" cy="365125"/>
          </a:xfrm>
          <a:prstGeom prst="rect">
            <a:avLst/>
          </a:prstGeom>
        </p:spPr>
        <p:txBody>
          <a:bodyPr/>
          <a:lstStyle/>
          <a:p>
            <a:endParaRPr lang="en-US"/>
          </a:p>
        </p:txBody>
      </p:sp>
      <p:pic>
        <p:nvPicPr>
          <p:cNvPr id="12" name="Picture 11">
            <a:extLst>
              <a:ext uri="{FF2B5EF4-FFF2-40B4-BE49-F238E27FC236}">
                <a16:creationId xmlns:a16="http://schemas.microsoft.com/office/drawing/2014/main" id="{00360595-5B45-6114-E784-E45852A98BA2}"/>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6354" y="2"/>
            <a:ext cx="12179296" cy="6857998"/>
          </a:xfrm>
          <a:prstGeom prst="rect">
            <a:avLst/>
          </a:prstGeom>
        </p:spPr>
      </p:pic>
      <p:sp>
        <p:nvSpPr>
          <p:cNvPr id="8" name="Slide Number Placeholder 5">
            <a:extLst>
              <a:ext uri="{FF2B5EF4-FFF2-40B4-BE49-F238E27FC236}">
                <a16:creationId xmlns:a16="http://schemas.microsoft.com/office/drawing/2014/main" id="{A62FA017-219C-1753-9BB5-49011916A527}"/>
              </a:ext>
            </a:extLst>
          </p:cNvPr>
          <p:cNvSpPr>
            <a:spLocks noGrp="1"/>
          </p:cNvSpPr>
          <p:nvPr>
            <p:ph type="sldNum" sz="quarter" idx="12"/>
          </p:nvPr>
        </p:nvSpPr>
        <p:spPr>
          <a:xfrm>
            <a:off x="8776855" y="6492875"/>
            <a:ext cx="3322782" cy="365125"/>
          </a:xfrm>
        </p:spPr>
        <p:txBody>
          <a:bodyPr/>
          <a:lstStyle>
            <a:lvl1pPr>
              <a:defRPr>
                <a:solidFill>
                  <a:schemeClr val="bg1"/>
                </a:solidFill>
              </a:defRPr>
            </a:lvl1pPr>
          </a:lstStyle>
          <a:p>
            <a:pPr algn="r"/>
            <a:r>
              <a:rPr lang="en-US" b="0">
                <a:solidFill>
                  <a:schemeClr val="tx1"/>
                </a:solidFill>
                <a:latin typeface="Montserrat" panose="00000500000000000000" pitchFamily="2" charset="0"/>
              </a:rPr>
              <a:t>Safal Partners © 2024</a:t>
            </a:r>
            <a:endParaRPr lang="en-US" sz="1200" b="0">
              <a:solidFill>
                <a:schemeClr val="tx1"/>
              </a:solidFill>
              <a:latin typeface="Montserrat" panose="00000500000000000000" pitchFamily="2" charset="0"/>
            </a:endParaRPr>
          </a:p>
        </p:txBody>
      </p:sp>
      <p:pic>
        <p:nvPicPr>
          <p:cNvPr id="11" name="Picture 10" descr="Diagram&#10;&#10;Description automatically generated">
            <a:extLst>
              <a:ext uri="{FF2B5EF4-FFF2-40B4-BE49-F238E27FC236}">
                <a16:creationId xmlns:a16="http://schemas.microsoft.com/office/drawing/2014/main" id="{D0ED1EE2-E789-F2FE-FCC8-A348E3A6064D}"/>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2219325" y="5952744"/>
            <a:ext cx="791336" cy="791336"/>
          </a:xfrm>
          <a:prstGeom prst="rect">
            <a:avLst/>
          </a:prstGeom>
        </p:spPr>
      </p:pic>
      <p:sp>
        <p:nvSpPr>
          <p:cNvPr id="13" name="Rectangle 12">
            <a:extLst>
              <a:ext uri="{FF2B5EF4-FFF2-40B4-BE49-F238E27FC236}">
                <a16:creationId xmlns:a16="http://schemas.microsoft.com/office/drawing/2014/main" id="{763A32B8-8A95-6C64-A9C8-0EF689A8FB93}"/>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7148454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userDrawn="1">
  <p:cSld name="10_Title and Content">
    <p:spTree>
      <p:nvGrpSpPr>
        <p:cNvPr id="1" name=""/>
        <p:cNvGrpSpPr/>
        <p:nvPr/>
      </p:nvGrpSpPr>
      <p:grpSpPr>
        <a:xfrm>
          <a:off x="0" y="0"/>
          <a:ext cx="0" cy="0"/>
          <a:chOff x="0" y="0"/>
          <a:chExt cx="0" cy="0"/>
        </a:xfrm>
      </p:grpSpPr>
      <p:pic>
        <p:nvPicPr>
          <p:cNvPr id="8" name="Picture 7" descr="A picture containing application&#10;&#10;Description automatically generated">
            <a:extLst>
              <a:ext uri="{FF2B5EF4-FFF2-40B4-BE49-F238E27FC236}">
                <a16:creationId xmlns:a16="http://schemas.microsoft.com/office/drawing/2014/main" id="{A2349792-651B-F001-DCCD-B3131F401AF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350" y="0"/>
            <a:ext cx="12185650" cy="6861574"/>
          </a:xfrm>
          <a:prstGeom prst="rect">
            <a:avLst/>
          </a:prstGeom>
        </p:spPr>
      </p:pic>
      <p:sp>
        <p:nvSpPr>
          <p:cNvPr id="9" name="Rectangle 8">
            <a:extLst>
              <a:ext uri="{FF2B5EF4-FFF2-40B4-BE49-F238E27FC236}">
                <a16:creationId xmlns:a16="http://schemas.microsoft.com/office/drawing/2014/main" id="{D1B9F563-B22B-6E8C-EEA2-95B758DF6EF5}"/>
              </a:ext>
            </a:extLst>
          </p:cNvPr>
          <p:cNvSpPr/>
          <p:nvPr userDrawn="1"/>
        </p:nvSpPr>
        <p:spPr>
          <a:xfrm>
            <a:off x="0" y="601669"/>
            <a:ext cx="12192000" cy="89636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pic>
        <p:nvPicPr>
          <p:cNvPr id="12" name="Picture 11">
            <a:extLst>
              <a:ext uri="{FF2B5EF4-FFF2-40B4-BE49-F238E27FC236}">
                <a16:creationId xmlns:a16="http://schemas.microsoft.com/office/drawing/2014/main" id="{0A35A537-8A14-07B2-316A-C24BF03C0B1F}"/>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2980" y="11017"/>
            <a:ext cx="12179296" cy="6857998"/>
          </a:xfrm>
          <a:prstGeom prst="rect">
            <a:avLst/>
          </a:prstGeom>
        </p:spPr>
      </p:pic>
      <p:sp>
        <p:nvSpPr>
          <p:cNvPr id="3" name="Content Placeholder 2">
            <a:extLst>
              <a:ext uri="{FF2B5EF4-FFF2-40B4-BE49-F238E27FC236}">
                <a16:creationId xmlns:a16="http://schemas.microsoft.com/office/drawing/2014/main" id="{EEDDE98D-8541-F847-D5C2-E74D1A8E0869}"/>
              </a:ext>
            </a:extLst>
          </p:cNvPr>
          <p:cNvSpPr>
            <a:spLocks noGrp="1"/>
          </p:cNvSpPr>
          <p:nvPr>
            <p:ph idx="1"/>
          </p:nvPr>
        </p:nvSpPr>
        <p:spPr>
          <a:xfrm>
            <a:off x="838200" y="2138208"/>
            <a:ext cx="6267680" cy="2867561"/>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1912928D-F359-2EB9-2350-96896D7616BC}"/>
              </a:ext>
            </a:extLst>
          </p:cNvPr>
          <p:cNvSpPr>
            <a:spLocks noGrp="1"/>
          </p:cNvSpPr>
          <p:nvPr>
            <p:ph type="title"/>
          </p:nvPr>
        </p:nvSpPr>
        <p:spPr>
          <a:xfrm>
            <a:off x="838200" y="399961"/>
            <a:ext cx="10515600" cy="1325563"/>
          </a:xfrm>
        </p:spPr>
        <p:txBody>
          <a:bodyPr/>
          <a:lstStyle>
            <a:lvl1pPr>
              <a:defRPr>
                <a:solidFill>
                  <a:schemeClr val="bg1"/>
                </a:solidFill>
              </a:defRPr>
            </a:lvl1pPr>
          </a:lstStyle>
          <a:p>
            <a:r>
              <a:rPr lang="en-US"/>
              <a:t>Click to edit Master title style</a:t>
            </a:r>
          </a:p>
        </p:txBody>
      </p:sp>
      <p:sp>
        <p:nvSpPr>
          <p:cNvPr id="5" name="Picture Placeholder 4">
            <a:extLst>
              <a:ext uri="{FF2B5EF4-FFF2-40B4-BE49-F238E27FC236}">
                <a16:creationId xmlns:a16="http://schemas.microsoft.com/office/drawing/2014/main" id="{B4D122E9-1AC3-D098-1CF4-0DF60867CA73}"/>
              </a:ext>
            </a:extLst>
          </p:cNvPr>
          <p:cNvSpPr>
            <a:spLocks noGrp="1"/>
          </p:cNvSpPr>
          <p:nvPr>
            <p:ph type="pic" sz="quarter" idx="13"/>
          </p:nvPr>
        </p:nvSpPr>
        <p:spPr>
          <a:xfrm>
            <a:off x="7575550" y="1825625"/>
            <a:ext cx="3778250" cy="4010025"/>
          </a:xfrm>
        </p:spPr>
        <p:txBody>
          <a:bodyPr/>
          <a:lstStyle/>
          <a:p>
            <a:endParaRPr lang="en-US"/>
          </a:p>
        </p:txBody>
      </p:sp>
      <p:sp>
        <p:nvSpPr>
          <p:cNvPr id="10" name="Text Placeholder 9">
            <a:extLst>
              <a:ext uri="{FF2B5EF4-FFF2-40B4-BE49-F238E27FC236}">
                <a16:creationId xmlns:a16="http://schemas.microsoft.com/office/drawing/2014/main" id="{5BC966B4-9D74-6415-64FF-8B6D468AB40F}"/>
              </a:ext>
            </a:extLst>
          </p:cNvPr>
          <p:cNvSpPr>
            <a:spLocks noGrp="1"/>
          </p:cNvSpPr>
          <p:nvPr>
            <p:ph type="body" sz="quarter" idx="14" hasCustomPrompt="1"/>
          </p:nvPr>
        </p:nvSpPr>
        <p:spPr>
          <a:xfrm>
            <a:off x="1150938" y="5046663"/>
            <a:ext cx="4335462" cy="868362"/>
          </a:xfrm>
        </p:spPr>
        <p:txBody>
          <a:bodyPr/>
          <a:lstStyle>
            <a:lvl1pPr>
              <a:defRPr/>
            </a:lvl1pPr>
          </a:lstStyle>
          <a:p>
            <a:pPr lvl="0"/>
            <a:r>
              <a:rPr lang="en-US"/>
              <a:t>Click to add text</a:t>
            </a:r>
          </a:p>
        </p:txBody>
      </p:sp>
      <p:sp>
        <p:nvSpPr>
          <p:cNvPr id="4" name="Slide Number Placeholder 5">
            <a:extLst>
              <a:ext uri="{FF2B5EF4-FFF2-40B4-BE49-F238E27FC236}">
                <a16:creationId xmlns:a16="http://schemas.microsoft.com/office/drawing/2014/main" id="{01AD72E4-D007-8AE6-30D7-E132ABD71EA9}"/>
              </a:ext>
            </a:extLst>
          </p:cNvPr>
          <p:cNvSpPr>
            <a:spLocks noGrp="1"/>
          </p:cNvSpPr>
          <p:nvPr>
            <p:ph type="sldNum" sz="quarter" idx="12"/>
          </p:nvPr>
        </p:nvSpPr>
        <p:spPr>
          <a:xfrm>
            <a:off x="8776855" y="6492875"/>
            <a:ext cx="3322782" cy="365125"/>
          </a:xfrm>
        </p:spPr>
        <p:txBody>
          <a:bodyPr/>
          <a:lstStyle>
            <a:lvl1pPr>
              <a:defRPr>
                <a:solidFill>
                  <a:schemeClr val="bg1"/>
                </a:solidFill>
              </a:defRPr>
            </a:lvl1pPr>
          </a:lstStyle>
          <a:p>
            <a:pPr algn="r"/>
            <a:r>
              <a:rPr lang="en-US" b="0">
                <a:solidFill>
                  <a:schemeClr val="tx1"/>
                </a:solidFill>
                <a:latin typeface="Montserrat" panose="00000500000000000000" pitchFamily="2" charset="0"/>
              </a:rPr>
              <a:t>Safal Partners © 2024</a:t>
            </a:r>
            <a:endParaRPr lang="en-US" sz="1200" b="0">
              <a:solidFill>
                <a:schemeClr val="tx1"/>
              </a:solidFill>
              <a:latin typeface="Montserrat" panose="00000500000000000000" pitchFamily="2" charset="0"/>
            </a:endParaRPr>
          </a:p>
        </p:txBody>
      </p:sp>
      <p:pic>
        <p:nvPicPr>
          <p:cNvPr id="6" name="Picture 5" descr="Diagram&#10;&#10;Description automatically generated">
            <a:extLst>
              <a:ext uri="{FF2B5EF4-FFF2-40B4-BE49-F238E27FC236}">
                <a16:creationId xmlns:a16="http://schemas.microsoft.com/office/drawing/2014/main" id="{FF3B0545-96A6-DDF0-7A51-339F13879AAE}"/>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2219325" y="5952744"/>
            <a:ext cx="791336" cy="791336"/>
          </a:xfrm>
          <a:prstGeom prst="rect">
            <a:avLst/>
          </a:prstGeom>
        </p:spPr>
      </p:pic>
      <p:sp>
        <p:nvSpPr>
          <p:cNvPr id="7" name="Rectangle 6">
            <a:extLst>
              <a:ext uri="{FF2B5EF4-FFF2-40B4-BE49-F238E27FC236}">
                <a16:creationId xmlns:a16="http://schemas.microsoft.com/office/drawing/2014/main" id="{A0A87933-2874-1381-48BE-2E7CC9ED1A13}"/>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3961194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p:nvSpPr>
        <p:spPr>
          <a:xfrm>
            <a:off x="446534" y="3085765"/>
            <a:ext cx="11262866" cy="33048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581191" y="1020431"/>
            <a:ext cx="10993549" cy="1475013"/>
          </a:xfrm>
          <a:effectLst/>
        </p:spPr>
        <p:txBody>
          <a:bodyPr anchor="b">
            <a:normAutofit/>
          </a:bodyPr>
          <a:lstStyle>
            <a:lvl1pPr>
              <a:defRPr sz="3600">
                <a:solidFill>
                  <a:schemeClr val="accent1"/>
                </a:solidFill>
              </a:defRPr>
            </a:lvl1pPr>
          </a:lstStyle>
          <a:p>
            <a:r>
              <a:rPr lang="en-US"/>
              <a:t>Click to edit Master title style</a:t>
            </a:r>
          </a:p>
        </p:txBody>
      </p:sp>
      <p:sp>
        <p:nvSpPr>
          <p:cNvPr id="3" name="Subtitle 2"/>
          <p:cNvSpPr>
            <a:spLocks noGrp="1"/>
          </p:cNvSpPr>
          <p:nvPr>
            <p:ph type="subTitle" idx="1"/>
          </p:nvPr>
        </p:nvSpPr>
        <p:spPr>
          <a:xfrm>
            <a:off x="581194" y="2495445"/>
            <a:ext cx="10993546" cy="590321"/>
          </a:xfrm>
        </p:spPr>
        <p:txBody>
          <a:bodyPr anchor="t">
            <a:normAutofit/>
          </a:bodyPr>
          <a:lstStyle>
            <a:lvl1pPr marL="0" indent="0" algn="l">
              <a:buNone/>
              <a:defRPr sz="1600" cap="all">
                <a:solidFill>
                  <a:schemeClr val="accent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7605951" y="5956137"/>
            <a:ext cx="2844800" cy="365125"/>
          </a:xfrm>
        </p:spPr>
        <p:txBody>
          <a:bodyPr/>
          <a:lstStyle>
            <a:lvl1pPr>
              <a:defRPr>
                <a:solidFill>
                  <a:schemeClr val="accent1">
                    <a:lumMod val="75000"/>
                    <a:lumOff val="25000"/>
                  </a:schemeClr>
                </a:solidFill>
              </a:defRPr>
            </a:lvl1pPr>
          </a:lstStyle>
          <a:p>
            <a:fld id="{B61BEF0D-F0BB-DE4B-95CE-6DB70DBA9567}" type="datetimeFigureOut">
              <a:rPr lang="en-US" smtClean="0"/>
              <a:pPr/>
              <a:t>5/17/2024</a:t>
            </a:fld>
            <a:endParaRPr lang="en-US"/>
          </a:p>
        </p:txBody>
      </p:sp>
      <p:sp>
        <p:nvSpPr>
          <p:cNvPr id="5" name="Footer Placeholder 4"/>
          <p:cNvSpPr>
            <a:spLocks noGrp="1"/>
          </p:cNvSpPr>
          <p:nvPr>
            <p:ph type="ftr" sz="quarter" idx="11"/>
          </p:nvPr>
        </p:nvSpPr>
        <p:spPr>
          <a:xfrm>
            <a:off x="581192" y="5951811"/>
            <a:ext cx="6917210" cy="365125"/>
          </a:xfrm>
        </p:spPr>
        <p:txBody>
          <a:bodyPr/>
          <a:lstStyle>
            <a:lvl1pPr>
              <a:defRPr>
                <a:solidFill>
                  <a:schemeClr val="accent1">
                    <a:lumMod val="75000"/>
                    <a:lumOff val="25000"/>
                  </a:schemeClr>
                </a:solidFill>
              </a:defRPr>
            </a:lvl1pPr>
          </a:lstStyle>
          <a:p>
            <a:endParaRPr lang="en-US"/>
          </a:p>
        </p:txBody>
      </p:sp>
      <p:sp>
        <p:nvSpPr>
          <p:cNvPr id="6" name="Slide Number Placeholder 5"/>
          <p:cNvSpPr>
            <a:spLocks noGrp="1"/>
          </p:cNvSpPr>
          <p:nvPr>
            <p:ph type="sldNum" sz="quarter" idx="12"/>
          </p:nvPr>
        </p:nvSpPr>
        <p:spPr>
          <a:xfrm>
            <a:off x="10558300" y="5956137"/>
            <a:ext cx="1016440" cy="365125"/>
          </a:xfrm>
        </p:spPr>
        <p:txBody>
          <a:bodyPr/>
          <a:lstStyle>
            <a:lvl1pPr>
              <a:defRPr>
                <a:solidFill>
                  <a:schemeClr val="accent1">
                    <a:lumMod val="75000"/>
                    <a:lumOff val="25000"/>
                  </a:schemeClr>
                </a:solidFill>
              </a:defRPr>
            </a:lvl1pPr>
          </a:lstStyle>
          <a:p>
            <a:fld id="{D57F1E4F-1CFF-5643-939E-217C01CDF565}" type="slidenum">
              <a:rPr lang="en-US" smtClean="0"/>
              <a:pPr/>
              <a:t>‹#›</a:t>
            </a:fld>
            <a:endParaRPr lang="en-US"/>
          </a:p>
        </p:txBody>
      </p:sp>
    </p:spTree>
    <p:extLst>
      <p:ext uri="{BB962C8B-B14F-4D97-AF65-F5344CB8AC3E}">
        <p14:creationId xmlns:p14="http://schemas.microsoft.com/office/powerpoint/2010/main" val="21316776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Break Slide">
    <p:spTree>
      <p:nvGrpSpPr>
        <p:cNvPr id="1" name=""/>
        <p:cNvGrpSpPr/>
        <p:nvPr/>
      </p:nvGrpSpPr>
      <p:grpSpPr>
        <a:xfrm>
          <a:off x="0" y="0"/>
          <a:ext cx="0" cy="0"/>
          <a:chOff x="0" y="0"/>
          <a:chExt cx="0" cy="0"/>
        </a:xfrm>
      </p:grpSpPr>
      <p:pic>
        <p:nvPicPr>
          <p:cNvPr id="9" name="Picture 8" descr="A picture containing application&#10;&#10;Description automatically generated">
            <a:extLst>
              <a:ext uri="{FF2B5EF4-FFF2-40B4-BE49-F238E27FC236}">
                <a16:creationId xmlns:a16="http://schemas.microsoft.com/office/drawing/2014/main" id="{BE0667B8-F471-B0C2-6FA4-A5CBB0A4B2E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350" y="0"/>
            <a:ext cx="12185650" cy="6861574"/>
          </a:xfrm>
          <a:prstGeom prst="rect">
            <a:avLst/>
          </a:prstGeom>
        </p:spPr>
      </p:pic>
      <p:sp>
        <p:nvSpPr>
          <p:cNvPr id="10" name="Rectangle 9">
            <a:extLst>
              <a:ext uri="{FF2B5EF4-FFF2-40B4-BE49-F238E27FC236}">
                <a16:creationId xmlns:a16="http://schemas.microsoft.com/office/drawing/2014/main" id="{14C55546-3DDB-05E6-7701-8946DB7849F9}"/>
              </a:ext>
            </a:extLst>
          </p:cNvPr>
          <p:cNvSpPr/>
          <p:nvPr userDrawn="1"/>
        </p:nvSpPr>
        <p:spPr>
          <a:xfrm>
            <a:off x="-63260" y="2411105"/>
            <a:ext cx="12353026" cy="1670665"/>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2" name="Title 1">
            <a:extLst>
              <a:ext uri="{FF2B5EF4-FFF2-40B4-BE49-F238E27FC236}">
                <a16:creationId xmlns:a16="http://schemas.microsoft.com/office/drawing/2014/main" id="{7DD91F70-EADA-2BCA-8958-DAB65B298AE6}"/>
              </a:ext>
            </a:extLst>
          </p:cNvPr>
          <p:cNvSpPr>
            <a:spLocks noGrp="1"/>
          </p:cNvSpPr>
          <p:nvPr>
            <p:ph type="title"/>
          </p:nvPr>
        </p:nvSpPr>
        <p:spPr>
          <a:xfrm>
            <a:off x="855453" y="2565578"/>
            <a:ext cx="10515600" cy="1325563"/>
          </a:xfrm>
        </p:spPr>
        <p:txBody>
          <a:bodyPr/>
          <a:lstStyle>
            <a:lvl1pPr algn="ctr">
              <a:defRPr>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EE7BD0C8-5E4A-03DB-BE69-DC13AC0122E4}"/>
              </a:ext>
            </a:extLst>
          </p:cNvPr>
          <p:cNvSpPr>
            <a:spLocks noGrp="1"/>
          </p:cNvSpPr>
          <p:nvPr>
            <p:ph sz="half" idx="1"/>
          </p:nvPr>
        </p:nvSpPr>
        <p:spPr>
          <a:xfrm>
            <a:off x="838201" y="3380950"/>
            <a:ext cx="5181600" cy="257179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6D7FBBF-3093-4012-E418-D37168F27199}"/>
              </a:ext>
            </a:extLst>
          </p:cNvPr>
          <p:cNvSpPr>
            <a:spLocks noGrp="1"/>
          </p:cNvSpPr>
          <p:nvPr>
            <p:ph sz="half" idx="2"/>
          </p:nvPr>
        </p:nvSpPr>
        <p:spPr>
          <a:xfrm>
            <a:off x="6172200" y="3428999"/>
            <a:ext cx="5181600" cy="252374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5">
            <a:extLst>
              <a:ext uri="{FF2B5EF4-FFF2-40B4-BE49-F238E27FC236}">
                <a16:creationId xmlns:a16="http://schemas.microsoft.com/office/drawing/2014/main" id="{A62FA017-219C-1753-9BB5-49011916A527}"/>
              </a:ext>
            </a:extLst>
          </p:cNvPr>
          <p:cNvSpPr>
            <a:spLocks noGrp="1"/>
          </p:cNvSpPr>
          <p:nvPr>
            <p:ph type="sldNum" sz="quarter" idx="12"/>
          </p:nvPr>
        </p:nvSpPr>
        <p:spPr>
          <a:xfrm>
            <a:off x="8776855" y="6492875"/>
            <a:ext cx="3322782" cy="365125"/>
          </a:xfrm>
        </p:spPr>
        <p:txBody>
          <a:bodyPr/>
          <a:lstStyle>
            <a:lvl1pPr>
              <a:defRPr>
                <a:solidFill>
                  <a:schemeClr val="bg1"/>
                </a:solidFill>
              </a:defRPr>
            </a:lvl1pPr>
          </a:lstStyle>
          <a:p>
            <a:pPr algn="r"/>
            <a:r>
              <a:rPr lang="en-US" b="0">
                <a:solidFill>
                  <a:schemeClr val="tx1"/>
                </a:solidFill>
                <a:latin typeface="Montserrat" panose="00000500000000000000" pitchFamily="2" charset="0"/>
              </a:rPr>
              <a:t>Safal Partners © 2024</a:t>
            </a:r>
            <a:endParaRPr lang="en-US" sz="1200" b="0">
              <a:solidFill>
                <a:schemeClr val="tx1"/>
              </a:solidFill>
              <a:latin typeface="Montserrat" panose="00000500000000000000" pitchFamily="2" charset="0"/>
            </a:endParaRPr>
          </a:p>
        </p:txBody>
      </p:sp>
      <p:pic>
        <p:nvPicPr>
          <p:cNvPr id="11" name="Picture 10" descr="Diagram&#10;&#10;Description automatically generated">
            <a:extLst>
              <a:ext uri="{FF2B5EF4-FFF2-40B4-BE49-F238E27FC236}">
                <a16:creationId xmlns:a16="http://schemas.microsoft.com/office/drawing/2014/main" id="{D0ED1EE2-E789-F2FE-FCC8-A348E3A6064D}"/>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219325" y="5952744"/>
            <a:ext cx="791336" cy="791336"/>
          </a:xfrm>
          <a:prstGeom prst="rect">
            <a:avLst/>
          </a:prstGeom>
        </p:spPr>
      </p:pic>
      <p:sp>
        <p:nvSpPr>
          <p:cNvPr id="13" name="Rectangle 12">
            <a:extLst>
              <a:ext uri="{FF2B5EF4-FFF2-40B4-BE49-F238E27FC236}">
                <a16:creationId xmlns:a16="http://schemas.microsoft.com/office/drawing/2014/main" id="{763A32B8-8A95-6C64-A9C8-0EF689A8FB93}"/>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4410233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p:cNvSpPr>
            <a:spLocks noChangeAspect="1"/>
          </p:cNvSpPr>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2" y="702156"/>
            <a:ext cx="11029616" cy="1013800"/>
          </a:xfrm>
        </p:spPr>
        <p:txBody>
          <a:bodyPr/>
          <a:lstStyle/>
          <a:p>
            <a:r>
              <a:rPr lang="en-US"/>
              <a:t>Click to edit Master title style</a:t>
            </a:r>
          </a:p>
        </p:txBody>
      </p:sp>
      <p:sp>
        <p:nvSpPr>
          <p:cNvPr id="3" name="Content Placeholder 2"/>
          <p:cNvSpPr>
            <a:spLocks noGrp="1"/>
          </p:cNvSpPr>
          <p:nvPr>
            <p:ph idx="1"/>
          </p:nvPr>
        </p:nvSpPr>
        <p:spPr>
          <a:xfrm>
            <a:off x="581192" y="2180496"/>
            <a:ext cx="11029615" cy="36783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61BEF0D-F0BB-DE4B-95CE-6DB70DBA9567}" type="datetimeFigureOut">
              <a:rPr lang="en-US" smtClean="0"/>
              <a:pPr/>
              <a:t>5/17/2024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10558300" y="5956137"/>
            <a:ext cx="1052508" cy="365125"/>
          </a:xfrm>
        </p:spPr>
        <p:txBody>
          <a:bodyPr/>
          <a:lstStyle/>
          <a:p>
            <a:fld id="{D57F1E4F-1CFF-5643-939E-217C01CDF565}" type="slidenum">
              <a:rPr lang="en-US" smtClean="0"/>
              <a:pPr/>
              <a:t>‹#›</a:t>
            </a:fld>
            <a:endParaRPr lang="en-US"/>
          </a:p>
        </p:txBody>
      </p:sp>
    </p:spTree>
    <p:extLst>
      <p:ext uri="{BB962C8B-B14F-4D97-AF65-F5344CB8AC3E}">
        <p14:creationId xmlns:p14="http://schemas.microsoft.com/office/powerpoint/2010/main" val="421747223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8" name="Rectangle 7"/>
          <p:cNvSpPr>
            <a:spLocks noChangeAspect="1"/>
          </p:cNvSpPr>
          <p:nvPr/>
        </p:nvSpPr>
        <p:spPr>
          <a:xfrm>
            <a:off x="447817" y="5141974"/>
            <a:ext cx="11290860"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3043910"/>
            <a:ext cx="11029615" cy="1497507"/>
          </a:xfrm>
        </p:spPr>
        <p:txBody>
          <a:bodyPr anchor="b">
            <a:normAutofit/>
          </a:bodyPr>
          <a:lstStyle>
            <a:lvl1pPr algn="l">
              <a:defRPr sz="3600" b="0" cap="all">
                <a:solidFill>
                  <a:schemeClr val="accent1"/>
                </a:solidFill>
              </a:defRPr>
            </a:lvl1pPr>
          </a:lstStyle>
          <a:p>
            <a:r>
              <a:rPr lang="en-US"/>
              <a:t>Click to edit Master title style</a:t>
            </a:r>
          </a:p>
        </p:txBody>
      </p:sp>
      <p:sp>
        <p:nvSpPr>
          <p:cNvPr id="3" name="Text Placeholder 2"/>
          <p:cNvSpPr>
            <a:spLocks noGrp="1"/>
          </p:cNvSpPr>
          <p:nvPr>
            <p:ph type="body" idx="1"/>
          </p:nvPr>
        </p:nvSpPr>
        <p:spPr>
          <a:xfrm>
            <a:off x="581192" y="4541417"/>
            <a:ext cx="11029615" cy="600556"/>
          </a:xfrm>
        </p:spPr>
        <p:txBody>
          <a:bodyPr anchor="t">
            <a:normAutofit/>
          </a:bodyPr>
          <a:lstStyle>
            <a:lvl1pPr marL="0" indent="0" algn="l">
              <a:buNone/>
              <a:defRPr sz="1800" cap="all">
                <a:solidFill>
                  <a:schemeClr val="accent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solidFill>
                  <a:schemeClr val="accent1">
                    <a:lumMod val="75000"/>
                    <a:lumOff val="25000"/>
                  </a:schemeClr>
                </a:solidFill>
              </a:defRPr>
            </a:lvl1pPr>
          </a:lstStyle>
          <a:p>
            <a:fld id="{B61BEF0D-F0BB-DE4B-95CE-6DB70DBA9567}" type="datetimeFigureOut">
              <a:rPr lang="en-US" smtClean="0"/>
              <a:pPr/>
              <a:t>5/17/2024</a:t>
            </a:fld>
            <a:endParaRPr lang="en-US"/>
          </a:p>
        </p:txBody>
      </p:sp>
      <p:sp>
        <p:nvSpPr>
          <p:cNvPr id="5" name="Footer Placeholder 4"/>
          <p:cNvSpPr>
            <a:spLocks noGrp="1"/>
          </p:cNvSpPr>
          <p:nvPr>
            <p:ph type="ftr" sz="quarter" idx="11"/>
          </p:nvPr>
        </p:nvSpPr>
        <p:spPr/>
        <p:txBody>
          <a:bodyPr/>
          <a:lstStyle>
            <a:lvl1pPr>
              <a:defRPr>
                <a:solidFill>
                  <a:schemeClr val="accent1">
                    <a:lumMod val="75000"/>
                    <a:lumOff val="25000"/>
                  </a:schemeClr>
                </a:solidFill>
              </a:defRPr>
            </a:lvl1pPr>
          </a:lstStyle>
          <a:p>
            <a:endParaRPr lang="en-US"/>
          </a:p>
        </p:txBody>
      </p:sp>
      <p:sp>
        <p:nvSpPr>
          <p:cNvPr id="6" name="Slide Number Placeholder 5"/>
          <p:cNvSpPr>
            <a:spLocks noGrp="1"/>
          </p:cNvSpPr>
          <p:nvPr>
            <p:ph type="sldNum" sz="quarter" idx="12"/>
          </p:nvPr>
        </p:nvSpPr>
        <p:spPr/>
        <p:txBody>
          <a:bodyPr/>
          <a:lstStyle>
            <a:lvl1pPr>
              <a:defRPr>
                <a:solidFill>
                  <a:schemeClr val="accent1">
                    <a:lumMod val="75000"/>
                    <a:lumOff val="25000"/>
                  </a:schemeClr>
                </a:solidFill>
              </a:defRPr>
            </a:lvl1pPr>
          </a:lstStyle>
          <a:p>
            <a:fld id="{D57F1E4F-1CFF-5643-939E-217C01CDF565}" type="slidenum">
              <a:rPr lang="en-US" smtClean="0"/>
              <a:pPr/>
              <a:t>‹#›</a:t>
            </a:fld>
            <a:endParaRPr lang="en-US"/>
          </a:p>
        </p:txBody>
      </p:sp>
    </p:spTree>
    <p:extLst>
      <p:ext uri="{BB962C8B-B14F-4D97-AF65-F5344CB8AC3E}">
        <p14:creationId xmlns:p14="http://schemas.microsoft.com/office/powerpoint/2010/main" val="255628603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Rectangle 7"/>
          <p:cNvSpPr>
            <a:spLocks noChangeAspect="1"/>
          </p:cNvSpPr>
          <p:nvPr/>
        </p:nvSpPr>
        <p:spPr>
          <a:xfrm>
            <a:off x="445982"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729658"/>
            <a:ext cx="11029616" cy="988332"/>
          </a:xfrm>
        </p:spPr>
        <p:txBody>
          <a:bodyPr/>
          <a:lstStyle/>
          <a:p>
            <a:r>
              <a:rPr lang="en-US"/>
              <a:t>Click to edit Master title style</a:t>
            </a:r>
          </a:p>
        </p:txBody>
      </p:sp>
      <p:sp>
        <p:nvSpPr>
          <p:cNvPr id="3" name="Content Placeholder 2"/>
          <p:cNvSpPr>
            <a:spLocks noGrp="1"/>
          </p:cNvSpPr>
          <p:nvPr>
            <p:ph sz="half" idx="1"/>
          </p:nvPr>
        </p:nvSpPr>
        <p:spPr>
          <a:xfrm>
            <a:off x="581193" y="2228003"/>
            <a:ext cx="5422390" cy="363304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88417" y="2228003"/>
            <a:ext cx="5422392" cy="363304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61BEF0D-F0BB-DE4B-95CE-6DB70DBA9567}" type="datetimeFigureOut">
              <a:rPr lang="en-US" smtClean="0"/>
              <a:pPr/>
              <a:t>5/17/2024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a:p>
        </p:txBody>
      </p:sp>
    </p:spTree>
    <p:extLst>
      <p:ext uri="{BB962C8B-B14F-4D97-AF65-F5344CB8AC3E}">
        <p14:creationId xmlns:p14="http://schemas.microsoft.com/office/powerpoint/2010/main" val="388446086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1" name="Rectangle 10"/>
          <p:cNvSpPr>
            <a:spLocks noChangeAspect="1"/>
          </p:cNvSpPr>
          <p:nvPr/>
        </p:nvSpPr>
        <p:spPr>
          <a:xfrm>
            <a:off x="445982"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2" name="Title 1"/>
          <p:cNvSpPr>
            <a:spLocks noGrp="1"/>
          </p:cNvSpPr>
          <p:nvPr>
            <p:ph type="title"/>
          </p:nvPr>
        </p:nvSpPr>
        <p:spPr>
          <a:xfrm>
            <a:off x="581193" y="729658"/>
            <a:ext cx="11029616" cy="988332"/>
          </a:xfrm>
        </p:spPr>
        <p:txBody>
          <a:bodyPr/>
          <a:lstStyle/>
          <a:p>
            <a:r>
              <a:rPr lang="en-US"/>
              <a:t>Click to edit Master title style</a:t>
            </a:r>
          </a:p>
        </p:txBody>
      </p:sp>
      <p:sp>
        <p:nvSpPr>
          <p:cNvPr id="3" name="Text Placeholder 2"/>
          <p:cNvSpPr>
            <a:spLocks noGrp="1"/>
          </p:cNvSpPr>
          <p:nvPr>
            <p:ph type="body" idx="1"/>
          </p:nvPr>
        </p:nvSpPr>
        <p:spPr>
          <a:xfrm>
            <a:off x="887219" y="2250892"/>
            <a:ext cx="5087075" cy="536005"/>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81194" y="2926052"/>
            <a:ext cx="5393100" cy="2934999"/>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523735" y="2250892"/>
            <a:ext cx="5087073" cy="553373"/>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17709" y="2926052"/>
            <a:ext cx="5393100" cy="2934999"/>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61BEF0D-F0BB-DE4B-95CE-6DB70DBA9567}" type="datetimeFigureOut">
              <a:rPr lang="en-US" smtClean="0"/>
              <a:pPr/>
              <a:t>5/17/2024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57F1E4F-1CFF-5643-939E-217C01CDF565}" type="slidenum">
              <a:rPr lang="en-US" smtClean="0"/>
              <a:pPr/>
              <a:t>‹#›</a:t>
            </a:fld>
            <a:endParaRPr lang="en-US"/>
          </a:p>
        </p:txBody>
      </p:sp>
    </p:spTree>
    <p:extLst>
      <p:ext uri="{BB962C8B-B14F-4D97-AF65-F5344CB8AC3E}">
        <p14:creationId xmlns:p14="http://schemas.microsoft.com/office/powerpoint/2010/main" val="330455855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B61BEF0D-F0BB-DE4B-95CE-6DB70DBA9567}" type="datetimeFigureOut">
              <a:rPr lang="en-US" smtClean="0"/>
              <a:pPr/>
              <a:t>5/17/2024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57F1E4F-1CFF-5643-939E-217C01CDF565}" type="slidenum">
              <a:rPr lang="en-US" smtClean="0"/>
              <a:pPr/>
              <a:t>‹#›</a:t>
            </a:fld>
            <a:endParaRPr lang="en-US"/>
          </a:p>
        </p:txBody>
      </p:sp>
      <p:sp>
        <p:nvSpPr>
          <p:cNvPr id="7" name="Rectangle 6"/>
          <p:cNvSpPr>
            <a:spLocks noChangeAspect="1"/>
          </p:cNvSpPr>
          <p:nvPr/>
        </p:nvSpPr>
        <p:spPr>
          <a:xfrm>
            <a:off x="440683"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8" name="Title 1"/>
          <p:cNvSpPr>
            <a:spLocks noGrp="1"/>
          </p:cNvSpPr>
          <p:nvPr>
            <p:ph type="title"/>
          </p:nvPr>
        </p:nvSpPr>
        <p:spPr>
          <a:xfrm>
            <a:off x="575894" y="729658"/>
            <a:ext cx="11029616" cy="988332"/>
          </a:xfrm>
        </p:spPr>
        <p:txBody>
          <a:bodyPr/>
          <a:lstStyle/>
          <a:p>
            <a:r>
              <a:rPr lang="en-US"/>
              <a:t>Click to edit Master title style</a:t>
            </a:r>
          </a:p>
        </p:txBody>
      </p:sp>
    </p:spTree>
    <p:extLst>
      <p:ext uri="{BB962C8B-B14F-4D97-AF65-F5344CB8AC3E}">
        <p14:creationId xmlns:p14="http://schemas.microsoft.com/office/powerpoint/2010/main" val="362289193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smtClean="0"/>
              <a:pPr/>
              <a:t>5/17/2024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57F1E4F-1CFF-5643-939E-217C01CDF565}" type="slidenum">
              <a:rPr lang="en-US" smtClean="0"/>
              <a:pPr/>
              <a:t>‹#›</a:t>
            </a:fld>
            <a:endParaRPr lang="en-US"/>
          </a:p>
        </p:txBody>
      </p:sp>
    </p:spTree>
    <p:extLst>
      <p:ext uri="{BB962C8B-B14F-4D97-AF65-F5344CB8AC3E}">
        <p14:creationId xmlns:p14="http://schemas.microsoft.com/office/powerpoint/2010/main" val="251983704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9" name="Rectangle 8"/>
          <p:cNvSpPr>
            <a:spLocks noChangeAspect="1"/>
          </p:cNvSpPr>
          <p:nvPr/>
        </p:nvSpPr>
        <p:spPr>
          <a:xfrm>
            <a:off x="447817" y="5141973"/>
            <a:ext cx="11298200" cy="127470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2" y="5262296"/>
            <a:ext cx="4909445" cy="689514"/>
          </a:xfrm>
        </p:spPr>
        <p:txBody>
          <a:bodyPr anchor="ctr"/>
          <a:lstStyle>
            <a:lvl1pPr algn="l">
              <a:defRPr sz="2000" b="0">
                <a:solidFill>
                  <a:schemeClr val="accent1">
                    <a:lumMod val="75000"/>
                    <a:lumOff val="25000"/>
                  </a:schemeClr>
                </a:solidFill>
              </a:defRPr>
            </a:lvl1pPr>
          </a:lstStyle>
          <a:p>
            <a:r>
              <a:rPr lang="en-US"/>
              <a:t>Click to edit Master title style</a:t>
            </a:r>
          </a:p>
        </p:txBody>
      </p:sp>
      <p:sp>
        <p:nvSpPr>
          <p:cNvPr id="3" name="Content Placeholder 2"/>
          <p:cNvSpPr>
            <a:spLocks noGrp="1"/>
          </p:cNvSpPr>
          <p:nvPr>
            <p:ph idx="1"/>
          </p:nvPr>
        </p:nvSpPr>
        <p:spPr>
          <a:xfrm>
            <a:off x="447816" y="601200"/>
            <a:ext cx="11292840" cy="4204800"/>
          </a:xfrm>
        </p:spPr>
        <p:txBody>
          <a:bodyPr anchor="ctr">
            <a:normAutofit/>
          </a:bodyPr>
          <a:lstStyle>
            <a:lvl1pPr>
              <a:defRPr sz="2000">
                <a:solidFill>
                  <a:schemeClr val="tx2"/>
                </a:solidFill>
              </a:defRPr>
            </a:lvl1pPr>
            <a:lvl2pPr>
              <a:defRPr sz="1800">
                <a:solidFill>
                  <a:schemeClr val="tx2"/>
                </a:solidFill>
              </a:defRPr>
            </a:lvl2pPr>
            <a:lvl3pPr>
              <a:defRPr sz="1600">
                <a:solidFill>
                  <a:schemeClr val="tx2"/>
                </a:solidFill>
              </a:defRPr>
            </a:lvl3pPr>
            <a:lvl4pPr>
              <a:defRPr sz="1400">
                <a:solidFill>
                  <a:schemeClr val="tx2"/>
                </a:solidFill>
              </a:defRPr>
            </a:lvl4pPr>
            <a:lvl5pPr>
              <a:defRPr sz="1400">
                <a:solidFill>
                  <a:schemeClr val="tx2"/>
                </a:solidFill>
              </a:defRPr>
            </a:lvl5pPr>
            <a:lvl6pPr>
              <a:defRPr sz="1400">
                <a:solidFill>
                  <a:schemeClr val="tx2"/>
                </a:solidFill>
              </a:defRPr>
            </a:lvl6pPr>
            <a:lvl7pPr>
              <a:defRPr sz="1400">
                <a:solidFill>
                  <a:schemeClr val="tx2"/>
                </a:solidFill>
              </a:defRPr>
            </a:lvl7pPr>
            <a:lvl8pPr>
              <a:defRPr sz="1400">
                <a:solidFill>
                  <a:schemeClr val="tx2"/>
                </a:solidFill>
              </a:defRPr>
            </a:lvl8pPr>
            <a:lvl9pPr>
              <a:defRPr sz="1400">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5740823" y="5262296"/>
            <a:ext cx="5869987" cy="689515"/>
          </a:xfrm>
        </p:spPr>
        <p:txBody>
          <a:bodyPr anchor="ctr">
            <a:normAutofit/>
          </a:bodyPr>
          <a:lstStyle>
            <a:lvl1pPr marL="0" indent="0" algn="r">
              <a:buNone/>
              <a:defRPr sz="1100">
                <a:solidFill>
                  <a:schemeClr val="bg1"/>
                </a:solidFill>
              </a:defRPr>
            </a:lvl1pPr>
            <a:lvl2pPr marL="457200" indent="0">
              <a:buNone/>
              <a:defRPr sz="11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solidFill>
                  <a:schemeClr val="accent1">
                    <a:lumMod val="75000"/>
                    <a:lumOff val="25000"/>
                  </a:schemeClr>
                </a:solidFill>
              </a:defRPr>
            </a:lvl1pPr>
          </a:lstStyle>
          <a:p>
            <a:fld id="{B61BEF0D-F0BB-DE4B-95CE-6DB70DBA9567}" type="datetimeFigureOut">
              <a:rPr lang="en-US" smtClean="0"/>
              <a:pPr/>
              <a:t>5/17/2024</a:t>
            </a:fld>
            <a:endParaRPr lang="en-US"/>
          </a:p>
        </p:txBody>
      </p:sp>
      <p:sp>
        <p:nvSpPr>
          <p:cNvPr id="6" name="Footer Placeholder 5"/>
          <p:cNvSpPr>
            <a:spLocks noGrp="1"/>
          </p:cNvSpPr>
          <p:nvPr>
            <p:ph type="ftr" sz="quarter" idx="11"/>
          </p:nvPr>
        </p:nvSpPr>
        <p:spPr/>
        <p:txBody>
          <a:bodyPr/>
          <a:lstStyle>
            <a:lvl1pPr>
              <a:defRPr>
                <a:solidFill>
                  <a:schemeClr val="accent1">
                    <a:lumMod val="75000"/>
                    <a:lumOff val="25000"/>
                  </a:schemeClr>
                </a:solidFill>
              </a:defRPr>
            </a:lvl1pPr>
          </a:lstStyle>
          <a:p>
            <a:endParaRPr lang="en-US"/>
          </a:p>
        </p:txBody>
      </p:sp>
      <p:sp>
        <p:nvSpPr>
          <p:cNvPr id="7" name="Slide Number Placeholder 6"/>
          <p:cNvSpPr>
            <a:spLocks noGrp="1"/>
          </p:cNvSpPr>
          <p:nvPr>
            <p:ph type="sldNum" sz="quarter" idx="12"/>
          </p:nvPr>
        </p:nvSpPr>
        <p:spPr/>
        <p:txBody>
          <a:bodyPr/>
          <a:lstStyle>
            <a:lvl1pPr>
              <a:defRPr>
                <a:solidFill>
                  <a:schemeClr val="accent1">
                    <a:lumMod val="75000"/>
                    <a:lumOff val="25000"/>
                  </a:schemeClr>
                </a:solidFill>
              </a:defRPr>
            </a:lvl1pPr>
          </a:lstStyle>
          <a:p>
            <a:fld id="{D57F1E4F-1CFF-5643-939E-217C01CDF565}" type="slidenum">
              <a:rPr lang="en-US" smtClean="0"/>
              <a:pPr/>
              <a:t>‹#›</a:t>
            </a:fld>
            <a:endParaRPr lang="en-US"/>
          </a:p>
        </p:txBody>
      </p:sp>
    </p:spTree>
    <p:extLst>
      <p:ext uri="{BB962C8B-B14F-4D97-AF65-F5344CB8AC3E}">
        <p14:creationId xmlns:p14="http://schemas.microsoft.com/office/powerpoint/2010/main" val="62271725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1193" y="4693389"/>
            <a:ext cx="11029616" cy="566738"/>
          </a:xfrm>
        </p:spPr>
        <p:txBody>
          <a:bodyPr anchor="b">
            <a:normAutofit/>
          </a:bodyPr>
          <a:lstStyle>
            <a:lvl1pPr algn="l">
              <a:defRPr sz="2400" b="0">
                <a:solidFill>
                  <a:schemeClr val="accent1"/>
                </a:solidFill>
              </a:defRPr>
            </a:lvl1pPr>
          </a:lstStyle>
          <a:p>
            <a:r>
              <a:rPr lang="en-US"/>
              <a:t>Click to edit Master title style</a:t>
            </a:r>
          </a:p>
        </p:txBody>
      </p:sp>
      <p:sp>
        <p:nvSpPr>
          <p:cNvPr id="3" name="Picture Placeholder 2"/>
          <p:cNvSpPr>
            <a:spLocks noGrp="1" noChangeAspect="1"/>
          </p:cNvSpPr>
          <p:nvPr>
            <p:ph type="pic" idx="1"/>
          </p:nvPr>
        </p:nvSpPr>
        <p:spPr>
          <a:xfrm>
            <a:off x="447817" y="599725"/>
            <a:ext cx="11290859" cy="3557252"/>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4" name="Text Placeholder 3"/>
          <p:cNvSpPr>
            <a:spLocks noGrp="1"/>
          </p:cNvSpPr>
          <p:nvPr>
            <p:ph type="body" sz="half" idx="2"/>
          </p:nvPr>
        </p:nvSpPr>
        <p:spPr>
          <a:xfrm>
            <a:off x="581192" y="5260127"/>
            <a:ext cx="11029617" cy="598671"/>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5/17/2024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a:p>
        </p:txBody>
      </p:sp>
    </p:spTree>
    <p:extLst>
      <p:ext uri="{BB962C8B-B14F-4D97-AF65-F5344CB8AC3E}">
        <p14:creationId xmlns:p14="http://schemas.microsoft.com/office/powerpoint/2010/main" val="333260533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8" name="Rectangle 7"/>
          <p:cNvSpPr>
            <a:spLocks noChangeAspect="1"/>
          </p:cNvSpPr>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9" name="Title 1"/>
          <p:cNvSpPr>
            <a:spLocks noGrp="1"/>
          </p:cNvSpPr>
          <p:nvPr>
            <p:ph type="title"/>
          </p:nvPr>
        </p:nvSpPr>
        <p:spPr>
          <a:xfrm>
            <a:off x="581192" y="702156"/>
            <a:ext cx="11029616" cy="1013800"/>
          </a:xfrm>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nchor="t"/>
          <a:lstStyle>
            <a:lvl1pPr algn="l">
              <a:defRPr/>
            </a:lvl1pPr>
            <a:lvl2pPr algn="l">
              <a:defRPr/>
            </a:lvl2pPr>
            <a:lvl3pPr algn="l">
              <a:defRPr/>
            </a:lvl3pPr>
            <a:lvl4pPr algn="l">
              <a:defRPr/>
            </a:lvl4pPr>
            <a:lvl5pPr algn="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61BEF0D-F0BB-DE4B-95CE-6DB70DBA9567}" type="datetimeFigureOut">
              <a:rPr lang="en-US" smtClean="0"/>
              <a:pPr/>
              <a:t>5/17/2024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a:p>
        </p:txBody>
      </p:sp>
    </p:spTree>
    <p:extLst>
      <p:ext uri="{BB962C8B-B14F-4D97-AF65-F5344CB8AC3E}">
        <p14:creationId xmlns:p14="http://schemas.microsoft.com/office/powerpoint/2010/main" val="327541830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Rectangle 6"/>
          <p:cNvSpPr>
            <a:spLocks noChangeAspect="1"/>
          </p:cNvSpPr>
          <p:nvPr/>
        </p:nvSpPr>
        <p:spPr>
          <a:xfrm>
            <a:off x="8839201" y="599725"/>
            <a:ext cx="2906817" cy="581695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Vertical Title 1"/>
          <p:cNvSpPr>
            <a:spLocks noGrp="1"/>
          </p:cNvSpPr>
          <p:nvPr>
            <p:ph type="title" orient="vert"/>
          </p:nvPr>
        </p:nvSpPr>
        <p:spPr>
          <a:xfrm>
            <a:off x="8839201" y="675726"/>
            <a:ext cx="2004164" cy="518307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774923" y="675726"/>
            <a:ext cx="7896279" cy="5183073"/>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993673" y="5956137"/>
            <a:ext cx="1328141" cy="365125"/>
          </a:xfrm>
        </p:spPr>
        <p:txBody>
          <a:bodyPr/>
          <a:lstStyle>
            <a:lvl1pPr>
              <a:defRPr>
                <a:solidFill>
                  <a:schemeClr val="accent1">
                    <a:lumMod val="75000"/>
                    <a:lumOff val="25000"/>
                  </a:schemeClr>
                </a:solidFill>
              </a:defRPr>
            </a:lvl1pPr>
          </a:lstStyle>
          <a:p>
            <a:fld id="{B61BEF0D-F0BB-DE4B-95CE-6DB70DBA9567}" type="datetimeFigureOut">
              <a:rPr lang="en-US" smtClean="0"/>
              <a:pPr/>
              <a:t>5/17/2024</a:t>
            </a:fld>
            <a:endParaRPr lang="en-US"/>
          </a:p>
        </p:txBody>
      </p:sp>
      <p:sp>
        <p:nvSpPr>
          <p:cNvPr id="5" name="Footer Placeholder 4"/>
          <p:cNvSpPr>
            <a:spLocks noGrp="1"/>
          </p:cNvSpPr>
          <p:nvPr>
            <p:ph type="ftr" sz="quarter" idx="11"/>
          </p:nvPr>
        </p:nvSpPr>
        <p:spPr>
          <a:xfrm>
            <a:off x="774923" y="5951811"/>
            <a:ext cx="7896279" cy="365125"/>
          </a:xfrm>
        </p:spPr>
        <p:txBody>
          <a:bodyPr/>
          <a:lstStyle/>
          <a:p>
            <a:endParaRPr lang="en-US"/>
          </a:p>
        </p:txBody>
      </p:sp>
      <p:sp>
        <p:nvSpPr>
          <p:cNvPr id="6" name="Slide Number Placeholder 5"/>
          <p:cNvSpPr>
            <a:spLocks noGrp="1"/>
          </p:cNvSpPr>
          <p:nvPr>
            <p:ph type="sldNum" sz="quarter" idx="12"/>
          </p:nvPr>
        </p:nvSpPr>
        <p:spPr>
          <a:xfrm>
            <a:off x="10446615" y="5956137"/>
            <a:ext cx="1164195" cy="365125"/>
          </a:xfrm>
        </p:spPr>
        <p:txBody>
          <a:bodyPr/>
          <a:lstStyle>
            <a:lvl1pPr>
              <a:defRPr>
                <a:solidFill>
                  <a:schemeClr val="accent1">
                    <a:lumMod val="75000"/>
                    <a:lumOff val="25000"/>
                  </a:schemeClr>
                </a:solidFill>
              </a:defRPr>
            </a:lvl1pPr>
          </a:lstStyle>
          <a:p>
            <a:fld id="{D57F1E4F-1CFF-5643-939E-217C01CDF565}" type="slidenum">
              <a:rPr lang="en-US" smtClean="0"/>
              <a:pPr/>
              <a:t>‹#›</a:t>
            </a:fld>
            <a:endParaRPr lang="en-US"/>
          </a:p>
        </p:txBody>
      </p:sp>
    </p:spTree>
    <p:extLst>
      <p:ext uri="{BB962C8B-B14F-4D97-AF65-F5344CB8AC3E}">
        <p14:creationId xmlns:p14="http://schemas.microsoft.com/office/powerpoint/2010/main" val="12345487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6" name="Picture 5" descr="A picture containing application&#10;&#10;Description automatically generated">
            <a:extLst>
              <a:ext uri="{FF2B5EF4-FFF2-40B4-BE49-F238E27FC236}">
                <a16:creationId xmlns:a16="http://schemas.microsoft.com/office/drawing/2014/main" id="{5945376C-6436-A088-61EA-D5EE32E2056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85650" cy="6861574"/>
          </a:xfrm>
          <a:prstGeom prst="rect">
            <a:avLst/>
          </a:prstGeom>
        </p:spPr>
      </p:pic>
      <p:sp>
        <p:nvSpPr>
          <p:cNvPr id="7" name="Rectangle 6">
            <a:extLst>
              <a:ext uri="{FF2B5EF4-FFF2-40B4-BE49-F238E27FC236}">
                <a16:creationId xmlns:a16="http://schemas.microsoft.com/office/drawing/2014/main" id="{8B324A9C-3589-D097-6C3D-F3D603C30A67}"/>
              </a:ext>
            </a:extLst>
          </p:cNvPr>
          <p:cNvSpPr/>
          <p:nvPr userDrawn="1"/>
        </p:nvSpPr>
        <p:spPr>
          <a:xfrm>
            <a:off x="0" y="601669"/>
            <a:ext cx="12192000" cy="89636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3" name="Date Placeholder 2">
            <a:extLst>
              <a:ext uri="{FF2B5EF4-FFF2-40B4-BE49-F238E27FC236}">
                <a16:creationId xmlns:a16="http://schemas.microsoft.com/office/drawing/2014/main" id="{58A4592B-286A-CA90-78F9-84E01C496672}"/>
              </a:ext>
            </a:extLst>
          </p:cNvPr>
          <p:cNvSpPr>
            <a:spLocks noGrp="1"/>
          </p:cNvSpPr>
          <p:nvPr>
            <p:ph type="dt" sz="half" idx="10"/>
          </p:nvPr>
        </p:nvSpPr>
        <p:spPr>
          <a:xfrm>
            <a:off x="838200" y="6356350"/>
            <a:ext cx="2743200" cy="365125"/>
          </a:xfrm>
          <a:prstGeom prst="rect">
            <a:avLst/>
          </a:prstGeom>
        </p:spPr>
        <p:txBody>
          <a:bodyPr/>
          <a:lstStyle/>
          <a:p>
            <a:fld id="{8E17DE4E-90DA-4740-979D-77A0E21180D8}" type="datetimeFigureOut">
              <a:rPr lang="en-US" smtClean="0"/>
              <a:t>5/17/2024</a:t>
            </a:fld>
            <a:endParaRPr lang="en-US"/>
          </a:p>
        </p:txBody>
      </p:sp>
      <p:sp>
        <p:nvSpPr>
          <p:cNvPr id="4" name="Footer Placeholder 3">
            <a:extLst>
              <a:ext uri="{FF2B5EF4-FFF2-40B4-BE49-F238E27FC236}">
                <a16:creationId xmlns:a16="http://schemas.microsoft.com/office/drawing/2014/main" id="{38C3B51C-DFD6-3283-0A61-85A8910C155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60A28649-D73D-C1B0-6325-7E752B4E9DDD}"/>
              </a:ext>
            </a:extLst>
          </p:cNvPr>
          <p:cNvSpPr>
            <a:spLocks noGrp="1"/>
          </p:cNvSpPr>
          <p:nvPr>
            <p:ph type="sldNum" sz="quarter" idx="12"/>
          </p:nvPr>
        </p:nvSpPr>
        <p:spPr/>
        <p:txBody>
          <a:bodyPr/>
          <a:lstStyle/>
          <a:p>
            <a:fld id="{5DC376C7-CCAB-4A43-82C7-E28708528D9E}" type="slidenum">
              <a:rPr lang="en-US" smtClean="0"/>
              <a:t>‹#›</a:t>
            </a:fld>
            <a:endParaRPr lang="en-US"/>
          </a:p>
        </p:txBody>
      </p:sp>
      <p:sp>
        <p:nvSpPr>
          <p:cNvPr id="2" name="Title 1">
            <a:extLst>
              <a:ext uri="{FF2B5EF4-FFF2-40B4-BE49-F238E27FC236}">
                <a16:creationId xmlns:a16="http://schemas.microsoft.com/office/drawing/2014/main" id="{099B2C82-2443-4DB6-7560-CA743E516D1C}"/>
              </a:ext>
            </a:extLst>
          </p:cNvPr>
          <p:cNvSpPr>
            <a:spLocks noGrp="1"/>
          </p:cNvSpPr>
          <p:nvPr>
            <p:ph type="title"/>
          </p:nvPr>
        </p:nvSpPr>
        <p:spPr/>
        <p:txBody>
          <a:bodyPr/>
          <a:lstStyle>
            <a:lvl1pPr>
              <a:defRPr>
                <a:solidFill>
                  <a:schemeClr val="bg1"/>
                </a:solidFill>
              </a:defRPr>
            </a:lvl1pPr>
          </a:lstStyle>
          <a:p>
            <a:r>
              <a:rPr lang="en-US"/>
              <a:t>Click to edit Master title style</a:t>
            </a:r>
          </a:p>
        </p:txBody>
      </p:sp>
      <p:pic>
        <p:nvPicPr>
          <p:cNvPr id="8" name="Picture 7">
            <a:extLst>
              <a:ext uri="{FF2B5EF4-FFF2-40B4-BE49-F238E27FC236}">
                <a16:creationId xmlns:a16="http://schemas.microsoft.com/office/drawing/2014/main" id="{11EE8A18-807E-9C28-2897-7C83C93FF2C9}"/>
              </a:ext>
            </a:extLst>
          </p:cNvPr>
          <p:cNvPicPr>
            <a:picLocks noGrp="1" noRot="1" noChangeAspect="1" noMove="1" noResize="1" noEditPoints="1" noAdjustHandles="1" noChangeArrowheads="1" noChangeShapeType="1" noCrop="1"/>
          </p:cNvPicPr>
          <p:nvPr userDrawn="1"/>
        </p:nvPicPr>
        <p:blipFill>
          <a:blip r:embed="rId3" cstate="screen">
            <a:extLst>
              <a:ext uri="{28A0092B-C50C-407E-A947-70E740481C1C}">
                <a14:useLocalDpi xmlns:a14="http://schemas.microsoft.com/office/drawing/2010/main"/>
              </a:ext>
            </a:extLst>
          </a:blip>
          <a:srcRect/>
          <a:stretch/>
        </p:blipFill>
        <p:spPr>
          <a:xfrm>
            <a:off x="-6350" y="0"/>
            <a:ext cx="12179296" cy="6857998"/>
          </a:xfrm>
          <a:prstGeom prst="rect">
            <a:avLst/>
          </a:prstGeom>
        </p:spPr>
      </p:pic>
      <p:sp>
        <p:nvSpPr>
          <p:cNvPr id="10" name="Picture Placeholder 9">
            <a:extLst>
              <a:ext uri="{FF2B5EF4-FFF2-40B4-BE49-F238E27FC236}">
                <a16:creationId xmlns:a16="http://schemas.microsoft.com/office/drawing/2014/main" id="{92CB8D83-E846-6765-5362-343F2D03F47E}"/>
              </a:ext>
            </a:extLst>
          </p:cNvPr>
          <p:cNvSpPr>
            <a:spLocks noGrp="1"/>
          </p:cNvSpPr>
          <p:nvPr>
            <p:ph type="pic" sz="quarter" idx="13"/>
          </p:nvPr>
        </p:nvSpPr>
        <p:spPr>
          <a:xfrm>
            <a:off x="1459686" y="2018370"/>
            <a:ext cx="1681163" cy="1512888"/>
          </a:xfrm>
          <a:ln w="9525">
            <a:solidFill>
              <a:schemeClr val="tx1"/>
            </a:solidFill>
          </a:ln>
        </p:spPr>
        <p:txBody>
          <a:bodyPr/>
          <a:lstStyle/>
          <a:p>
            <a:endParaRPr lang="en-US"/>
          </a:p>
        </p:txBody>
      </p:sp>
      <p:sp>
        <p:nvSpPr>
          <p:cNvPr id="11" name="Picture Placeholder 9">
            <a:extLst>
              <a:ext uri="{FF2B5EF4-FFF2-40B4-BE49-F238E27FC236}">
                <a16:creationId xmlns:a16="http://schemas.microsoft.com/office/drawing/2014/main" id="{E5829345-80FD-3510-D071-1AD55F8147EF}"/>
              </a:ext>
            </a:extLst>
          </p:cNvPr>
          <p:cNvSpPr>
            <a:spLocks noGrp="1"/>
          </p:cNvSpPr>
          <p:nvPr>
            <p:ph type="pic" sz="quarter" idx="14"/>
          </p:nvPr>
        </p:nvSpPr>
        <p:spPr>
          <a:xfrm>
            <a:off x="4038600" y="2018370"/>
            <a:ext cx="1681163" cy="1512888"/>
          </a:xfrm>
          <a:ln w="9525">
            <a:solidFill>
              <a:schemeClr val="tx1"/>
            </a:solidFill>
          </a:ln>
        </p:spPr>
        <p:txBody>
          <a:bodyPr/>
          <a:lstStyle/>
          <a:p>
            <a:endParaRPr lang="en-US"/>
          </a:p>
        </p:txBody>
      </p:sp>
      <p:sp>
        <p:nvSpPr>
          <p:cNvPr id="12" name="Picture Placeholder 9">
            <a:extLst>
              <a:ext uri="{FF2B5EF4-FFF2-40B4-BE49-F238E27FC236}">
                <a16:creationId xmlns:a16="http://schemas.microsoft.com/office/drawing/2014/main" id="{FAA9F7C3-9374-4986-4E34-975D684957C0}"/>
              </a:ext>
            </a:extLst>
          </p:cNvPr>
          <p:cNvSpPr>
            <a:spLocks noGrp="1"/>
          </p:cNvSpPr>
          <p:nvPr>
            <p:ph type="pic" sz="quarter" idx="15"/>
          </p:nvPr>
        </p:nvSpPr>
        <p:spPr>
          <a:xfrm>
            <a:off x="6617514" y="2018370"/>
            <a:ext cx="1681163" cy="1512888"/>
          </a:xfrm>
          <a:ln w="9525">
            <a:solidFill>
              <a:schemeClr val="tx1"/>
            </a:solidFill>
          </a:ln>
        </p:spPr>
        <p:txBody>
          <a:bodyPr/>
          <a:lstStyle/>
          <a:p>
            <a:endParaRPr lang="en-US"/>
          </a:p>
        </p:txBody>
      </p:sp>
      <p:sp>
        <p:nvSpPr>
          <p:cNvPr id="13" name="Picture Placeholder 9">
            <a:extLst>
              <a:ext uri="{FF2B5EF4-FFF2-40B4-BE49-F238E27FC236}">
                <a16:creationId xmlns:a16="http://schemas.microsoft.com/office/drawing/2014/main" id="{0EEDADE2-12AE-2036-02D4-17B0A61FF23C}"/>
              </a:ext>
            </a:extLst>
          </p:cNvPr>
          <p:cNvSpPr>
            <a:spLocks noGrp="1"/>
          </p:cNvSpPr>
          <p:nvPr>
            <p:ph type="pic" sz="quarter" idx="16"/>
          </p:nvPr>
        </p:nvSpPr>
        <p:spPr>
          <a:xfrm>
            <a:off x="9196428" y="2018370"/>
            <a:ext cx="1681163" cy="1512888"/>
          </a:xfrm>
          <a:ln w="9525">
            <a:solidFill>
              <a:schemeClr val="tx1"/>
            </a:solidFill>
          </a:ln>
        </p:spPr>
        <p:txBody>
          <a:bodyPr/>
          <a:lstStyle/>
          <a:p>
            <a:endParaRPr lang="en-US"/>
          </a:p>
        </p:txBody>
      </p:sp>
      <p:sp>
        <p:nvSpPr>
          <p:cNvPr id="15" name="Text Placeholder 14">
            <a:extLst>
              <a:ext uri="{FF2B5EF4-FFF2-40B4-BE49-F238E27FC236}">
                <a16:creationId xmlns:a16="http://schemas.microsoft.com/office/drawing/2014/main" id="{8F0C88D9-76C3-FE5A-F029-B161CEDDAF31}"/>
              </a:ext>
            </a:extLst>
          </p:cNvPr>
          <p:cNvSpPr>
            <a:spLocks noGrp="1"/>
          </p:cNvSpPr>
          <p:nvPr>
            <p:ph type="body" sz="quarter" idx="17" hasCustomPrompt="1"/>
          </p:nvPr>
        </p:nvSpPr>
        <p:spPr>
          <a:xfrm>
            <a:off x="1162050" y="3807108"/>
            <a:ext cx="2419350" cy="563563"/>
          </a:xfrm>
        </p:spPr>
        <p:txBody>
          <a:bodyPr/>
          <a:lstStyle>
            <a:lvl1pPr marL="0" indent="0" algn="ctr">
              <a:buNone/>
              <a:defRPr b="1"/>
            </a:lvl1pPr>
          </a:lstStyle>
          <a:p>
            <a:pPr lvl="0"/>
            <a:r>
              <a:rPr lang="en-US"/>
              <a:t>Name</a:t>
            </a:r>
          </a:p>
        </p:txBody>
      </p:sp>
      <p:sp>
        <p:nvSpPr>
          <p:cNvPr id="16" name="Text Placeholder 14">
            <a:extLst>
              <a:ext uri="{FF2B5EF4-FFF2-40B4-BE49-F238E27FC236}">
                <a16:creationId xmlns:a16="http://schemas.microsoft.com/office/drawing/2014/main" id="{B8E0021D-00F9-D845-FE74-AB29C31448FA}"/>
              </a:ext>
            </a:extLst>
          </p:cNvPr>
          <p:cNvSpPr>
            <a:spLocks noGrp="1"/>
          </p:cNvSpPr>
          <p:nvPr>
            <p:ph type="body" sz="quarter" idx="18" hasCustomPrompt="1"/>
          </p:nvPr>
        </p:nvSpPr>
        <p:spPr>
          <a:xfrm>
            <a:off x="3705235" y="3837511"/>
            <a:ext cx="2419350" cy="563563"/>
          </a:xfrm>
        </p:spPr>
        <p:txBody>
          <a:bodyPr/>
          <a:lstStyle>
            <a:lvl1pPr marL="0" indent="0" algn="ctr">
              <a:buNone/>
              <a:defRPr b="1"/>
            </a:lvl1pPr>
          </a:lstStyle>
          <a:p>
            <a:pPr lvl="0"/>
            <a:r>
              <a:rPr lang="en-US"/>
              <a:t>Name</a:t>
            </a:r>
          </a:p>
        </p:txBody>
      </p:sp>
      <p:sp>
        <p:nvSpPr>
          <p:cNvPr id="17" name="Text Placeholder 14">
            <a:extLst>
              <a:ext uri="{FF2B5EF4-FFF2-40B4-BE49-F238E27FC236}">
                <a16:creationId xmlns:a16="http://schemas.microsoft.com/office/drawing/2014/main" id="{2D491B20-8350-0923-3452-95D14A2C6E32}"/>
              </a:ext>
            </a:extLst>
          </p:cNvPr>
          <p:cNvSpPr>
            <a:spLocks noGrp="1"/>
          </p:cNvSpPr>
          <p:nvPr>
            <p:ph type="body" sz="quarter" idx="19" hasCustomPrompt="1"/>
          </p:nvPr>
        </p:nvSpPr>
        <p:spPr>
          <a:xfrm>
            <a:off x="6248420" y="3818041"/>
            <a:ext cx="2419350" cy="563563"/>
          </a:xfrm>
        </p:spPr>
        <p:txBody>
          <a:bodyPr/>
          <a:lstStyle>
            <a:lvl1pPr marL="0" indent="0" algn="ctr">
              <a:buNone/>
              <a:defRPr b="1"/>
            </a:lvl1pPr>
          </a:lstStyle>
          <a:p>
            <a:pPr lvl="0"/>
            <a:r>
              <a:rPr lang="en-US"/>
              <a:t>Name</a:t>
            </a:r>
          </a:p>
        </p:txBody>
      </p:sp>
      <p:sp>
        <p:nvSpPr>
          <p:cNvPr id="18" name="Text Placeholder 14">
            <a:extLst>
              <a:ext uri="{FF2B5EF4-FFF2-40B4-BE49-F238E27FC236}">
                <a16:creationId xmlns:a16="http://schemas.microsoft.com/office/drawing/2014/main" id="{6DC7B00B-44F5-53BB-0E80-32931F1E8EB9}"/>
              </a:ext>
            </a:extLst>
          </p:cNvPr>
          <p:cNvSpPr>
            <a:spLocks noGrp="1"/>
          </p:cNvSpPr>
          <p:nvPr>
            <p:ph type="body" sz="quarter" idx="20" hasCustomPrompt="1"/>
          </p:nvPr>
        </p:nvSpPr>
        <p:spPr>
          <a:xfrm>
            <a:off x="8827334" y="3837510"/>
            <a:ext cx="2419350" cy="563563"/>
          </a:xfrm>
        </p:spPr>
        <p:txBody>
          <a:bodyPr/>
          <a:lstStyle>
            <a:lvl1pPr marL="0" indent="0" algn="ctr">
              <a:buNone/>
              <a:defRPr b="1"/>
            </a:lvl1pPr>
          </a:lstStyle>
          <a:p>
            <a:pPr lvl="0"/>
            <a:r>
              <a:rPr lang="en-US"/>
              <a:t>Name</a:t>
            </a:r>
          </a:p>
        </p:txBody>
      </p:sp>
      <p:sp>
        <p:nvSpPr>
          <p:cNvPr id="20" name="Text Placeholder 19">
            <a:extLst>
              <a:ext uri="{FF2B5EF4-FFF2-40B4-BE49-F238E27FC236}">
                <a16:creationId xmlns:a16="http://schemas.microsoft.com/office/drawing/2014/main" id="{EE09E100-927F-CE73-B86C-7C10522E1B70}"/>
              </a:ext>
            </a:extLst>
          </p:cNvPr>
          <p:cNvSpPr>
            <a:spLocks noGrp="1"/>
          </p:cNvSpPr>
          <p:nvPr>
            <p:ph type="body" sz="quarter" idx="21" hasCustomPrompt="1"/>
          </p:nvPr>
        </p:nvSpPr>
        <p:spPr>
          <a:xfrm>
            <a:off x="1150761" y="4385855"/>
            <a:ext cx="2419350" cy="1254125"/>
          </a:xfrm>
        </p:spPr>
        <p:txBody>
          <a:bodyPr>
            <a:normAutofit/>
          </a:bodyPr>
          <a:lstStyle>
            <a:lvl1pPr marL="0" indent="0" algn="ctr">
              <a:buNone/>
              <a:defRPr sz="1800"/>
            </a:lvl1pPr>
          </a:lstStyle>
          <a:p>
            <a:pPr lvl="0"/>
            <a:r>
              <a:rPr lang="en-US"/>
              <a:t>Title</a:t>
            </a:r>
          </a:p>
          <a:p>
            <a:pPr lvl="0"/>
            <a:r>
              <a:rPr lang="en-US"/>
              <a:t>Org</a:t>
            </a:r>
          </a:p>
          <a:p>
            <a:pPr lvl="0"/>
            <a:r>
              <a:rPr lang="en-US"/>
              <a:t>email</a:t>
            </a:r>
          </a:p>
        </p:txBody>
      </p:sp>
      <p:sp>
        <p:nvSpPr>
          <p:cNvPr id="21" name="Text Placeholder 19">
            <a:extLst>
              <a:ext uri="{FF2B5EF4-FFF2-40B4-BE49-F238E27FC236}">
                <a16:creationId xmlns:a16="http://schemas.microsoft.com/office/drawing/2014/main" id="{FA10BBE3-FD10-8E04-69F6-16AB13D1095F}"/>
              </a:ext>
            </a:extLst>
          </p:cNvPr>
          <p:cNvSpPr>
            <a:spLocks noGrp="1"/>
          </p:cNvSpPr>
          <p:nvPr>
            <p:ph type="body" sz="quarter" idx="22" hasCustomPrompt="1"/>
          </p:nvPr>
        </p:nvSpPr>
        <p:spPr>
          <a:xfrm>
            <a:off x="3700768" y="4389905"/>
            <a:ext cx="2419350" cy="1254125"/>
          </a:xfrm>
        </p:spPr>
        <p:txBody>
          <a:bodyPr>
            <a:normAutofit/>
          </a:bodyPr>
          <a:lstStyle>
            <a:lvl1pPr marL="0" indent="0" algn="ctr">
              <a:buNone/>
              <a:defRPr sz="1800"/>
            </a:lvl1pPr>
          </a:lstStyle>
          <a:p>
            <a:pPr lvl="0"/>
            <a:r>
              <a:rPr lang="en-US"/>
              <a:t>Title</a:t>
            </a:r>
          </a:p>
          <a:p>
            <a:pPr lvl="0"/>
            <a:r>
              <a:rPr lang="en-US"/>
              <a:t>Org</a:t>
            </a:r>
          </a:p>
          <a:p>
            <a:pPr lvl="0"/>
            <a:r>
              <a:rPr lang="en-US"/>
              <a:t>email</a:t>
            </a:r>
          </a:p>
        </p:txBody>
      </p:sp>
      <p:sp>
        <p:nvSpPr>
          <p:cNvPr id="22" name="Text Placeholder 19">
            <a:extLst>
              <a:ext uri="{FF2B5EF4-FFF2-40B4-BE49-F238E27FC236}">
                <a16:creationId xmlns:a16="http://schemas.microsoft.com/office/drawing/2014/main" id="{4F91AA31-97DF-5B97-0F3D-C8CA7F0FBC0B}"/>
              </a:ext>
            </a:extLst>
          </p:cNvPr>
          <p:cNvSpPr>
            <a:spLocks noGrp="1"/>
          </p:cNvSpPr>
          <p:nvPr>
            <p:ph type="body" sz="quarter" idx="23" hasCustomPrompt="1"/>
          </p:nvPr>
        </p:nvSpPr>
        <p:spPr>
          <a:xfrm>
            <a:off x="6264051" y="4408553"/>
            <a:ext cx="2419350" cy="1254125"/>
          </a:xfrm>
        </p:spPr>
        <p:txBody>
          <a:bodyPr>
            <a:normAutofit/>
          </a:bodyPr>
          <a:lstStyle>
            <a:lvl1pPr marL="0" indent="0" algn="ctr">
              <a:buNone/>
              <a:defRPr sz="1800"/>
            </a:lvl1pPr>
          </a:lstStyle>
          <a:p>
            <a:pPr lvl="0"/>
            <a:r>
              <a:rPr lang="en-US"/>
              <a:t>Title</a:t>
            </a:r>
          </a:p>
          <a:p>
            <a:pPr lvl="0"/>
            <a:r>
              <a:rPr lang="en-US"/>
              <a:t>Org</a:t>
            </a:r>
          </a:p>
          <a:p>
            <a:pPr lvl="0"/>
            <a:r>
              <a:rPr lang="en-US"/>
              <a:t>email</a:t>
            </a:r>
          </a:p>
        </p:txBody>
      </p:sp>
      <p:sp>
        <p:nvSpPr>
          <p:cNvPr id="23" name="Text Placeholder 19">
            <a:extLst>
              <a:ext uri="{FF2B5EF4-FFF2-40B4-BE49-F238E27FC236}">
                <a16:creationId xmlns:a16="http://schemas.microsoft.com/office/drawing/2014/main" id="{58C350C8-7516-981D-8F52-558D5A6BD897}"/>
              </a:ext>
            </a:extLst>
          </p:cNvPr>
          <p:cNvSpPr>
            <a:spLocks noGrp="1"/>
          </p:cNvSpPr>
          <p:nvPr>
            <p:ph type="body" sz="quarter" idx="24" hasCustomPrompt="1"/>
          </p:nvPr>
        </p:nvSpPr>
        <p:spPr>
          <a:xfrm>
            <a:off x="8831676" y="4381604"/>
            <a:ext cx="2419350" cy="1254125"/>
          </a:xfrm>
        </p:spPr>
        <p:txBody>
          <a:bodyPr>
            <a:normAutofit/>
          </a:bodyPr>
          <a:lstStyle>
            <a:lvl1pPr marL="0" indent="0" algn="ctr">
              <a:buNone/>
              <a:defRPr sz="1800"/>
            </a:lvl1pPr>
          </a:lstStyle>
          <a:p>
            <a:pPr lvl="0"/>
            <a:r>
              <a:rPr lang="en-US"/>
              <a:t>Title</a:t>
            </a:r>
          </a:p>
          <a:p>
            <a:pPr lvl="0"/>
            <a:r>
              <a:rPr lang="en-US"/>
              <a:t>Org</a:t>
            </a:r>
          </a:p>
          <a:p>
            <a:pPr lvl="0"/>
            <a:r>
              <a:rPr lang="en-US"/>
              <a:t>email</a:t>
            </a:r>
          </a:p>
        </p:txBody>
      </p:sp>
      <p:sp>
        <p:nvSpPr>
          <p:cNvPr id="9" name="Slide Number Placeholder 5">
            <a:extLst>
              <a:ext uri="{FF2B5EF4-FFF2-40B4-BE49-F238E27FC236}">
                <a16:creationId xmlns:a16="http://schemas.microsoft.com/office/drawing/2014/main" id="{9BAD6B77-481B-04C0-517C-85C1CE5B1D52}"/>
              </a:ext>
            </a:extLst>
          </p:cNvPr>
          <p:cNvSpPr txBox="1">
            <a:spLocks/>
          </p:cNvSpPr>
          <p:nvPr userDrawn="1"/>
        </p:nvSpPr>
        <p:spPr>
          <a:xfrm>
            <a:off x="8776855"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a:solidFill>
                  <a:schemeClr val="tx1"/>
                </a:solidFill>
                <a:latin typeface="Montserrat" panose="00000500000000000000" pitchFamily="2" charset="0"/>
              </a:rPr>
              <a:t>Safal Partners © 2024</a:t>
            </a:r>
          </a:p>
        </p:txBody>
      </p:sp>
      <p:pic>
        <p:nvPicPr>
          <p:cNvPr id="14" name="Picture 13" descr="Diagram&#10;&#10;Description automatically generated">
            <a:extLst>
              <a:ext uri="{FF2B5EF4-FFF2-40B4-BE49-F238E27FC236}">
                <a16:creationId xmlns:a16="http://schemas.microsoft.com/office/drawing/2014/main" id="{0DBBF89E-36F7-AB45-900B-890FF14CC462}"/>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2219325" y="5952744"/>
            <a:ext cx="791336" cy="791336"/>
          </a:xfrm>
          <a:prstGeom prst="rect">
            <a:avLst/>
          </a:prstGeom>
        </p:spPr>
      </p:pic>
      <p:sp>
        <p:nvSpPr>
          <p:cNvPr id="19" name="Rectangle 18">
            <a:extLst>
              <a:ext uri="{FF2B5EF4-FFF2-40B4-BE49-F238E27FC236}">
                <a16:creationId xmlns:a16="http://schemas.microsoft.com/office/drawing/2014/main" id="{E6A6127D-7B41-BD06-5311-40EE6908AEE3}"/>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21409718"/>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userDrawn="1">
  <p:cSld name="Large Title with 8 boxes">
    <p:spTree>
      <p:nvGrpSpPr>
        <p:cNvPr id="1" name=""/>
        <p:cNvGrpSpPr/>
        <p:nvPr/>
      </p:nvGrpSpPr>
      <p:grpSpPr>
        <a:xfrm>
          <a:off x="0" y="0"/>
          <a:ext cx="0" cy="0"/>
          <a:chOff x="0" y="0"/>
          <a:chExt cx="0" cy="0"/>
        </a:xfrm>
      </p:grpSpPr>
      <p:pic>
        <p:nvPicPr>
          <p:cNvPr id="9" name="Picture 8" descr="A picture containing application&#10;&#10;Description automatically generated">
            <a:extLst>
              <a:ext uri="{FF2B5EF4-FFF2-40B4-BE49-F238E27FC236}">
                <a16:creationId xmlns:a16="http://schemas.microsoft.com/office/drawing/2014/main" id="{BE0667B8-F471-B0C2-6FA4-A5CBB0A4B2E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85650" cy="6861574"/>
          </a:xfrm>
          <a:prstGeom prst="rect">
            <a:avLst/>
          </a:prstGeom>
        </p:spPr>
      </p:pic>
      <p:sp>
        <p:nvSpPr>
          <p:cNvPr id="10" name="Rectangle 9">
            <a:extLst>
              <a:ext uri="{FF2B5EF4-FFF2-40B4-BE49-F238E27FC236}">
                <a16:creationId xmlns:a16="http://schemas.microsoft.com/office/drawing/2014/main" id="{14C55546-3DDB-05E6-7701-8946DB7849F9}"/>
              </a:ext>
            </a:extLst>
          </p:cNvPr>
          <p:cNvSpPr/>
          <p:nvPr userDrawn="1"/>
        </p:nvSpPr>
        <p:spPr>
          <a:xfrm>
            <a:off x="0" y="601669"/>
            <a:ext cx="12179296" cy="116998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2" name="Title 1">
            <a:extLst>
              <a:ext uri="{FF2B5EF4-FFF2-40B4-BE49-F238E27FC236}">
                <a16:creationId xmlns:a16="http://schemas.microsoft.com/office/drawing/2014/main" id="{7DD91F70-EADA-2BCA-8958-DAB65B298AE6}"/>
              </a:ext>
            </a:extLst>
          </p:cNvPr>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EE7BD0C8-5E4A-03DB-BE69-DC13AC0122E4}"/>
              </a:ext>
            </a:extLst>
          </p:cNvPr>
          <p:cNvSpPr>
            <a:spLocks noGrp="1"/>
          </p:cNvSpPr>
          <p:nvPr>
            <p:ph sz="half" idx="1"/>
          </p:nvPr>
        </p:nvSpPr>
        <p:spPr>
          <a:xfrm>
            <a:off x="838200" y="1825625"/>
            <a:ext cx="5181600" cy="967451"/>
          </a:xfrm>
        </p:spPr>
        <p:txBody>
          <a:bodyPr/>
          <a:lstStyle>
            <a:lvl1pPr marL="0" indent="0">
              <a:buNone/>
              <a:defRPr/>
            </a:lvl1pPr>
          </a:lstStyle>
          <a:p>
            <a:pPr lvl="0"/>
            <a:r>
              <a:rPr lang="en-US"/>
              <a:t>Click to edit Master text styles</a:t>
            </a:r>
          </a:p>
        </p:txBody>
      </p:sp>
      <p:sp>
        <p:nvSpPr>
          <p:cNvPr id="4" name="Content Placeholder 3">
            <a:extLst>
              <a:ext uri="{FF2B5EF4-FFF2-40B4-BE49-F238E27FC236}">
                <a16:creationId xmlns:a16="http://schemas.microsoft.com/office/drawing/2014/main" id="{46D7FBBF-3093-4012-E418-D37168F27199}"/>
              </a:ext>
            </a:extLst>
          </p:cNvPr>
          <p:cNvSpPr>
            <a:spLocks noGrp="1"/>
          </p:cNvSpPr>
          <p:nvPr>
            <p:ph sz="half" idx="2"/>
          </p:nvPr>
        </p:nvSpPr>
        <p:spPr>
          <a:xfrm>
            <a:off x="6172200" y="1825625"/>
            <a:ext cx="5181600" cy="967451"/>
          </a:xfrm>
        </p:spPr>
        <p:txBody>
          <a:bodyPr/>
          <a:lstStyle/>
          <a:p>
            <a:pPr lvl="0"/>
            <a:r>
              <a:rPr lang="en-US"/>
              <a:t>Click to edit Master text styles</a:t>
            </a:r>
          </a:p>
        </p:txBody>
      </p:sp>
      <p:sp>
        <p:nvSpPr>
          <p:cNvPr id="5" name="Date Placeholder 4">
            <a:extLst>
              <a:ext uri="{FF2B5EF4-FFF2-40B4-BE49-F238E27FC236}">
                <a16:creationId xmlns:a16="http://schemas.microsoft.com/office/drawing/2014/main" id="{4A589581-033B-BC14-AA0C-B0AC3ECC76A3}"/>
              </a:ext>
            </a:extLst>
          </p:cNvPr>
          <p:cNvSpPr>
            <a:spLocks noGrp="1"/>
          </p:cNvSpPr>
          <p:nvPr>
            <p:ph type="dt" sz="half" idx="10"/>
          </p:nvPr>
        </p:nvSpPr>
        <p:spPr>
          <a:xfrm>
            <a:off x="838200" y="6356350"/>
            <a:ext cx="2743200" cy="365125"/>
          </a:xfrm>
          <a:prstGeom prst="rect">
            <a:avLst/>
          </a:prstGeom>
        </p:spPr>
        <p:txBody>
          <a:bodyPr/>
          <a:lstStyle/>
          <a:p>
            <a:fld id="{8E17DE4E-90DA-4740-979D-77A0E21180D8}" type="datetimeFigureOut">
              <a:rPr lang="en-US" smtClean="0"/>
              <a:t>5/17/2024</a:t>
            </a:fld>
            <a:endParaRPr lang="en-US"/>
          </a:p>
        </p:txBody>
      </p:sp>
      <p:sp>
        <p:nvSpPr>
          <p:cNvPr id="6" name="Footer Placeholder 5">
            <a:extLst>
              <a:ext uri="{FF2B5EF4-FFF2-40B4-BE49-F238E27FC236}">
                <a16:creationId xmlns:a16="http://schemas.microsoft.com/office/drawing/2014/main" id="{FA058F0E-3961-94A6-EF02-34E88C64C8C8}"/>
              </a:ext>
            </a:extLst>
          </p:cNvPr>
          <p:cNvSpPr>
            <a:spLocks noGrp="1"/>
          </p:cNvSpPr>
          <p:nvPr>
            <p:ph type="ftr" sz="quarter" idx="11"/>
          </p:nvPr>
        </p:nvSpPr>
        <p:spPr>
          <a:xfrm>
            <a:off x="4038600" y="6356350"/>
            <a:ext cx="4114800" cy="365125"/>
          </a:xfrm>
          <a:prstGeom prst="rect">
            <a:avLst/>
          </a:prstGeom>
        </p:spPr>
        <p:txBody>
          <a:bodyPr/>
          <a:lstStyle/>
          <a:p>
            <a:endParaRPr lang="en-US"/>
          </a:p>
        </p:txBody>
      </p:sp>
      <p:pic>
        <p:nvPicPr>
          <p:cNvPr id="12" name="Picture 11">
            <a:extLst>
              <a:ext uri="{FF2B5EF4-FFF2-40B4-BE49-F238E27FC236}">
                <a16:creationId xmlns:a16="http://schemas.microsoft.com/office/drawing/2014/main" id="{00360595-5B45-6114-E784-E45852A98BA2}"/>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0" y="2"/>
            <a:ext cx="12179296" cy="6857998"/>
          </a:xfrm>
          <a:prstGeom prst="rect">
            <a:avLst/>
          </a:prstGeom>
        </p:spPr>
      </p:pic>
      <p:sp>
        <p:nvSpPr>
          <p:cNvPr id="8" name="Slide Number Placeholder 5">
            <a:extLst>
              <a:ext uri="{FF2B5EF4-FFF2-40B4-BE49-F238E27FC236}">
                <a16:creationId xmlns:a16="http://schemas.microsoft.com/office/drawing/2014/main" id="{A62FA017-219C-1753-9BB5-49011916A527}"/>
              </a:ext>
            </a:extLst>
          </p:cNvPr>
          <p:cNvSpPr>
            <a:spLocks noGrp="1"/>
          </p:cNvSpPr>
          <p:nvPr>
            <p:ph type="sldNum" sz="quarter" idx="12"/>
          </p:nvPr>
        </p:nvSpPr>
        <p:spPr>
          <a:xfrm>
            <a:off x="8776855" y="6492875"/>
            <a:ext cx="3322782" cy="365125"/>
          </a:xfrm>
        </p:spPr>
        <p:txBody>
          <a:bodyPr/>
          <a:lstStyle>
            <a:lvl1pPr>
              <a:defRPr>
                <a:solidFill>
                  <a:schemeClr val="bg1"/>
                </a:solidFill>
              </a:defRPr>
            </a:lvl1pPr>
          </a:lstStyle>
          <a:p>
            <a:pPr algn="r"/>
            <a:r>
              <a:rPr lang="en-US" b="0">
                <a:solidFill>
                  <a:schemeClr val="tx1"/>
                </a:solidFill>
                <a:latin typeface="Montserrat" panose="00000500000000000000" pitchFamily="2" charset="0"/>
              </a:rPr>
              <a:t>Safal Partners © 2024</a:t>
            </a:r>
            <a:endParaRPr lang="en-US" sz="1200" b="0">
              <a:solidFill>
                <a:schemeClr val="tx1"/>
              </a:solidFill>
              <a:latin typeface="Montserrat" panose="00000500000000000000" pitchFamily="2" charset="0"/>
            </a:endParaRPr>
          </a:p>
        </p:txBody>
      </p:sp>
      <p:pic>
        <p:nvPicPr>
          <p:cNvPr id="11" name="Picture 10" descr="Diagram&#10;&#10;Description automatically generated">
            <a:extLst>
              <a:ext uri="{FF2B5EF4-FFF2-40B4-BE49-F238E27FC236}">
                <a16:creationId xmlns:a16="http://schemas.microsoft.com/office/drawing/2014/main" id="{D0ED1EE2-E789-F2FE-FCC8-A348E3A6064D}"/>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2219325" y="5952744"/>
            <a:ext cx="791336" cy="791336"/>
          </a:xfrm>
          <a:prstGeom prst="rect">
            <a:avLst/>
          </a:prstGeom>
        </p:spPr>
      </p:pic>
      <p:sp>
        <p:nvSpPr>
          <p:cNvPr id="13" name="Rectangle 12">
            <a:extLst>
              <a:ext uri="{FF2B5EF4-FFF2-40B4-BE49-F238E27FC236}">
                <a16:creationId xmlns:a16="http://schemas.microsoft.com/office/drawing/2014/main" id="{763A32B8-8A95-6C64-A9C8-0EF689A8FB93}"/>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ontent Placeholder 2">
            <a:extLst>
              <a:ext uri="{FF2B5EF4-FFF2-40B4-BE49-F238E27FC236}">
                <a16:creationId xmlns:a16="http://schemas.microsoft.com/office/drawing/2014/main" id="{1BCC7828-EB93-B072-B9EC-9259F43C80EF}"/>
              </a:ext>
            </a:extLst>
          </p:cNvPr>
          <p:cNvSpPr>
            <a:spLocks noGrp="1"/>
          </p:cNvSpPr>
          <p:nvPr>
            <p:ph sz="half" idx="13"/>
          </p:nvPr>
        </p:nvSpPr>
        <p:spPr>
          <a:xfrm>
            <a:off x="6186055" y="2853611"/>
            <a:ext cx="5181600" cy="967451"/>
          </a:xfrm>
        </p:spPr>
        <p:txBody>
          <a:bodyPr/>
          <a:lstStyle>
            <a:lvl1pPr marL="0" indent="0">
              <a:buNone/>
              <a:defRPr/>
            </a:lvl1pPr>
          </a:lstStyle>
          <a:p>
            <a:pPr lvl="0"/>
            <a:r>
              <a:rPr lang="en-US"/>
              <a:t>Click to edit Master text styles</a:t>
            </a:r>
          </a:p>
        </p:txBody>
      </p:sp>
      <p:sp>
        <p:nvSpPr>
          <p:cNvPr id="14" name="Content Placeholder 2">
            <a:extLst>
              <a:ext uri="{FF2B5EF4-FFF2-40B4-BE49-F238E27FC236}">
                <a16:creationId xmlns:a16="http://schemas.microsoft.com/office/drawing/2014/main" id="{A39A899F-39DD-A31C-063E-CCC453B6A567}"/>
              </a:ext>
            </a:extLst>
          </p:cNvPr>
          <p:cNvSpPr>
            <a:spLocks noGrp="1"/>
          </p:cNvSpPr>
          <p:nvPr>
            <p:ph sz="half" idx="14"/>
          </p:nvPr>
        </p:nvSpPr>
        <p:spPr>
          <a:xfrm>
            <a:off x="838200" y="3012842"/>
            <a:ext cx="5181600" cy="967451"/>
          </a:xfrm>
        </p:spPr>
        <p:txBody>
          <a:bodyPr/>
          <a:lstStyle>
            <a:lvl1pPr marL="0" indent="0">
              <a:buNone/>
              <a:defRPr/>
            </a:lvl1pPr>
          </a:lstStyle>
          <a:p>
            <a:pPr lvl="0"/>
            <a:r>
              <a:rPr lang="en-US"/>
              <a:t>Click to edit Master text styles</a:t>
            </a:r>
          </a:p>
        </p:txBody>
      </p:sp>
      <p:sp>
        <p:nvSpPr>
          <p:cNvPr id="15" name="Content Placeholder 2">
            <a:extLst>
              <a:ext uri="{FF2B5EF4-FFF2-40B4-BE49-F238E27FC236}">
                <a16:creationId xmlns:a16="http://schemas.microsoft.com/office/drawing/2014/main" id="{7E3BFEE9-E5CE-AFD8-CA7C-BA4D359EDCDE}"/>
              </a:ext>
            </a:extLst>
          </p:cNvPr>
          <p:cNvSpPr>
            <a:spLocks noGrp="1"/>
          </p:cNvSpPr>
          <p:nvPr>
            <p:ph sz="half" idx="15"/>
          </p:nvPr>
        </p:nvSpPr>
        <p:spPr>
          <a:xfrm>
            <a:off x="757844" y="5117002"/>
            <a:ext cx="5181600" cy="967451"/>
          </a:xfrm>
        </p:spPr>
        <p:txBody>
          <a:bodyPr/>
          <a:lstStyle>
            <a:lvl1pPr marL="0" indent="0">
              <a:buNone/>
              <a:defRPr/>
            </a:lvl1pPr>
          </a:lstStyle>
          <a:p>
            <a:pPr lvl="0"/>
            <a:r>
              <a:rPr lang="en-US"/>
              <a:t>Click to edit Master text styles</a:t>
            </a:r>
          </a:p>
        </p:txBody>
      </p:sp>
      <p:sp>
        <p:nvSpPr>
          <p:cNvPr id="16" name="Content Placeholder 2">
            <a:extLst>
              <a:ext uri="{FF2B5EF4-FFF2-40B4-BE49-F238E27FC236}">
                <a16:creationId xmlns:a16="http://schemas.microsoft.com/office/drawing/2014/main" id="{DA76AC9D-8113-32C4-8801-8773A1422502}"/>
              </a:ext>
            </a:extLst>
          </p:cNvPr>
          <p:cNvSpPr>
            <a:spLocks noGrp="1"/>
          </p:cNvSpPr>
          <p:nvPr>
            <p:ph sz="half" idx="16"/>
          </p:nvPr>
        </p:nvSpPr>
        <p:spPr>
          <a:xfrm>
            <a:off x="757844" y="4088473"/>
            <a:ext cx="5181600" cy="967451"/>
          </a:xfrm>
        </p:spPr>
        <p:txBody>
          <a:bodyPr/>
          <a:lstStyle>
            <a:lvl1pPr marL="0" indent="0">
              <a:buNone/>
              <a:defRPr/>
            </a:lvl1pPr>
          </a:lstStyle>
          <a:p>
            <a:pPr lvl="0"/>
            <a:r>
              <a:rPr lang="en-US"/>
              <a:t>Click to edit Master text styles</a:t>
            </a:r>
          </a:p>
        </p:txBody>
      </p:sp>
      <p:sp>
        <p:nvSpPr>
          <p:cNvPr id="17" name="Content Placeholder 2">
            <a:extLst>
              <a:ext uri="{FF2B5EF4-FFF2-40B4-BE49-F238E27FC236}">
                <a16:creationId xmlns:a16="http://schemas.microsoft.com/office/drawing/2014/main" id="{2B5602E8-1546-34B3-FE72-82BC51F04CBE}"/>
              </a:ext>
            </a:extLst>
          </p:cNvPr>
          <p:cNvSpPr>
            <a:spLocks noGrp="1"/>
          </p:cNvSpPr>
          <p:nvPr>
            <p:ph sz="half" idx="17"/>
          </p:nvPr>
        </p:nvSpPr>
        <p:spPr>
          <a:xfrm>
            <a:off x="6179359" y="4118900"/>
            <a:ext cx="5181600" cy="967451"/>
          </a:xfrm>
        </p:spPr>
        <p:txBody>
          <a:bodyPr/>
          <a:lstStyle>
            <a:lvl1pPr marL="0" indent="0">
              <a:buNone/>
              <a:defRPr/>
            </a:lvl1pPr>
          </a:lstStyle>
          <a:p>
            <a:pPr lvl="0"/>
            <a:r>
              <a:rPr lang="en-US"/>
              <a:t>Click to edit Master text styles</a:t>
            </a:r>
          </a:p>
        </p:txBody>
      </p:sp>
      <p:sp>
        <p:nvSpPr>
          <p:cNvPr id="18" name="Content Placeholder 2">
            <a:extLst>
              <a:ext uri="{FF2B5EF4-FFF2-40B4-BE49-F238E27FC236}">
                <a16:creationId xmlns:a16="http://schemas.microsoft.com/office/drawing/2014/main" id="{17989FF5-537C-43B1-EAE8-087FBD1B5648}"/>
              </a:ext>
            </a:extLst>
          </p:cNvPr>
          <p:cNvSpPr>
            <a:spLocks noGrp="1"/>
          </p:cNvSpPr>
          <p:nvPr>
            <p:ph sz="half" idx="18"/>
          </p:nvPr>
        </p:nvSpPr>
        <p:spPr>
          <a:xfrm>
            <a:off x="6153035" y="5146886"/>
            <a:ext cx="5181600" cy="967451"/>
          </a:xfrm>
        </p:spPr>
        <p:txBody>
          <a:bodyPr/>
          <a:lstStyle>
            <a:lvl1pPr marL="0" indent="0">
              <a:buNone/>
              <a:defRPr/>
            </a:lvl1pPr>
          </a:lstStyle>
          <a:p>
            <a:pPr lvl="0"/>
            <a:r>
              <a:rPr lang="en-US"/>
              <a:t>Click to edit Master text styles</a:t>
            </a:r>
          </a:p>
        </p:txBody>
      </p:sp>
      <p:sp>
        <p:nvSpPr>
          <p:cNvPr id="19" name="Content Placeholder 2">
            <a:extLst>
              <a:ext uri="{FF2B5EF4-FFF2-40B4-BE49-F238E27FC236}">
                <a16:creationId xmlns:a16="http://schemas.microsoft.com/office/drawing/2014/main" id="{50C1495C-14D2-B59D-4361-3D37A90C0B03}"/>
              </a:ext>
            </a:extLst>
          </p:cNvPr>
          <p:cNvSpPr>
            <a:spLocks noGrp="1"/>
          </p:cNvSpPr>
          <p:nvPr>
            <p:ph sz="half" idx="19"/>
          </p:nvPr>
        </p:nvSpPr>
        <p:spPr>
          <a:xfrm>
            <a:off x="6305435" y="5299286"/>
            <a:ext cx="5181600" cy="967451"/>
          </a:xfrm>
        </p:spPr>
        <p:txBody>
          <a:bodyPr/>
          <a:lstStyle>
            <a:lvl1pPr marL="0" indent="0">
              <a:buNone/>
              <a:defRPr/>
            </a:lvl1pPr>
          </a:lstStyle>
          <a:p>
            <a:pPr lvl="0"/>
            <a:r>
              <a:rPr lang="en-US"/>
              <a:t>Click to edit Master text styles</a:t>
            </a:r>
          </a:p>
        </p:txBody>
      </p:sp>
      <p:sp>
        <p:nvSpPr>
          <p:cNvPr id="20" name="Content Placeholder 2">
            <a:extLst>
              <a:ext uri="{FF2B5EF4-FFF2-40B4-BE49-F238E27FC236}">
                <a16:creationId xmlns:a16="http://schemas.microsoft.com/office/drawing/2014/main" id="{1F9F1791-74B3-09AE-5CC4-5B7B8F182579}"/>
              </a:ext>
            </a:extLst>
          </p:cNvPr>
          <p:cNvSpPr>
            <a:spLocks noGrp="1"/>
          </p:cNvSpPr>
          <p:nvPr>
            <p:ph sz="half" idx="20"/>
          </p:nvPr>
        </p:nvSpPr>
        <p:spPr>
          <a:xfrm>
            <a:off x="6457835" y="5451686"/>
            <a:ext cx="5181600" cy="967451"/>
          </a:xfrm>
        </p:spPr>
        <p:txBody>
          <a:bodyPr/>
          <a:lstStyle>
            <a:lvl1pPr marL="0" indent="0">
              <a:buNone/>
              <a:defRPr/>
            </a:lvl1pPr>
          </a:lstStyle>
          <a:p>
            <a:pPr lvl="0"/>
            <a:r>
              <a:rPr lang="en-US"/>
              <a:t>Click to edit Master text styles</a:t>
            </a:r>
          </a:p>
        </p:txBody>
      </p:sp>
    </p:spTree>
    <p:extLst>
      <p:ext uri="{BB962C8B-B14F-4D97-AF65-F5344CB8AC3E}">
        <p14:creationId xmlns:p14="http://schemas.microsoft.com/office/powerpoint/2010/main" val="7111594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enter Partner Form">
    <p:spTree>
      <p:nvGrpSpPr>
        <p:cNvPr id="1" name=""/>
        <p:cNvGrpSpPr/>
        <p:nvPr/>
      </p:nvGrpSpPr>
      <p:grpSpPr>
        <a:xfrm>
          <a:off x="0" y="0"/>
          <a:ext cx="0" cy="0"/>
          <a:chOff x="0" y="0"/>
          <a:chExt cx="0" cy="0"/>
        </a:xfrm>
      </p:grpSpPr>
      <p:pic>
        <p:nvPicPr>
          <p:cNvPr id="13" name="Picture 12" descr="A picture containing application&#10;&#10;Description automatically generated">
            <a:extLst>
              <a:ext uri="{FF2B5EF4-FFF2-40B4-BE49-F238E27FC236}">
                <a16:creationId xmlns:a16="http://schemas.microsoft.com/office/drawing/2014/main" id="{76C3BC6A-CF9D-7A38-595F-DD024CCD202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289" y="0"/>
            <a:ext cx="12185650" cy="6861574"/>
          </a:xfrm>
          <a:prstGeom prst="rect">
            <a:avLst/>
          </a:prstGeom>
        </p:spPr>
      </p:pic>
      <p:sp>
        <p:nvSpPr>
          <p:cNvPr id="3" name="Footer Placeholder 2">
            <a:extLst>
              <a:ext uri="{FF2B5EF4-FFF2-40B4-BE49-F238E27FC236}">
                <a16:creationId xmlns:a16="http://schemas.microsoft.com/office/drawing/2014/main" id="{BA78A676-815A-EE00-21A6-1498CA8AE0C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12" name="Rectangle 11">
            <a:extLst>
              <a:ext uri="{FF2B5EF4-FFF2-40B4-BE49-F238E27FC236}">
                <a16:creationId xmlns:a16="http://schemas.microsoft.com/office/drawing/2014/main" id="{017F679A-7BD0-0317-4F0C-35228D37E172}"/>
              </a:ext>
            </a:extLst>
          </p:cNvPr>
          <p:cNvSpPr/>
          <p:nvPr userDrawn="1"/>
        </p:nvSpPr>
        <p:spPr>
          <a:xfrm>
            <a:off x="7765393" y="2075575"/>
            <a:ext cx="2867883" cy="3747912"/>
          </a:xfrm>
          <a:prstGeom prst="rect">
            <a:avLst/>
          </a:prstGeom>
          <a:solidFill>
            <a:srgbClr val="00015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 Placeholder 10">
            <a:extLst>
              <a:ext uri="{FF2B5EF4-FFF2-40B4-BE49-F238E27FC236}">
                <a16:creationId xmlns:a16="http://schemas.microsoft.com/office/drawing/2014/main" id="{0F0CFEC3-7451-270F-6527-075306B57658}"/>
              </a:ext>
            </a:extLst>
          </p:cNvPr>
          <p:cNvSpPr>
            <a:spLocks noGrp="1"/>
          </p:cNvSpPr>
          <p:nvPr>
            <p:ph type="body" sz="quarter" idx="16" hasCustomPrompt="1"/>
          </p:nvPr>
        </p:nvSpPr>
        <p:spPr>
          <a:xfrm>
            <a:off x="7765392" y="2140337"/>
            <a:ext cx="2867883" cy="973869"/>
          </a:xfrm>
        </p:spPr>
        <p:txBody>
          <a:bodyPr/>
          <a:lstStyle>
            <a:lvl1pPr marL="0" indent="0" algn="ctr">
              <a:buNone/>
              <a:defRPr>
                <a:solidFill>
                  <a:schemeClr val="bg1"/>
                </a:solidFill>
              </a:defRPr>
            </a:lvl1pPr>
          </a:lstStyle>
          <a:p>
            <a:pPr lvl="0"/>
            <a:r>
              <a:rPr lang="en-US"/>
              <a:t>Scan for Partner Form</a:t>
            </a:r>
          </a:p>
        </p:txBody>
      </p:sp>
      <p:sp>
        <p:nvSpPr>
          <p:cNvPr id="14" name="Rectangle 13">
            <a:extLst>
              <a:ext uri="{FF2B5EF4-FFF2-40B4-BE49-F238E27FC236}">
                <a16:creationId xmlns:a16="http://schemas.microsoft.com/office/drawing/2014/main" id="{71261DF4-721A-83D3-808A-27C7B15D78C0}"/>
              </a:ext>
            </a:extLst>
          </p:cNvPr>
          <p:cNvSpPr/>
          <p:nvPr userDrawn="1"/>
        </p:nvSpPr>
        <p:spPr>
          <a:xfrm>
            <a:off x="0" y="601669"/>
            <a:ext cx="12192000" cy="89636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pic>
        <p:nvPicPr>
          <p:cNvPr id="5" name="Picture 3" descr="Qr code&#10;&#10;Description automatically generated">
            <a:extLst>
              <a:ext uri="{FF2B5EF4-FFF2-40B4-BE49-F238E27FC236}">
                <a16:creationId xmlns:a16="http://schemas.microsoft.com/office/drawing/2014/main" id="{DB30022D-CFA9-8F7A-0103-A49B1C2631B2}"/>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4150" t="4843" r="4330" b="6373"/>
          <a:stretch/>
        </p:blipFill>
        <p:spPr>
          <a:xfrm>
            <a:off x="7936089" y="3082593"/>
            <a:ext cx="2550754" cy="2563902"/>
          </a:xfrm>
          <a:prstGeom prst="rect">
            <a:avLst/>
          </a:prstGeom>
        </p:spPr>
      </p:pic>
      <p:sp>
        <p:nvSpPr>
          <p:cNvPr id="15" name="Title 1">
            <a:extLst>
              <a:ext uri="{FF2B5EF4-FFF2-40B4-BE49-F238E27FC236}">
                <a16:creationId xmlns:a16="http://schemas.microsoft.com/office/drawing/2014/main" id="{E113CACA-B3AA-5C90-7BCB-16B954505751}"/>
              </a:ext>
            </a:extLst>
          </p:cNvPr>
          <p:cNvSpPr>
            <a:spLocks noGrp="1"/>
          </p:cNvSpPr>
          <p:nvPr>
            <p:ph type="title" hasCustomPrompt="1"/>
          </p:nvPr>
        </p:nvSpPr>
        <p:spPr>
          <a:xfrm>
            <a:off x="838200" y="399961"/>
            <a:ext cx="10515600" cy="1325563"/>
          </a:xfrm>
        </p:spPr>
        <p:txBody>
          <a:bodyPr/>
          <a:lstStyle>
            <a:lvl1pPr>
              <a:defRPr>
                <a:solidFill>
                  <a:schemeClr val="bg1"/>
                </a:solidFill>
              </a:defRPr>
            </a:lvl1pPr>
          </a:lstStyle>
          <a:p>
            <a:r>
              <a:rPr lang="en-US"/>
              <a:t>Become a Center Partner</a:t>
            </a:r>
          </a:p>
        </p:txBody>
      </p:sp>
      <p:pic>
        <p:nvPicPr>
          <p:cNvPr id="6" name="Picture 5">
            <a:extLst>
              <a:ext uri="{FF2B5EF4-FFF2-40B4-BE49-F238E27FC236}">
                <a16:creationId xmlns:a16="http://schemas.microsoft.com/office/drawing/2014/main" id="{C594C94B-6EF0-F17C-A49D-9FE9972EFE6A}"/>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p:blipFill>
        <p:spPr>
          <a:xfrm>
            <a:off x="3177" y="0"/>
            <a:ext cx="12179296" cy="6857998"/>
          </a:xfrm>
          <a:prstGeom prst="rect">
            <a:avLst/>
          </a:prstGeom>
        </p:spPr>
      </p:pic>
      <p:sp>
        <p:nvSpPr>
          <p:cNvPr id="7" name="Slide Number Placeholder 5">
            <a:extLst>
              <a:ext uri="{FF2B5EF4-FFF2-40B4-BE49-F238E27FC236}">
                <a16:creationId xmlns:a16="http://schemas.microsoft.com/office/drawing/2014/main" id="{785705DD-F0D7-01F6-D86B-ABD1454B24DD}"/>
              </a:ext>
            </a:extLst>
          </p:cNvPr>
          <p:cNvSpPr txBox="1">
            <a:spLocks/>
          </p:cNvSpPr>
          <p:nvPr userDrawn="1"/>
        </p:nvSpPr>
        <p:spPr>
          <a:xfrm>
            <a:off x="8776855"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a:solidFill>
                  <a:schemeClr val="tx1"/>
                </a:solidFill>
                <a:latin typeface="Montserrat" panose="00000500000000000000" pitchFamily="2" charset="0"/>
              </a:rPr>
              <a:t>Safal Partners © 2024</a:t>
            </a:r>
          </a:p>
        </p:txBody>
      </p:sp>
      <p:pic>
        <p:nvPicPr>
          <p:cNvPr id="8" name="Picture 7" descr="Diagram&#10;&#10;Description automatically generated">
            <a:extLst>
              <a:ext uri="{FF2B5EF4-FFF2-40B4-BE49-F238E27FC236}">
                <a16:creationId xmlns:a16="http://schemas.microsoft.com/office/drawing/2014/main" id="{250CE8F0-B20E-393C-C4F0-E508E5144CA6}"/>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2219325" y="5952744"/>
            <a:ext cx="791336" cy="791336"/>
          </a:xfrm>
          <a:prstGeom prst="rect">
            <a:avLst/>
          </a:prstGeom>
        </p:spPr>
      </p:pic>
      <p:sp>
        <p:nvSpPr>
          <p:cNvPr id="9" name="Rectangle 8">
            <a:extLst>
              <a:ext uri="{FF2B5EF4-FFF2-40B4-BE49-F238E27FC236}">
                <a16:creationId xmlns:a16="http://schemas.microsoft.com/office/drawing/2014/main" id="{BAC6596C-6DA4-155E-E61A-5103DE3CE35F}"/>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Google Shape;213;p30">
            <a:extLst>
              <a:ext uri="{FF2B5EF4-FFF2-40B4-BE49-F238E27FC236}">
                <a16:creationId xmlns:a16="http://schemas.microsoft.com/office/drawing/2014/main" id="{DA17BCA0-53CC-B4C1-8EAE-5ED9540A14C8}"/>
              </a:ext>
            </a:extLst>
          </p:cNvPr>
          <p:cNvSpPr txBox="1">
            <a:spLocks/>
          </p:cNvSpPr>
          <p:nvPr userDrawn="1"/>
        </p:nvSpPr>
        <p:spPr>
          <a:xfrm>
            <a:off x="914080" y="2271757"/>
            <a:ext cx="7171811" cy="3674883"/>
          </a:xfrm>
          <a:prstGeom prst="rect">
            <a:avLst/>
          </a:prstGeom>
        </p:spPr>
        <p:txBody>
          <a:bodyPr spcFirstLastPara="1" vert="horz" wrap="square" lIns="121900" tIns="121900" rIns="121900" bIns="121900" rtlCol="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608965" indent="-422910">
              <a:spcAft>
                <a:spcPts val="1200"/>
              </a:spcAft>
              <a:buClr>
                <a:srgbClr val="00005F"/>
              </a:buClr>
              <a:buSzPct val="100000"/>
              <a:buFont typeface="Wingdings" panose="05000000000000000000" pitchFamily="2" charset="2"/>
              <a:buChar char="þ"/>
            </a:pPr>
            <a:r>
              <a:rPr lang="en-US" sz="2800" b="1">
                <a:latin typeface="Montserrat" panose="00000500000000000000" pitchFamily="2" charset="0"/>
              </a:rPr>
              <a:t>Receive</a:t>
            </a:r>
            <a:r>
              <a:rPr lang="en-US" sz="2800">
                <a:latin typeface="Montserrat" panose="00000500000000000000" pitchFamily="2" charset="0"/>
              </a:rPr>
              <a:t> no-cost expert TA,  </a:t>
            </a:r>
            <a:br>
              <a:rPr lang="en-US" sz="2800">
                <a:latin typeface="Montserrat" panose="00000500000000000000" pitchFamily="2" charset="0"/>
              </a:rPr>
            </a:br>
            <a:r>
              <a:rPr lang="en-US" sz="2800">
                <a:latin typeface="Montserrat" panose="00000500000000000000" pitchFamily="2" charset="0"/>
              </a:rPr>
              <a:t>materials, and assistance</a:t>
            </a:r>
          </a:p>
          <a:p>
            <a:pPr marL="608965" indent="-422910">
              <a:spcAft>
                <a:spcPts val="1200"/>
              </a:spcAft>
              <a:buClr>
                <a:srgbClr val="00005F"/>
              </a:buClr>
              <a:buSzPct val="100000"/>
              <a:buFont typeface="Wingdings" panose="05000000000000000000" pitchFamily="2" charset="2"/>
              <a:buChar char="þ"/>
            </a:pPr>
            <a:r>
              <a:rPr lang="en-US" sz="2800" b="1">
                <a:latin typeface="Montserrat" panose="00000500000000000000" pitchFamily="2" charset="0"/>
              </a:rPr>
              <a:t>Network </a:t>
            </a:r>
            <a:r>
              <a:rPr lang="en-US" sz="2800">
                <a:latin typeface="Montserrat" panose="00000500000000000000" pitchFamily="2" charset="0"/>
              </a:rPr>
              <a:t>with potential </a:t>
            </a:r>
            <a:br>
              <a:rPr lang="en-US" sz="2800">
                <a:latin typeface="Montserrat" panose="00000500000000000000" pitchFamily="2" charset="0"/>
              </a:rPr>
            </a:br>
            <a:r>
              <a:rPr lang="en-US" sz="2800">
                <a:latin typeface="Montserrat" panose="00000500000000000000" pitchFamily="2" charset="0"/>
              </a:rPr>
              <a:t>partners nationwide</a:t>
            </a:r>
          </a:p>
          <a:p>
            <a:pPr marL="608965" indent="-422910">
              <a:spcAft>
                <a:spcPts val="1200"/>
              </a:spcAft>
              <a:buClr>
                <a:srgbClr val="00005F"/>
              </a:buClr>
              <a:buSzPct val="100000"/>
              <a:buFont typeface="Wingdings" panose="05000000000000000000" pitchFamily="2" charset="2"/>
              <a:buChar char="þ"/>
            </a:pPr>
            <a:r>
              <a:rPr lang="en-US" sz="2800" b="1">
                <a:latin typeface="Montserrat" panose="00000500000000000000" pitchFamily="2" charset="0"/>
              </a:rPr>
              <a:t>Be </a:t>
            </a:r>
            <a:r>
              <a:rPr lang="en-US" sz="2800">
                <a:latin typeface="Montserrat" panose="00000500000000000000" pitchFamily="2" charset="0"/>
              </a:rPr>
              <a:t>nationally recognized for </a:t>
            </a:r>
            <a:br>
              <a:rPr lang="en-US" sz="2800">
                <a:latin typeface="Montserrat" panose="00000500000000000000" pitchFamily="2" charset="0"/>
              </a:rPr>
            </a:br>
            <a:r>
              <a:rPr lang="en-US" sz="2800">
                <a:latin typeface="Montserrat" panose="00000500000000000000" pitchFamily="2" charset="0"/>
              </a:rPr>
              <a:t>your work</a:t>
            </a:r>
            <a:endParaRPr lang="en-US" sz="2800">
              <a:latin typeface="Montserrat" panose="00000500000000000000" pitchFamily="2" charset="0"/>
              <a:ea typeface="Raleway"/>
              <a:cs typeface="Raleway"/>
              <a:sym typeface="Raleway"/>
            </a:endParaRPr>
          </a:p>
        </p:txBody>
      </p:sp>
    </p:spTree>
    <p:extLst>
      <p:ext uri="{BB962C8B-B14F-4D97-AF65-F5344CB8AC3E}">
        <p14:creationId xmlns:p14="http://schemas.microsoft.com/office/powerpoint/2010/main" val="8403455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A Form">
    <p:spTree>
      <p:nvGrpSpPr>
        <p:cNvPr id="1" name=""/>
        <p:cNvGrpSpPr/>
        <p:nvPr/>
      </p:nvGrpSpPr>
      <p:grpSpPr>
        <a:xfrm>
          <a:off x="0" y="0"/>
          <a:ext cx="0" cy="0"/>
          <a:chOff x="0" y="0"/>
          <a:chExt cx="0" cy="0"/>
        </a:xfrm>
      </p:grpSpPr>
      <p:pic>
        <p:nvPicPr>
          <p:cNvPr id="13" name="Picture 12" descr="A picture containing application&#10;&#10;Description automatically generated">
            <a:extLst>
              <a:ext uri="{FF2B5EF4-FFF2-40B4-BE49-F238E27FC236}">
                <a16:creationId xmlns:a16="http://schemas.microsoft.com/office/drawing/2014/main" id="{76C3BC6A-CF9D-7A38-595F-DD024CCD202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289" y="0"/>
            <a:ext cx="12185650" cy="6861574"/>
          </a:xfrm>
          <a:prstGeom prst="rect">
            <a:avLst/>
          </a:prstGeom>
        </p:spPr>
      </p:pic>
      <p:sp>
        <p:nvSpPr>
          <p:cNvPr id="3" name="Footer Placeholder 2">
            <a:extLst>
              <a:ext uri="{FF2B5EF4-FFF2-40B4-BE49-F238E27FC236}">
                <a16:creationId xmlns:a16="http://schemas.microsoft.com/office/drawing/2014/main" id="{BA78A676-815A-EE00-21A6-1498CA8AE0C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12" name="Rectangle 11">
            <a:extLst>
              <a:ext uri="{FF2B5EF4-FFF2-40B4-BE49-F238E27FC236}">
                <a16:creationId xmlns:a16="http://schemas.microsoft.com/office/drawing/2014/main" id="{017F679A-7BD0-0317-4F0C-35228D37E172}"/>
              </a:ext>
            </a:extLst>
          </p:cNvPr>
          <p:cNvSpPr/>
          <p:nvPr userDrawn="1"/>
        </p:nvSpPr>
        <p:spPr>
          <a:xfrm>
            <a:off x="7529689" y="2075575"/>
            <a:ext cx="3322782" cy="3747912"/>
          </a:xfrm>
          <a:prstGeom prst="rect">
            <a:avLst/>
          </a:prstGeom>
          <a:solidFill>
            <a:srgbClr val="00015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 Placeholder 10">
            <a:extLst>
              <a:ext uri="{FF2B5EF4-FFF2-40B4-BE49-F238E27FC236}">
                <a16:creationId xmlns:a16="http://schemas.microsoft.com/office/drawing/2014/main" id="{0F0CFEC3-7451-270F-6527-075306B57658}"/>
              </a:ext>
            </a:extLst>
          </p:cNvPr>
          <p:cNvSpPr>
            <a:spLocks noGrp="1"/>
          </p:cNvSpPr>
          <p:nvPr>
            <p:ph type="body" sz="quarter" idx="16" hasCustomPrompt="1"/>
          </p:nvPr>
        </p:nvSpPr>
        <p:spPr>
          <a:xfrm>
            <a:off x="7518400" y="2140337"/>
            <a:ext cx="3322782" cy="973869"/>
          </a:xfrm>
        </p:spPr>
        <p:txBody>
          <a:bodyPr/>
          <a:lstStyle>
            <a:lvl1pPr marL="0" indent="0" algn="ctr">
              <a:buNone/>
              <a:defRPr>
                <a:solidFill>
                  <a:schemeClr val="bg1"/>
                </a:solidFill>
              </a:defRPr>
            </a:lvl1pPr>
          </a:lstStyle>
          <a:p>
            <a:pPr lvl="0"/>
            <a:r>
              <a:rPr lang="en-US"/>
              <a:t>Scan for TA Form</a:t>
            </a:r>
          </a:p>
        </p:txBody>
      </p:sp>
      <p:sp>
        <p:nvSpPr>
          <p:cNvPr id="14" name="Rectangle 13">
            <a:extLst>
              <a:ext uri="{FF2B5EF4-FFF2-40B4-BE49-F238E27FC236}">
                <a16:creationId xmlns:a16="http://schemas.microsoft.com/office/drawing/2014/main" id="{71261DF4-721A-83D3-808A-27C7B15D78C0}"/>
              </a:ext>
            </a:extLst>
          </p:cNvPr>
          <p:cNvSpPr/>
          <p:nvPr userDrawn="1"/>
        </p:nvSpPr>
        <p:spPr>
          <a:xfrm>
            <a:off x="0" y="601669"/>
            <a:ext cx="12192000" cy="89636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15" name="Title 1">
            <a:extLst>
              <a:ext uri="{FF2B5EF4-FFF2-40B4-BE49-F238E27FC236}">
                <a16:creationId xmlns:a16="http://schemas.microsoft.com/office/drawing/2014/main" id="{E113CACA-B3AA-5C90-7BCB-16B954505751}"/>
              </a:ext>
            </a:extLst>
          </p:cNvPr>
          <p:cNvSpPr>
            <a:spLocks noGrp="1"/>
          </p:cNvSpPr>
          <p:nvPr>
            <p:ph type="title" hasCustomPrompt="1"/>
          </p:nvPr>
        </p:nvSpPr>
        <p:spPr>
          <a:xfrm>
            <a:off x="838200" y="399961"/>
            <a:ext cx="10515600" cy="1325563"/>
          </a:xfrm>
        </p:spPr>
        <p:txBody>
          <a:bodyPr/>
          <a:lstStyle>
            <a:lvl1pPr>
              <a:defRPr>
                <a:solidFill>
                  <a:schemeClr val="bg1"/>
                </a:solidFill>
              </a:defRPr>
            </a:lvl1pPr>
          </a:lstStyle>
          <a:p>
            <a:r>
              <a:rPr lang="en-US"/>
              <a:t>Request Technical Assistance (TA)</a:t>
            </a:r>
          </a:p>
        </p:txBody>
      </p:sp>
      <p:pic>
        <p:nvPicPr>
          <p:cNvPr id="6" name="Picture 5">
            <a:extLst>
              <a:ext uri="{FF2B5EF4-FFF2-40B4-BE49-F238E27FC236}">
                <a16:creationId xmlns:a16="http://schemas.microsoft.com/office/drawing/2014/main" id="{C594C94B-6EF0-F17C-A49D-9FE9972EFE6A}"/>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4939" y="2"/>
            <a:ext cx="12179296" cy="6857998"/>
          </a:xfrm>
          <a:prstGeom prst="rect">
            <a:avLst/>
          </a:prstGeom>
        </p:spPr>
      </p:pic>
      <p:sp>
        <p:nvSpPr>
          <p:cNvPr id="7" name="Slide Number Placeholder 5">
            <a:extLst>
              <a:ext uri="{FF2B5EF4-FFF2-40B4-BE49-F238E27FC236}">
                <a16:creationId xmlns:a16="http://schemas.microsoft.com/office/drawing/2014/main" id="{785705DD-F0D7-01F6-D86B-ABD1454B24DD}"/>
              </a:ext>
            </a:extLst>
          </p:cNvPr>
          <p:cNvSpPr txBox="1">
            <a:spLocks/>
          </p:cNvSpPr>
          <p:nvPr userDrawn="1"/>
        </p:nvSpPr>
        <p:spPr>
          <a:xfrm>
            <a:off x="8776855"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a:solidFill>
                  <a:schemeClr val="tx1"/>
                </a:solidFill>
                <a:latin typeface="Montserrat" panose="00000500000000000000" pitchFamily="2" charset="0"/>
              </a:rPr>
              <a:t>Safal Partners © 2024</a:t>
            </a:r>
          </a:p>
        </p:txBody>
      </p:sp>
      <p:pic>
        <p:nvPicPr>
          <p:cNvPr id="8" name="Picture 7" descr="Diagram&#10;&#10;Description automatically generated">
            <a:extLst>
              <a:ext uri="{FF2B5EF4-FFF2-40B4-BE49-F238E27FC236}">
                <a16:creationId xmlns:a16="http://schemas.microsoft.com/office/drawing/2014/main" id="{250CE8F0-B20E-393C-C4F0-E508E5144CA6}"/>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2219325" y="5952744"/>
            <a:ext cx="791336" cy="791336"/>
          </a:xfrm>
          <a:prstGeom prst="rect">
            <a:avLst/>
          </a:prstGeom>
        </p:spPr>
      </p:pic>
      <p:sp>
        <p:nvSpPr>
          <p:cNvPr id="9" name="Rectangle 8">
            <a:extLst>
              <a:ext uri="{FF2B5EF4-FFF2-40B4-BE49-F238E27FC236}">
                <a16:creationId xmlns:a16="http://schemas.microsoft.com/office/drawing/2014/main" id="{BAC6596C-6DA4-155E-E61A-5103DE3CE35F}"/>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3">
            <a:extLst>
              <a:ext uri="{FF2B5EF4-FFF2-40B4-BE49-F238E27FC236}">
                <a16:creationId xmlns:a16="http://schemas.microsoft.com/office/drawing/2014/main" id="{D769E621-58E2-DA5B-4758-019726FC1B3D}"/>
              </a:ext>
            </a:extLst>
          </p:cNvPr>
          <p:cNvPicPr>
            <a:picLocks noChangeAspect="1"/>
          </p:cNvPicPr>
          <p:nvPr userDrawn="1"/>
        </p:nvPicPr>
        <p:blipFill>
          <a:blip r:embed="rId5" cstate="screen">
            <a:extLst>
              <a:ext uri="{28A0092B-C50C-407E-A947-70E740481C1C}">
                <a14:useLocalDpi xmlns:a14="http://schemas.microsoft.com/office/drawing/2010/main"/>
              </a:ext>
            </a:extLst>
          </a:blip>
          <a:srcRect/>
          <a:stretch/>
        </p:blipFill>
        <p:spPr>
          <a:xfrm>
            <a:off x="7710312" y="2686480"/>
            <a:ext cx="2964822" cy="2981698"/>
          </a:xfrm>
          <a:prstGeom prst="rect">
            <a:avLst/>
          </a:prstGeom>
        </p:spPr>
      </p:pic>
      <p:sp>
        <p:nvSpPr>
          <p:cNvPr id="18" name="Google Shape;213;p30">
            <a:extLst>
              <a:ext uri="{FF2B5EF4-FFF2-40B4-BE49-F238E27FC236}">
                <a16:creationId xmlns:a16="http://schemas.microsoft.com/office/drawing/2014/main" id="{166C2D62-A94B-8F0B-14A7-48A825F48BE5}"/>
              </a:ext>
            </a:extLst>
          </p:cNvPr>
          <p:cNvSpPr txBox="1">
            <a:spLocks/>
          </p:cNvSpPr>
          <p:nvPr userDrawn="1"/>
        </p:nvSpPr>
        <p:spPr>
          <a:xfrm>
            <a:off x="895783" y="2163941"/>
            <a:ext cx="7171811" cy="3674883"/>
          </a:xfrm>
          <a:prstGeom prst="rect">
            <a:avLst/>
          </a:prstGeom>
        </p:spPr>
        <p:txBody>
          <a:bodyPr spcFirstLastPara="1" vert="horz" wrap="square" lIns="121900" tIns="121900" rIns="121900" bIns="121900" rtlCol="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608965" indent="-422910">
              <a:spcAft>
                <a:spcPts val="1200"/>
              </a:spcAft>
              <a:buClr>
                <a:srgbClr val="00005F"/>
              </a:buClr>
              <a:buSzPct val="100000"/>
              <a:buFont typeface="Wingdings" panose="05000000000000000000" pitchFamily="2" charset="2"/>
              <a:buChar char="þ"/>
            </a:pPr>
            <a:r>
              <a:rPr lang="en-US" sz="2800" b="1">
                <a:solidFill>
                  <a:schemeClr val="tx1"/>
                </a:solidFill>
                <a:latin typeface="Montserrat" panose="00000500000000000000" pitchFamily="2" charset="0"/>
              </a:rPr>
              <a:t>Answers </a:t>
            </a:r>
            <a:r>
              <a:rPr lang="en-US" sz="2800" b="0">
                <a:solidFill>
                  <a:schemeClr val="tx1"/>
                </a:solidFill>
                <a:latin typeface="Montserrat" panose="00000500000000000000" pitchFamily="2" charset="0"/>
              </a:rPr>
              <a:t>to building strategic partnerships to expand RA</a:t>
            </a:r>
            <a:endParaRPr lang="en-US" sz="2800">
              <a:solidFill>
                <a:schemeClr val="tx1"/>
              </a:solidFill>
              <a:latin typeface="Montserrat" panose="00000500000000000000" pitchFamily="2" charset="0"/>
            </a:endParaRPr>
          </a:p>
          <a:p>
            <a:pPr marL="608965" indent="-422910">
              <a:spcAft>
                <a:spcPts val="1200"/>
              </a:spcAft>
              <a:buClr>
                <a:srgbClr val="00005F"/>
              </a:buClr>
              <a:buSzPct val="100000"/>
              <a:buFont typeface="Wingdings" panose="05000000000000000000" pitchFamily="2" charset="2"/>
              <a:buChar char="þ"/>
            </a:pPr>
            <a:r>
              <a:rPr lang="en-US" sz="2800" b="1">
                <a:solidFill>
                  <a:schemeClr val="tx1"/>
                </a:solidFill>
                <a:latin typeface="Montserrat" panose="00000500000000000000" pitchFamily="2" charset="0"/>
              </a:rPr>
              <a:t>Solutions </a:t>
            </a:r>
            <a:r>
              <a:rPr lang="en-US" sz="2800" b="0">
                <a:solidFill>
                  <a:schemeClr val="tx1"/>
                </a:solidFill>
                <a:latin typeface="Montserrat" panose="00000500000000000000" pitchFamily="2" charset="0"/>
              </a:rPr>
              <a:t>to effectively build a sustainable RA program</a:t>
            </a:r>
            <a:endParaRPr lang="en-US" sz="2800">
              <a:solidFill>
                <a:schemeClr val="tx1"/>
              </a:solidFill>
              <a:latin typeface="Montserrat" panose="00000500000000000000" pitchFamily="2" charset="0"/>
            </a:endParaRPr>
          </a:p>
          <a:p>
            <a:pPr marL="608965" indent="-422910">
              <a:spcAft>
                <a:spcPts val="1200"/>
              </a:spcAft>
              <a:buClr>
                <a:srgbClr val="00005F"/>
              </a:buClr>
              <a:buSzPct val="100000"/>
              <a:buFont typeface="Wingdings" panose="05000000000000000000" pitchFamily="2" charset="2"/>
              <a:buChar char="þ"/>
            </a:pPr>
            <a:r>
              <a:rPr lang="en-US" sz="2800" b="1">
                <a:solidFill>
                  <a:schemeClr val="tx1"/>
                </a:solidFill>
                <a:latin typeface="Montserrat" panose="00000500000000000000" pitchFamily="2" charset="0"/>
              </a:rPr>
              <a:t>Align </a:t>
            </a:r>
            <a:r>
              <a:rPr lang="en-US" sz="2800">
                <a:solidFill>
                  <a:schemeClr val="tx1"/>
                </a:solidFill>
                <a:latin typeface="Montserrat" panose="00000500000000000000" pitchFamily="2" charset="0"/>
              </a:rPr>
              <a:t>with your local workforce and/or education systems</a:t>
            </a:r>
            <a:endParaRPr lang="en-US" sz="2800">
              <a:solidFill>
                <a:schemeClr val="tx1"/>
              </a:solidFill>
              <a:latin typeface="Montserrat" panose="00000500000000000000" pitchFamily="2" charset="0"/>
              <a:ea typeface="Raleway"/>
              <a:cs typeface="Raleway"/>
              <a:sym typeface="Raleway"/>
            </a:endParaRPr>
          </a:p>
        </p:txBody>
      </p:sp>
    </p:spTree>
    <p:extLst>
      <p:ext uri="{BB962C8B-B14F-4D97-AF65-F5344CB8AC3E}">
        <p14:creationId xmlns:p14="http://schemas.microsoft.com/office/powerpoint/2010/main" val="23023899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6.xml"/><Relationship Id="rId13" Type="http://schemas.openxmlformats.org/officeDocument/2006/relationships/slideLayout" Target="../slideLayouts/slideLayout31.xml"/><Relationship Id="rId18" Type="http://schemas.openxmlformats.org/officeDocument/2006/relationships/slideLayout" Target="../slideLayouts/slideLayout36.xml"/><Relationship Id="rId26" Type="http://schemas.openxmlformats.org/officeDocument/2006/relationships/slideLayout" Target="../slideLayouts/slideLayout44.xml"/><Relationship Id="rId3" Type="http://schemas.openxmlformats.org/officeDocument/2006/relationships/slideLayout" Target="../slideLayouts/slideLayout21.xml"/><Relationship Id="rId21" Type="http://schemas.openxmlformats.org/officeDocument/2006/relationships/slideLayout" Target="../slideLayouts/slideLayout39.xml"/><Relationship Id="rId7" Type="http://schemas.openxmlformats.org/officeDocument/2006/relationships/slideLayout" Target="../slideLayouts/slideLayout25.xml"/><Relationship Id="rId12" Type="http://schemas.openxmlformats.org/officeDocument/2006/relationships/slideLayout" Target="../slideLayouts/slideLayout30.xml"/><Relationship Id="rId17" Type="http://schemas.openxmlformats.org/officeDocument/2006/relationships/slideLayout" Target="../slideLayouts/slideLayout35.xml"/><Relationship Id="rId25" Type="http://schemas.openxmlformats.org/officeDocument/2006/relationships/slideLayout" Target="../slideLayouts/slideLayout43.xml"/><Relationship Id="rId2" Type="http://schemas.openxmlformats.org/officeDocument/2006/relationships/slideLayout" Target="../slideLayouts/slideLayout20.xml"/><Relationship Id="rId16" Type="http://schemas.openxmlformats.org/officeDocument/2006/relationships/slideLayout" Target="../slideLayouts/slideLayout34.xml"/><Relationship Id="rId20" Type="http://schemas.openxmlformats.org/officeDocument/2006/relationships/slideLayout" Target="../slideLayouts/slideLayout38.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24" Type="http://schemas.openxmlformats.org/officeDocument/2006/relationships/slideLayout" Target="../slideLayouts/slideLayout42.xml"/><Relationship Id="rId5" Type="http://schemas.openxmlformats.org/officeDocument/2006/relationships/slideLayout" Target="../slideLayouts/slideLayout23.xml"/><Relationship Id="rId15" Type="http://schemas.openxmlformats.org/officeDocument/2006/relationships/slideLayout" Target="../slideLayouts/slideLayout33.xml"/><Relationship Id="rId23" Type="http://schemas.openxmlformats.org/officeDocument/2006/relationships/slideLayout" Target="../slideLayouts/slideLayout41.xml"/><Relationship Id="rId28" Type="http://schemas.openxmlformats.org/officeDocument/2006/relationships/image" Target="../media/image12.png"/><Relationship Id="rId10" Type="http://schemas.openxmlformats.org/officeDocument/2006/relationships/slideLayout" Target="../slideLayouts/slideLayout28.xml"/><Relationship Id="rId19" Type="http://schemas.openxmlformats.org/officeDocument/2006/relationships/slideLayout" Target="../slideLayouts/slideLayout37.xml"/><Relationship Id="rId4" Type="http://schemas.openxmlformats.org/officeDocument/2006/relationships/slideLayout" Target="../slideLayouts/slideLayout22.xml"/><Relationship Id="rId9" Type="http://schemas.openxmlformats.org/officeDocument/2006/relationships/slideLayout" Target="../slideLayouts/slideLayout27.xml"/><Relationship Id="rId14" Type="http://schemas.openxmlformats.org/officeDocument/2006/relationships/slideLayout" Target="../slideLayouts/slideLayout32.xml"/><Relationship Id="rId22" Type="http://schemas.openxmlformats.org/officeDocument/2006/relationships/slideLayout" Target="../slideLayouts/slideLayout40.xml"/><Relationship Id="rId27"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slideLayout" Target="../slideLayouts/slideLayout57.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slideLayout" Target="../slideLayouts/slideLayout56.xml"/><Relationship Id="rId2" Type="http://schemas.openxmlformats.org/officeDocument/2006/relationships/slideLayout" Target="../slideLayouts/slideLayout46.xml"/><Relationship Id="rId16" Type="http://schemas.openxmlformats.org/officeDocument/2006/relationships/image" Target="../media/image18.png"/><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5" Type="http://schemas.openxmlformats.org/officeDocument/2006/relationships/theme" Target="../theme/theme3.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 Id="rId14" Type="http://schemas.openxmlformats.org/officeDocument/2006/relationships/slideLayout" Target="../slideLayouts/slideLayout58.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6.xml"/><Relationship Id="rId13" Type="http://schemas.openxmlformats.org/officeDocument/2006/relationships/theme" Target="../theme/theme4.xml"/><Relationship Id="rId3" Type="http://schemas.openxmlformats.org/officeDocument/2006/relationships/slideLayout" Target="../slideLayouts/slideLayout61.xml"/><Relationship Id="rId7" Type="http://schemas.openxmlformats.org/officeDocument/2006/relationships/slideLayout" Target="../slideLayouts/slideLayout65.xml"/><Relationship Id="rId12" Type="http://schemas.openxmlformats.org/officeDocument/2006/relationships/slideLayout" Target="../slideLayouts/slideLayout70.xml"/><Relationship Id="rId2" Type="http://schemas.openxmlformats.org/officeDocument/2006/relationships/slideLayout" Target="../slideLayouts/slideLayout60.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5" Type="http://schemas.openxmlformats.org/officeDocument/2006/relationships/slideLayout" Target="../slideLayouts/slideLayout63.xml"/><Relationship Id="rId10" Type="http://schemas.openxmlformats.org/officeDocument/2006/relationships/slideLayout" Target="../slideLayouts/slideLayout68.xml"/><Relationship Id="rId4" Type="http://schemas.openxmlformats.org/officeDocument/2006/relationships/slideLayout" Target="../slideLayouts/slideLayout62.xml"/><Relationship Id="rId9" Type="http://schemas.openxmlformats.org/officeDocument/2006/relationships/slideLayout" Target="../slideLayouts/slideLayout6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4124ED7-20CF-683B-03C7-89347E14A9E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E69B897-E91F-7C49-9845-B6F9A6B3797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9D7A9466-E45F-1000-AEC5-F9038E95D35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1" i="0">
                <a:solidFill>
                  <a:schemeClr val="tx1">
                    <a:tint val="75000"/>
                  </a:schemeClr>
                </a:solidFill>
                <a:latin typeface="Montserrat SemiBold" panose="02000505000000020004" pitchFamily="2" charset="77"/>
              </a:defRPr>
            </a:lvl1pPr>
          </a:lstStyle>
          <a:p>
            <a:fld id="{5DC376C7-CCAB-4A43-82C7-E28708528D9E}" type="slidenum">
              <a:rPr lang="en-US" smtClean="0"/>
              <a:pPr/>
              <a:t>‹#›</a:t>
            </a:fld>
            <a:endParaRPr lang="en-US"/>
          </a:p>
        </p:txBody>
      </p:sp>
    </p:spTree>
    <p:extLst>
      <p:ext uri="{BB962C8B-B14F-4D97-AF65-F5344CB8AC3E}">
        <p14:creationId xmlns:p14="http://schemas.microsoft.com/office/powerpoint/2010/main" val="229022218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62" r:id="rId5"/>
    <p:sldLayoutId id="2147483664" r:id="rId6"/>
    <p:sldLayoutId id="2147483654" r:id="rId7"/>
    <p:sldLayoutId id="2147483655" r:id="rId8"/>
    <p:sldLayoutId id="2147483663" r:id="rId9"/>
    <p:sldLayoutId id="2147483660" r:id="rId10"/>
    <p:sldLayoutId id="2147483661" r:id="rId11"/>
    <p:sldLayoutId id="2147483656" r:id="rId12"/>
    <p:sldLayoutId id="2147483657" r:id="rId13"/>
    <p:sldLayoutId id="2147483658" r:id="rId14"/>
    <p:sldLayoutId id="2147483659" r:id="rId15"/>
    <p:sldLayoutId id="2147483684" r:id="rId16"/>
    <p:sldLayoutId id="2147483748" r:id="rId17"/>
    <p:sldLayoutId id="2147483754" r:id="rId18"/>
  </p:sldLayoutIdLst>
  <p:txStyles>
    <p:titleStyle>
      <a:lvl1pPr algn="l" defTabSz="914400" rtl="0" eaLnBrk="1" latinLnBrk="0" hangingPunct="1">
        <a:lnSpc>
          <a:spcPct val="90000"/>
        </a:lnSpc>
        <a:spcBef>
          <a:spcPct val="0"/>
        </a:spcBef>
        <a:buNone/>
        <a:defRPr sz="4400" kern="1200">
          <a:solidFill>
            <a:srgbClr val="00015E"/>
          </a:solidFill>
          <a:latin typeface="Montserrat" panose="02000505000000020004" pitchFamily="2" charset="77"/>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lumMod val="75000"/>
              <a:lumOff val="25000"/>
            </a:schemeClr>
          </a:solidFill>
          <a:latin typeface="Montserrat Medium" panose="02000505000000020004"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lumMod val="75000"/>
              <a:lumOff val="25000"/>
            </a:schemeClr>
          </a:solidFill>
          <a:latin typeface="Montserrat Medium" panose="02000505000000020004"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lumMod val="75000"/>
              <a:lumOff val="25000"/>
            </a:schemeClr>
          </a:solidFill>
          <a:latin typeface="Montserrat Medium" panose="02000505000000020004"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lumMod val="75000"/>
              <a:lumOff val="25000"/>
            </a:schemeClr>
          </a:solidFill>
          <a:latin typeface="Montserrat Medium" panose="02000505000000020004"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lumMod val="75000"/>
              <a:lumOff val="25000"/>
            </a:schemeClr>
          </a:solidFill>
          <a:latin typeface="Montserrat Medium" panose="02000505000000020004"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1" y="365129"/>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1" y="1825625"/>
            <a:ext cx="10515600" cy="347027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5" name="Slide Number Placeholder 5">
            <a:extLst>
              <a:ext uri="{FF2B5EF4-FFF2-40B4-BE49-F238E27FC236}">
                <a16:creationId xmlns:a16="http://schemas.microsoft.com/office/drawing/2014/main" id="{FA1E533C-5C44-E946-B500-4AF0DA0AB01A}"/>
              </a:ext>
            </a:extLst>
          </p:cNvPr>
          <p:cNvSpPr>
            <a:spLocks noGrp="1"/>
          </p:cNvSpPr>
          <p:nvPr>
            <p:ph type="sldNum" sz="quarter" idx="4"/>
          </p:nvPr>
        </p:nvSpPr>
        <p:spPr>
          <a:xfrm>
            <a:off x="327123" y="6256063"/>
            <a:ext cx="352884" cy="365125"/>
          </a:xfrm>
          <a:prstGeom prst="rect">
            <a:avLst/>
          </a:prstGeom>
        </p:spPr>
        <p:txBody>
          <a:bodyPr vert="horz" lIns="0" tIns="45708" rIns="0" bIns="45708" rtlCol="0" anchor="ctr"/>
          <a:lstStyle>
            <a:lvl1pPr algn="l">
              <a:defRPr lang="en-GB" sz="1000" b="0" smtClean="0">
                <a:solidFill>
                  <a:schemeClr val="tx1"/>
                </a:solidFill>
                <a:latin typeface="Arial" panose="020B0604020202020204" pitchFamily="34" charset="0"/>
                <a:cs typeface="Arial" panose="020B0604020202020204" pitchFamily="34" charset="0"/>
              </a:defRPr>
            </a:lvl1pPr>
          </a:lstStyle>
          <a:p>
            <a:fld id="{D61AABEC-672F-4B68-B914-690DA978312C}" type="slidenum">
              <a:rPr lang="en-US" smtClean="0"/>
              <a:pPr/>
              <a:t>‹#›</a:t>
            </a:fld>
            <a:endParaRPr lang="en-US"/>
          </a:p>
        </p:txBody>
      </p:sp>
      <p:pic>
        <p:nvPicPr>
          <p:cNvPr id="4" name="Picture 3">
            <a:extLst>
              <a:ext uri="{FF2B5EF4-FFF2-40B4-BE49-F238E27FC236}">
                <a16:creationId xmlns:a16="http://schemas.microsoft.com/office/drawing/2014/main" id="{FA343D10-FEF3-B789-4725-F97B896E23A6}"/>
              </a:ext>
            </a:extLst>
          </p:cNvPr>
          <p:cNvPicPr>
            <a:picLocks noChangeAspect="1"/>
          </p:cNvPicPr>
          <p:nvPr/>
        </p:nvPicPr>
        <p:blipFill>
          <a:blip r:embed="rId28" cstate="screen">
            <a:extLst>
              <a:ext uri="{28A0092B-C50C-407E-A947-70E740481C1C}">
                <a14:useLocalDpi xmlns:a14="http://schemas.microsoft.com/office/drawing/2010/main"/>
              </a:ext>
            </a:extLst>
          </a:blip>
          <a:srcRect/>
          <a:stretch/>
        </p:blipFill>
        <p:spPr>
          <a:xfrm>
            <a:off x="9483647" y="6363467"/>
            <a:ext cx="1865599" cy="258812"/>
          </a:xfrm>
          <a:prstGeom prst="rect">
            <a:avLst/>
          </a:prstGeom>
        </p:spPr>
      </p:pic>
    </p:spTree>
    <p:extLst>
      <p:ext uri="{BB962C8B-B14F-4D97-AF65-F5344CB8AC3E}">
        <p14:creationId xmlns:p14="http://schemas.microsoft.com/office/powerpoint/2010/main" val="890060180"/>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 id="2147483697" r:id="rId12"/>
    <p:sldLayoutId id="2147483698" r:id="rId13"/>
    <p:sldLayoutId id="2147483699" r:id="rId14"/>
    <p:sldLayoutId id="2147483700" r:id="rId15"/>
    <p:sldLayoutId id="2147483701" r:id="rId16"/>
    <p:sldLayoutId id="2147483702" r:id="rId17"/>
    <p:sldLayoutId id="2147483703" r:id="rId18"/>
    <p:sldLayoutId id="2147483704" r:id="rId19"/>
    <p:sldLayoutId id="2147483705" r:id="rId20"/>
    <p:sldLayoutId id="2147483706" r:id="rId21"/>
    <p:sldLayoutId id="2147483707" r:id="rId22"/>
    <p:sldLayoutId id="2147483708" r:id="rId23"/>
    <p:sldLayoutId id="2147483709" r:id="rId24"/>
    <p:sldLayoutId id="2147483710" r:id="rId25"/>
    <p:sldLayoutId id="2147483752" r:id="rId26"/>
  </p:sldLayoutIdLst>
  <p:hf hdr="0" ftr="0" dt="0"/>
  <p:txStyles>
    <p:titleStyle>
      <a:lvl1pPr algn="l" defTabSz="913852" rtl="0" eaLnBrk="1" latinLnBrk="0" hangingPunct="1">
        <a:lnSpc>
          <a:spcPct val="90000"/>
        </a:lnSpc>
        <a:spcBef>
          <a:spcPct val="0"/>
        </a:spcBef>
        <a:buNone/>
        <a:defRPr sz="4398" kern="1200">
          <a:solidFill>
            <a:schemeClr val="tx1">
              <a:lumMod val="65000"/>
              <a:lumOff val="35000"/>
            </a:schemeClr>
          </a:solidFill>
          <a:latin typeface="Arial" panose="020B0604020202020204" pitchFamily="34" charset="0"/>
          <a:ea typeface="+mj-ea"/>
          <a:cs typeface="Arial" panose="020B0604020202020204" pitchFamily="34" charset="0"/>
        </a:defRPr>
      </a:lvl1pPr>
    </p:titleStyle>
    <p:bodyStyle>
      <a:lvl1pPr marL="228462" indent="-228462" algn="l" defTabSz="913852" rtl="0" eaLnBrk="1" latinLnBrk="0" hangingPunct="1">
        <a:lnSpc>
          <a:spcPct val="90000"/>
        </a:lnSpc>
        <a:spcBef>
          <a:spcPts val="1000"/>
        </a:spcBef>
        <a:buFont typeface="Arial" panose="020B0604020202020204" pitchFamily="34" charset="0"/>
        <a:buChar char="•"/>
        <a:defRPr sz="2599"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388" indent="-228462" algn="l" defTabSz="913852" rtl="0" eaLnBrk="1" latinLnBrk="0" hangingPunct="1">
        <a:lnSpc>
          <a:spcPct val="90000"/>
        </a:lnSpc>
        <a:spcBef>
          <a:spcPts val="500"/>
        </a:spcBef>
        <a:buFont typeface="Arial" panose="020B0604020202020204" pitchFamily="34" charset="0"/>
        <a:buChar char="•"/>
        <a:defRPr sz="2398" kern="1200">
          <a:solidFill>
            <a:schemeClr val="tx1">
              <a:lumMod val="65000"/>
              <a:lumOff val="35000"/>
            </a:schemeClr>
          </a:solidFill>
          <a:latin typeface="Arial" panose="020B0604020202020204" pitchFamily="34" charset="0"/>
          <a:ea typeface="+mn-ea"/>
          <a:cs typeface="Arial" panose="020B0604020202020204" pitchFamily="34" charset="0"/>
        </a:defRPr>
      </a:lvl2pPr>
      <a:lvl3pPr marL="1142314" indent="-228462" algn="l" defTabSz="913852" rtl="0" eaLnBrk="1" latinLnBrk="0" hangingPunct="1">
        <a:lnSpc>
          <a:spcPct val="90000"/>
        </a:lnSpc>
        <a:spcBef>
          <a:spcPts val="500"/>
        </a:spcBef>
        <a:buFont typeface="Arial" panose="020B0604020202020204" pitchFamily="34" charset="0"/>
        <a:buChar char="•"/>
        <a:defRPr sz="1998" kern="1200">
          <a:solidFill>
            <a:schemeClr val="tx1">
              <a:lumMod val="65000"/>
              <a:lumOff val="35000"/>
            </a:schemeClr>
          </a:solidFill>
          <a:latin typeface="Arial" panose="020B0604020202020204" pitchFamily="34" charset="0"/>
          <a:ea typeface="+mn-ea"/>
          <a:cs typeface="Arial" panose="020B0604020202020204" pitchFamily="34" charset="0"/>
        </a:defRPr>
      </a:lvl3pPr>
      <a:lvl4pPr marL="1599240" indent="-228462" algn="l" defTabSz="913852" rtl="0" eaLnBrk="1" latinLnBrk="0" hangingPunct="1">
        <a:lnSpc>
          <a:spcPct val="90000"/>
        </a:lnSpc>
        <a:spcBef>
          <a:spcPts val="500"/>
        </a:spcBef>
        <a:buFont typeface="Arial" panose="020B0604020202020204" pitchFamily="34" charset="0"/>
        <a:buChar char="•"/>
        <a:defRPr sz="1798" kern="1200">
          <a:solidFill>
            <a:schemeClr val="tx1">
              <a:lumMod val="65000"/>
              <a:lumOff val="35000"/>
            </a:schemeClr>
          </a:solidFill>
          <a:latin typeface="Arial" panose="020B0604020202020204" pitchFamily="34" charset="0"/>
          <a:ea typeface="+mn-ea"/>
          <a:cs typeface="Arial" panose="020B0604020202020204" pitchFamily="34" charset="0"/>
        </a:defRPr>
      </a:lvl4pPr>
      <a:lvl5pPr marL="2056166" indent="-228462" algn="l" defTabSz="913852" rtl="0" eaLnBrk="1" latinLnBrk="0" hangingPunct="1">
        <a:lnSpc>
          <a:spcPct val="90000"/>
        </a:lnSpc>
        <a:spcBef>
          <a:spcPts val="500"/>
        </a:spcBef>
        <a:buFont typeface="Arial" panose="020B0604020202020204" pitchFamily="34" charset="0"/>
        <a:buChar char="•"/>
        <a:defRPr sz="1798" kern="1200">
          <a:solidFill>
            <a:schemeClr val="tx1">
              <a:lumMod val="65000"/>
              <a:lumOff val="35000"/>
            </a:schemeClr>
          </a:solidFill>
          <a:latin typeface="Arial" panose="020B0604020202020204" pitchFamily="34" charset="0"/>
          <a:ea typeface="+mn-ea"/>
          <a:cs typeface="Arial" panose="020B0604020202020204" pitchFamily="34" charset="0"/>
        </a:defRPr>
      </a:lvl5pPr>
      <a:lvl6pPr marL="2513092" indent="-228462" algn="l" defTabSz="913852" rtl="0" eaLnBrk="1" latinLnBrk="0" hangingPunct="1">
        <a:lnSpc>
          <a:spcPct val="90000"/>
        </a:lnSpc>
        <a:spcBef>
          <a:spcPts val="500"/>
        </a:spcBef>
        <a:buFont typeface="Arial" panose="020B0604020202020204" pitchFamily="34" charset="0"/>
        <a:buChar char="•"/>
        <a:defRPr sz="1798" kern="1200">
          <a:solidFill>
            <a:schemeClr val="tx1"/>
          </a:solidFill>
          <a:latin typeface="+mn-lt"/>
          <a:ea typeface="+mn-ea"/>
          <a:cs typeface="+mn-cs"/>
        </a:defRPr>
      </a:lvl6pPr>
      <a:lvl7pPr marL="2970017" indent="-228462" algn="l" defTabSz="913852" rtl="0" eaLnBrk="1" latinLnBrk="0" hangingPunct="1">
        <a:lnSpc>
          <a:spcPct val="90000"/>
        </a:lnSpc>
        <a:spcBef>
          <a:spcPts val="500"/>
        </a:spcBef>
        <a:buFont typeface="Arial" panose="020B0604020202020204" pitchFamily="34" charset="0"/>
        <a:buChar char="•"/>
        <a:defRPr sz="1798" kern="1200">
          <a:solidFill>
            <a:schemeClr val="tx1"/>
          </a:solidFill>
          <a:latin typeface="+mn-lt"/>
          <a:ea typeface="+mn-ea"/>
          <a:cs typeface="+mn-cs"/>
        </a:defRPr>
      </a:lvl7pPr>
      <a:lvl8pPr marL="3426943" indent="-228462" algn="l" defTabSz="913852" rtl="0" eaLnBrk="1" latinLnBrk="0" hangingPunct="1">
        <a:lnSpc>
          <a:spcPct val="90000"/>
        </a:lnSpc>
        <a:spcBef>
          <a:spcPts val="500"/>
        </a:spcBef>
        <a:buFont typeface="Arial" panose="020B0604020202020204" pitchFamily="34" charset="0"/>
        <a:buChar char="•"/>
        <a:defRPr sz="1798" kern="1200">
          <a:solidFill>
            <a:schemeClr val="tx1"/>
          </a:solidFill>
          <a:latin typeface="+mn-lt"/>
          <a:ea typeface="+mn-ea"/>
          <a:cs typeface="+mn-cs"/>
        </a:defRPr>
      </a:lvl8pPr>
      <a:lvl9pPr marL="3883868" indent="-228462" algn="l" defTabSz="913852" rtl="0" eaLnBrk="1" latinLnBrk="0" hangingPunct="1">
        <a:lnSpc>
          <a:spcPct val="90000"/>
        </a:lnSpc>
        <a:spcBef>
          <a:spcPts val="500"/>
        </a:spcBef>
        <a:buFont typeface="Arial" panose="020B0604020202020204" pitchFamily="34" charset="0"/>
        <a:buChar char="•"/>
        <a:defRPr sz="1798" kern="1200">
          <a:solidFill>
            <a:schemeClr val="tx1"/>
          </a:solidFill>
          <a:latin typeface="+mn-lt"/>
          <a:ea typeface="+mn-ea"/>
          <a:cs typeface="+mn-cs"/>
        </a:defRPr>
      </a:lvl9pPr>
    </p:bodyStyle>
    <p:otherStyle>
      <a:defPPr>
        <a:defRPr lang="en-US"/>
      </a:defPPr>
      <a:lvl1pPr marL="0" algn="l" defTabSz="913852" rtl="0" eaLnBrk="1" latinLnBrk="0" hangingPunct="1">
        <a:defRPr sz="1798" kern="1200">
          <a:solidFill>
            <a:schemeClr val="tx1"/>
          </a:solidFill>
          <a:latin typeface="+mn-lt"/>
          <a:ea typeface="+mn-ea"/>
          <a:cs typeface="+mn-cs"/>
        </a:defRPr>
      </a:lvl1pPr>
      <a:lvl2pPr marL="456926" algn="l" defTabSz="913852" rtl="0" eaLnBrk="1" latinLnBrk="0" hangingPunct="1">
        <a:defRPr sz="1798" kern="1200">
          <a:solidFill>
            <a:schemeClr val="tx1"/>
          </a:solidFill>
          <a:latin typeface="+mn-lt"/>
          <a:ea typeface="+mn-ea"/>
          <a:cs typeface="+mn-cs"/>
        </a:defRPr>
      </a:lvl2pPr>
      <a:lvl3pPr marL="913852" algn="l" defTabSz="913852" rtl="0" eaLnBrk="1" latinLnBrk="0" hangingPunct="1">
        <a:defRPr sz="1798" kern="1200">
          <a:solidFill>
            <a:schemeClr val="tx1"/>
          </a:solidFill>
          <a:latin typeface="+mn-lt"/>
          <a:ea typeface="+mn-ea"/>
          <a:cs typeface="+mn-cs"/>
        </a:defRPr>
      </a:lvl3pPr>
      <a:lvl4pPr marL="1370778" algn="l" defTabSz="913852" rtl="0" eaLnBrk="1" latinLnBrk="0" hangingPunct="1">
        <a:defRPr sz="1798" kern="1200">
          <a:solidFill>
            <a:schemeClr val="tx1"/>
          </a:solidFill>
          <a:latin typeface="+mn-lt"/>
          <a:ea typeface="+mn-ea"/>
          <a:cs typeface="+mn-cs"/>
        </a:defRPr>
      </a:lvl4pPr>
      <a:lvl5pPr marL="1827703" algn="l" defTabSz="913852" rtl="0" eaLnBrk="1" latinLnBrk="0" hangingPunct="1">
        <a:defRPr sz="1798" kern="1200">
          <a:solidFill>
            <a:schemeClr val="tx1"/>
          </a:solidFill>
          <a:latin typeface="+mn-lt"/>
          <a:ea typeface="+mn-ea"/>
          <a:cs typeface="+mn-cs"/>
        </a:defRPr>
      </a:lvl5pPr>
      <a:lvl6pPr marL="2284628" algn="l" defTabSz="913852" rtl="0" eaLnBrk="1" latinLnBrk="0" hangingPunct="1">
        <a:defRPr sz="1798" kern="1200">
          <a:solidFill>
            <a:schemeClr val="tx1"/>
          </a:solidFill>
          <a:latin typeface="+mn-lt"/>
          <a:ea typeface="+mn-ea"/>
          <a:cs typeface="+mn-cs"/>
        </a:defRPr>
      </a:lvl6pPr>
      <a:lvl7pPr marL="2741554" algn="l" defTabSz="913852" rtl="0" eaLnBrk="1" latinLnBrk="0" hangingPunct="1">
        <a:defRPr sz="1798" kern="1200">
          <a:solidFill>
            <a:schemeClr val="tx1"/>
          </a:solidFill>
          <a:latin typeface="+mn-lt"/>
          <a:ea typeface="+mn-ea"/>
          <a:cs typeface="+mn-cs"/>
        </a:defRPr>
      </a:lvl7pPr>
      <a:lvl8pPr marL="3198480" algn="l" defTabSz="913852" rtl="0" eaLnBrk="1" latinLnBrk="0" hangingPunct="1">
        <a:defRPr sz="1798" kern="1200">
          <a:solidFill>
            <a:schemeClr val="tx1"/>
          </a:solidFill>
          <a:latin typeface="+mn-lt"/>
          <a:ea typeface="+mn-ea"/>
          <a:cs typeface="+mn-cs"/>
        </a:defRPr>
      </a:lvl8pPr>
      <a:lvl9pPr marL="3655406" algn="l" defTabSz="913852" rtl="0" eaLnBrk="1" latinLnBrk="0" hangingPunct="1">
        <a:defRPr sz="1798"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39">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1" y="365127"/>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1" y="1825625"/>
            <a:ext cx="10515600" cy="347027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5" name="Slide Number Placeholder 5">
            <a:extLst>
              <a:ext uri="{FF2B5EF4-FFF2-40B4-BE49-F238E27FC236}">
                <a16:creationId xmlns:a16="http://schemas.microsoft.com/office/drawing/2014/main" id="{FA1E533C-5C44-E946-B500-4AF0DA0AB01A}"/>
              </a:ext>
            </a:extLst>
          </p:cNvPr>
          <p:cNvSpPr>
            <a:spLocks noGrp="1"/>
          </p:cNvSpPr>
          <p:nvPr>
            <p:ph type="sldNum" sz="quarter" idx="4"/>
          </p:nvPr>
        </p:nvSpPr>
        <p:spPr>
          <a:xfrm>
            <a:off x="842755" y="6215444"/>
            <a:ext cx="352884" cy="365125"/>
          </a:xfrm>
          <a:prstGeom prst="rect">
            <a:avLst/>
          </a:prstGeom>
        </p:spPr>
        <p:txBody>
          <a:bodyPr vert="horz" lIns="0" tIns="45708" rIns="0" bIns="45708" rtlCol="0" anchor="ctr"/>
          <a:lstStyle>
            <a:lvl1pPr algn="l">
              <a:defRPr lang="en-GB" sz="900" b="0" smtClean="0">
                <a:solidFill>
                  <a:schemeClr val="bg1">
                    <a:lumMod val="50000"/>
                  </a:schemeClr>
                </a:solidFill>
                <a:latin typeface="Arial" panose="020B0604020202020204" pitchFamily="34" charset="0"/>
                <a:cs typeface="Arial" panose="020B0604020202020204" pitchFamily="34" charset="0"/>
              </a:defRPr>
            </a:lvl1pPr>
          </a:lstStyle>
          <a:p>
            <a:fld id="{D61AABEC-672F-4B68-B914-690DA978312C}" type="slidenum">
              <a:rPr lang="en-US" smtClean="0"/>
              <a:pPr/>
              <a:t>‹#›</a:t>
            </a:fld>
            <a:endParaRPr lang="en-US"/>
          </a:p>
        </p:txBody>
      </p:sp>
      <p:pic>
        <p:nvPicPr>
          <p:cNvPr id="4" name="Picture 3">
            <a:extLst>
              <a:ext uri="{FF2B5EF4-FFF2-40B4-BE49-F238E27FC236}">
                <a16:creationId xmlns:a16="http://schemas.microsoft.com/office/drawing/2014/main" id="{FA343D10-FEF3-B789-4725-F97B896E23A6}"/>
              </a:ext>
            </a:extLst>
          </p:cNvPr>
          <p:cNvPicPr>
            <a:picLocks noChangeAspect="1"/>
          </p:cNvPicPr>
          <p:nvPr userDrawn="1"/>
        </p:nvPicPr>
        <p:blipFill>
          <a:blip r:embed="rId16">
            <a:extLst>
              <a:ext uri="{28A0092B-C50C-407E-A947-70E740481C1C}">
                <a14:useLocalDpi xmlns:a14="http://schemas.microsoft.com/office/drawing/2010/main" val="0"/>
              </a:ext>
            </a:extLst>
          </a:blip>
          <a:srcRect/>
          <a:stretch/>
        </p:blipFill>
        <p:spPr>
          <a:xfrm>
            <a:off x="9483646" y="6363468"/>
            <a:ext cx="1865599" cy="258812"/>
          </a:xfrm>
          <a:prstGeom prst="rect">
            <a:avLst/>
          </a:prstGeom>
        </p:spPr>
      </p:pic>
    </p:spTree>
    <p:extLst>
      <p:ext uri="{BB962C8B-B14F-4D97-AF65-F5344CB8AC3E}">
        <p14:creationId xmlns:p14="http://schemas.microsoft.com/office/powerpoint/2010/main" val="3986782518"/>
      </p:ext>
    </p:extLst>
  </p:cSld>
  <p:clrMap bg1="lt1" tx1="dk1" bg2="lt2" tx2="dk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7" r:id="rId6"/>
    <p:sldLayoutId id="2147483718" r:id="rId7"/>
    <p:sldLayoutId id="2147483719" r:id="rId8"/>
    <p:sldLayoutId id="2147483721" r:id="rId9"/>
    <p:sldLayoutId id="2147483723" r:id="rId10"/>
    <p:sldLayoutId id="2147483724" r:id="rId11"/>
    <p:sldLayoutId id="2147483749" r:id="rId12"/>
    <p:sldLayoutId id="2147483750" r:id="rId13"/>
    <p:sldLayoutId id="2147483751" r:id="rId14"/>
  </p:sldLayoutIdLst>
  <p:hf hdr="0" ftr="0" dt="0"/>
  <p:txStyles>
    <p:titleStyle>
      <a:lvl1pPr algn="l" defTabSz="914126" rtl="0" eaLnBrk="1" latinLnBrk="0" hangingPunct="1">
        <a:lnSpc>
          <a:spcPct val="90000"/>
        </a:lnSpc>
        <a:spcBef>
          <a:spcPct val="0"/>
        </a:spcBef>
        <a:buNone/>
        <a:defRPr sz="4399" kern="1200">
          <a:solidFill>
            <a:schemeClr val="tx1">
              <a:lumMod val="65000"/>
              <a:lumOff val="35000"/>
            </a:schemeClr>
          </a:solidFill>
          <a:latin typeface="Arial" panose="020B0604020202020204" pitchFamily="34" charset="0"/>
          <a:ea typeface="+mj-ea"/>
          <a:cs typeface="Arial" panose="020B0604020202020204" pitchFamily="34" charset="0"/>
        </a:defRPr>
      </a:lvl1pPr>
    </p:titleStyle>
    <p:bodyStyle>
      <a:lvl1pPr marL="228531" indent="-228531" algn="l" defTabSz="914126" rtl="0" eaLnBrk="1" latinLnBrk="0" hangingPunct="1">
        <a:lnSpc>
          <a:spcPct val="90000"/>
        </a:lnSpc>
        <a:spcBef>
          <a:spcPts val="1000"/>
        </a:spcBef>
        <a:buFont typeface="Arial" panose="020B0604020202020204" pitchFamily="34" charset="0"/>
        <a:buChar char="•"/>
        <a:defRPr sz="2799"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594" indent="-228531" algn="l" defTabSz="914126" rtl="0" eaLnBrk="1" latinLnBrk="0" hangingPunct="1">
        <a:lnSpc>
          <a:spcPct val="90000"/>
        </a:lnSpc>
        <a:spcBef>
          <a:spcPts val="500"/>
        </a:spcBef>
        <a:buFont typeface="Arial" panose="020B0604020202020204" pitchFamily="34" charset="0"/>
        <a:buChar char="•"/>
        <a:defRPr sz="2399" kern="1200">
          <a:solidFill>
            <a:schemeClr val="tx1">
              <a:lumMod val="65000"/>
              <a:lumOff val="35000"/>
            </a:schemeClr>
          </a:solidFill>
          <a:latin typeface="Arial" panose="020B0604020202020204" pitchFamily="34" charset="0"/>
          <a:ea typeface="+mn-ea"/>
          <a:cs typeface="Arial" panose="020B0604020202020204" pitchFamily="34" charset="0"/>
        </a:defRPr>
      </a:lvl2pPr>
      <a:lvl3pPr marL="1142657" indent="-228531" algn="l" defTabSz="914126" rtl="0" eaLnBrk="1" latinLnBrk="0" hangingPunct="1">
        <a:lnSpc>
          <a:spcPct val="90000"/>
        </a:lnSpc>
        <a:spcBef>
          <a:spcPts val="500"/>
        </a:spcBef>
        <a:buFont typeface="Arial" panose="020B0604020202020204" pitchFamily="34" charset="0"/>
        <a:buChar char="•"/>
        <a:defRPr sz="1999" kern="1200">
          <a:solidFill>
            <a:schemeClr val="tx1">
              <a:lumMod val="65000"/>
              <a:lumOff val="35000"/>
            </a:schemeClr>
          </a:solidFill>
          <a:latin typeface="Arial" panose="020B0604020202020204" pitchFamily="34" charset="0"/>
          <a:ea typeface="+mn-ea"/>
          <a:cs typeface="Arial" panose="020B0604020202020204" pitchFamily="34" charset="0"/>
        </a:defRPr>
      </a:lvl3pPr>
      <a:lvl4pPr marL="1599720" indent="-228531" algn="l" defTabSz="914126" rtl="0" eaLnBrk="1" latinLnBrk="0" hangingPunct="1">
        <a:lnSpc>
          <a:spcPct val="90000"/>
        </a:lnSpc>
        <a:spcBef>
          <a:spcPts val="500"/>
        </a:spcBef>
        <a:buFont typeface="Arial" panose="020B0604020202020204" pitchFamily="34" charset="0"/>
        <a:buChar char="•"/>
        <a:defRPr sz="1799" kern="1200">
          <a:solidFill>
            <a:schemeClr val="tx1">
              <a:lumMod val="65000"/>
              <a:lumOff val="35000"/>
            </a:schemeClr>
          </a:solidFill>
          <a:latin typeface="Arial" panose="020B0604020202020204" pitchFamily="34" charset="0"/>
          <a:ea typeface="+mn-ea"/>
          <a:cs typeface="Arial" panose="020B0604020202020204" pitchFamily="34" charset="0"/>
        </a:defRPr>
      </a:lvl4pPr>
      <a:lvl5pPr marL="2056783" indent="-228531" algn="l" defTabSz="914126" rtl="0" eaLnBrk="1" latinLnBrk="0" hangingPunct="1">
        <a:lnSpc>
          <a:spcPct val="90000"/>
        </a:lnSpc>
        <a:spcBef>
          <a:spcPts val="500"/>
        </a:spcBef>
        <a:buFont typeface="Arial" panose="020B0604020202020204" pitchFamily="34" charset="0"/>
        <a:buChar char="•"/>
        <a:defRPr sz="1799" kern="1200">
          <a:solidFill>
            <a:schemeClr val="tx1">
              <a:lumMod val="65000"/>
              <a:lumOff val="35000"/>
            </a:schemeClr>
          </a:solidFill>
          <a:latin typeface="Arial" panose="020B0604020202020204" pitchFamily="34" charset="0"/>
          <a:ea typeface="+mn-ea"/>
          <a:cs typeface="Arial" panose="020B0604020202020204" pitchFamily="34" charset="0"/>
        </a:defRPr>
      </a:lvl5pPr>
      <a:lvl6pPr marL="2513846"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p:bodyStyle>
    <p:otherStyle>
      <a:defPPr>
        <a:defRPr lang="en-US"/>
      </a:defPPr>
      <a:lvl1pPr marL="0" algn="l" defTabSz="914126" rtl="0" eaLnBrk="1" latinLnBrk="0" hangingPunct="1">
        <a:defRPr sz="1799" kern="1200">
          <a:solidFill>
            <a:schemeClr val="tx1"/>
          </a:solidFill>
          <a:latin typeface="+mn-lt"/>
          <a:ea typeface="+mn-ea"/>
          <a:cs typeface="+mn-cs"/>
        </a:defRPr>
      </a:lvl1pPr>
      <a:lvl2pPr marL="457063" algn="l" defTabSz="914126" rtl="0" eaLnBrk="1" latinLnBrk="0" hangingPunct="1">
        <a:defRPr sz="1799" kern="1200">
          <a:solidFill>
            <a:schemeClr val="tx1"/>
          </a:solidFill>
          <a:latin typeface="+mn-lt"/>
          <a:ea typeface="+mn-ea"/>
          <a:cs typeface="+mn-cs"/>
        </a:defRPr>
      </a:lvl2pPr>
      <a:lvl3pPr marL="914126" algn="l" defTabSz="914126" rtl="0" eaLnBrk="1" latinLnBrk="0" hangingPunct="1">
        <a:defRPr sz="1799" kern="1200">
          <a:solidFill>
            <a:schemeClr val="tx1"/>
          </a:solidFill>
          <a:latin typeface="+mn-lt"/>
          <a:ea typeface="+mn-ea"/>
          <a:cs typeface="+mn-cs"/>
        </a:defRPr>
      </a:lvl3pPr>
      <a:lvl4pPr marL="1371189" algn="l" defTabSz="914126" rtl="0" eaLnBrk="1" latinLnBrk="0" hangingPunct="1">
        <a:defRPr sz="1799" kern="1200">
          <a:solidFill>
            <a:schemeClr val="tx1"/>
          </a:solidFill>
          <a:latin typeface="+mn-lt"/>
          <a:ea typeface="+mn-ea"/>
          <a:cs typeface="+mn-cs"/>
        </a:defRPr>
      </a:lvl4pPr>
      <a:lvl5pPr marL="1828251" algn="l" defTabSz="914126" rtl="0" eaLnBrk="1" latinLnBrk="0" hangingPunct="1">
        <a:defRPr sz="1799" kern="1200">
          <a:solidFill>
            <a:schemeClr val="tx1"/>
          </a:solidFill>
          <a:latin typeface="+mn-lt"/>
          <a:ea typeface="+mn-ea"/>
          <a:cs typeface="+mn-cs"/>
        </a:defRPr>
      </a:lvl5pPr>
      <a:lvl6pPr marL="2285314" algn="l" defTabSz="914126" rtl="0" eaLnBrk="1" latinLnBrk="0" hangingPunct="1">
        <a:defRPr sz="1799" kern="1200">
          <a:solidFill>
            <a:schemeClr val="tx1"/>
          </a:solidFill>
          <a:latin typeface="+mn-lt"/>
          <a:ea typeface="+mn-ea"/>
          <a:cs typeface="+mn-cs"/>
        </a:defRPr>
      </a:lvl6pPr>
      <a:lvl7pPr marL="2742377" algn="l" defTabSz="914126" rtl="0" eaLnBrk="1" latinLnBrk="0" hangingPunct="1">
        <a:defRPr sz="1799" kern="1200">
          <a:solidFill>
            <a:schemeClr val="tx1"/>
          </a:solidFill>
          <a:latin typeface="+mn-lt"/>
          <a:ea typeface="+mn-ea"/>
          <a:cs typeface="+mn-cs"/>
        </a:defRPr>
      </a:lvl7pPr>
      <a:lvl8pPr marL="3199440" algn="l" defTabSz="914126" rtl="0" eaLnBrk="1" latinLnBrk="0" hangingPunct="1">
        <a:defRPr sz="1799" kern="1200">
          <a:solidFill>
            <a:schemeClr val="tx1"/>
          </a:solidFill>
          <a:latin typeface="+mn-lt"/>
          <a:ea typeface="+mn-ea"/>
          <a:cs typeface="+mn-cs"/>
        </a:defRPr>
      </a:lvl8pPr>
      <a:lvl9pPr marL="3656503" algn="l" defTabSz="914126" rtl="0" eaLnBrk="1" latinLnBrk="0" hangingPunct="1">
        <a:defRPr sz="1799"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1192" y="705124"/>
            <a:ext cx="11029616" cy="1189554"/>
          </a:xfrm>
          <a:prstGeom prst="rect">
            <a:avLst/>
          </a:prstGeom>
        </p:spPr>
        <p:txBody>
          <a:bodyPr vert="horz" lIns="91440" tIns="45720" rIns="91440" bIns="45720" rtlCol="0" anchor="b">
            <a:normAutofit/>
          </a:bodyPr>
          <a:lstStyle/>
          <a:p>
            <a:r>
              <a:rPr lang="en-US"/>
              <a:t>Click to edit Master title style</a:t>
            </a:r>
          </a:p>
        </p:txBody>
      </p:sp>
      <p:sp>
        <p:nvSpPr>
          <p:cNvPr id="3" name="Text Placeholder 2"/>
          <p:cNvSpPr>
            <a:spLocks noGrp="1"/>
          </p:cNvSpPr>
          <p:nvPr>
            <p:ph type="body" idx="1"/>
          </p:nvPr>
        </p:nvSpPr>
        <p:spPr>
          <a:xfrm>
            <a:off x="581192" y="2336003"/>
            <a:ext cx="11029616" cy="3522794"/>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7605951" y="5956137"/>
            <a:ext cx="2844799" cy="365125"/>
          </a:xfrm>
          <a:prstGeom prst="rect">
            <a:avLst/>
          </a:prstGeom>
        </p:spPr>
        <p:txBody>
          <a:bodyPr vert="horz" lIns="91440" tIns="45720" rIns="91440" bIns="45720" rtlCol="0" anchor="ctr"/>
          <a:lstStyle>
            <a:lvl1pPr algn="r">
              <a:defRPr sz="900">
                <a:solidFill>
                  <a:schemeClr val="accent2"/>
                </a:solidFill>
              </a:defRPr>
            </a:lvl1pPr>
          </a:lstStyle>
          <a:p>
            <a:fld id="{B61BEF0D-F0BB-DE4B-95CE-6DB70DBA9567}" type="datetimeFigureOut">
              <a:rPr lang="en-US" smtClean="0"/>
              <a:pPr/>
              <a:t>5/17/2024</a:t>
            </a:fld>
            <a:endParaRPr lang="en-US"/>
          </a:p>
        </p:txBody>
      </p:sp>
      <p:sp>
        <p:nvSpPr>
          <p:cNvPr id="5" name="Footer Placeholder 4"/>
          <p:cNvSpPr>
            <a:spLocks noGrp="1"/>
          </p:cNvSpPr>
          <p:nvPr>
            <p:ph type="ftr" sz="quarter" idx="3"/>
          </p:nvPr>
        </p:nvSpPr>
        <p:spPr>
          <a:xfrm>
            <a:off x="581192" y="5951811"/>
            <a:ext cx="6917210" cy="365125"/>
          </a:xfrm>
          <a:prstGeom prst="rect">
            <a:avLst/>
          </a:prstGeom>
        </p:spPr>
        <p:txBody>
          <a:bodyPr vert="horz" lIns="91440" tIns="45720" rIns="91440" bIns="45720" rtlCol="0" anchor="ctr"/>
          <a:lstStyle>
            <a:lvl1pPr algn="l">
              <a:defRPr sz="900" cap="all">
                <a:solidFill>
                  <a:schemeClr val="accent2"/>
                </a:solidFill>
              </a:defRPr>
            </a:lvl1pPr>
          </a:lstStyle>
          <a:p>
            <a:endParaRPr lang="en-US"/>
          </a:p>
        </p:txBody>
      </p:sp>
      <p:sp>
        <p:nvSpPr>
          <p:cNvPr id="6" name="Slide Number Placeholder 5"/>
          <p:cNvSpPr>
            <a:spLocks noGrp="1"/>
          </p:cNvSpPr>
          <p:nvPr>
            <p:ph type="sldNum" sz="quarter" idx="4"/>
          </p:nvPr>
        </p:nvSpPr>
        <p:spPr>
          <a:xfrm>
            <a:off x="10558300" y="5956137"/>
            <a:ext cx="1052510" cy="365125"/>
          </a:xfrm>
          <a:prstGeom prst="rect">
            <a:avLst/>
          </a:prstGeom>
        </p:spPr>
        <p:txBody>
          <a:bodyPr vert="horz" lIns="91440" tIns="45720" rIns="91440" bIns="45720" rtlCol="0" anchor="ctr"/>
          <a:lstStyle>
            <a:lvl1pPr algn="r">
              <a:defRPr sz="900">
                <a:solidFill>
                  <a:schemeClr val="accent2"/>
                </a:solidFill>
              </a:defRPr>
            </a:lvl1pPr>
          </a:lstStyle>
          <a:p>
            <a:fld id="{D57F1E4F-1CFF-5643-939E-217C01CDF565}" type="slidenum">
              <a:rPr lang="en-US" smtClean="0"/>
              <a:pPr/>
              <a:t>‹#›</a:t>
            </a:fld>
            <a:endParaRPr lang="en-US"/>
          </a:p>
        </p:txBody>
      </p:sp>
      <p:sp>
        <p:nvSpPr>
          <p:cNvPr id="9" name="Rectangle 8"/>
          <p:cNvSpPr/>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2123121621"/>
      </p:ext>
    </p:extLst>
  </p:cSld>
  <p:clrMap bg1="lt1" tx1="dk1" bg2="lt2" tx2="dk2" accent1="accent1" accent2="accent2" accent3="accent3" accent4="accent4" accent5="accent5" accent6="accent6" hlink="hlink" folHlink="folHlink"/>
  <p:sldLayoutIdLst>
    <p:sldLayoutId id="2147483737" r:id="rId1"/>
    <p:sldLayoutId id="2147483738" r:id="rId2"/>
    <p:sldLayoutId id="2147483739" r:id="rId3"/>
    <p:sldLayoutId id="2147483740" r:id="rId4"/>
    <p:sldLayoutId id="2147483741" r:id="rId5"/>
    <p:sldLayoutId id="2147483742" r:id="rId6"/>
    <p:sldLayoutId id="2147483743" r:id="rId7"/>
    <p:sldLayoutId id="2147483744" r:id="rId8"/>
    <p:sldLayoutId id="2147483745" r:id="rId9"/>
    <p:sldLayoutId id="2147483746" r:id="rId10"/>
    <p:sldLayoutId id="2147483747" r:id="rId11"/>
    <p:sldLayoutId id="2147483753" r:id="rId12"/>
  </p:sldLayoutIdLst>
  <p:txStyles>
    <p:title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38.svg"/><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notesSlide" Target="../notesSlides/notesSlide8.xml"/><Relationship Id="rId1" Type="http://schemas.openxmlformats.org/officeDocument/2006/relationships/slideLayout" Target="../slideLayouts/slideLayout17.xml"/><Relationship Id="rId6" Type="http://schemas.openxmlformats.org/officeDocument/2006/relationships/image" Target="../media/image36.svg"/><Relationship Id="rId11" Type="http://schemas.openxmlformats.org/officeDocument/2006/relationships/image" Target="../media/image11.jpeg"/><Relationship Id="rId5" Type="http://schemas.openxmlformats.org/officeDocument/2006/relationships/image" Target="../media/image35.png"/><Relationship Id="rId10" Type="http://schemas.openxmlformats.org/officeDocument/2006/relationships/image" Target="../media/image40.svg"/><Relationship Id="rId4" Type="http://schemas.openxmlformats.org/officeDocument/2006/relationships/image" Target="../media/image34.svg"/><Relationship Id="rId9" Type="http://schemas.openxmlformats.org/officeDocument/2006/relationships/image" Target="../media/image39.png"/></Relationships>
</file>

<file path=ppt/slides/_rels/slide11.xml.rels><?xml version="1.0" encoding="UTF-8" standalone="yes"?>
<Relationships xmlns="http://schemas.openxmlformats.org/package/2006/relationships"><Relationship Id="rId3" Type="http://schemas.openxmlformats.org/officeDocument/2006/relationships/hyperlink" Target="https://www.apprenticeship.gov/sites/default/files/DOL_IndustryFactsheet_AboutUs_v16%20%281%29.pdf" TargetMode="External"/><Relationship Id="rId2" Type="http://schemas.openxmlformats.org/officeDocument/2006/relationships/notesSlide" Target="../notesSlides/notesSlide9.xml"/><Relationship Id="rId1" Type="http://schemas.openxmlformats.org/officeDocument/2006/relationships/slideLayout" Target="../slideLayouts/slideLayout56.xml"/><Relationship Id="rId4" Type="http://schemas.openxmlformats.org/officeDocument/2006/relationships/image" Target="../media/image41.jpeg"/></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5.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3.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5.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4.xml.rels><?xml version="1.0" encoding="UTF-8" standalone="yes"?>
<Relationships xmlns="http://schemas.openxmlformats.org/package/2006/relationships"><Relationship Id="rId3" Type="http://schemas.openxmlformats.org/officeDocument/2006/relationships/image" Target="../media/image43.svg"/><Relationship Id="rId2" Type="http://schemas.openxmlformats.org/officeDocument/2006/relationships/image" Target="../media/image42.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8" Type="http://schemas.openxmlformats.org/officeDocument/2006/relationships/image" Target="../media/image49.png"/><Relationship Id="rId13" Type="http://schemas.openxmlformats.org/officeDocument/2006/relationships/image" Target="../media/image54.svg"/><Relationship Id="rId18" Type="http://schemas.openxmlformats.org/officeDocument/2006/relationships/image" Target="../media/image59.png"/><Relationship Id="rId3" Type="http://schemas.openxmlformats.org/officeDocument/2006/relationships/image" Target="../media/image44.jpg"/><Relationship Id="rId21" Type="http://schemas.openxmlformats.org/officeDocument/2006/relationships/image" Target="../media/image62.png"/><Relationship Id="rId7" Type="http://schemas.openxmlformats.org/officeDocument/2006/relationships/image" Target="../media/image48.svg"/><Relationship Id="rId12" Type="http://schemas.openxmlformats.org/officeDocument/2006/relationships/image" Target="../media/image53.png"/><Relationship Id="rId17" Type="http://schemas.openxmlformats.org/officeDocument/2006/relationships/image" Target="../media/image58.svg"/><Relationship Id="rId2" Type="http://schemas.openxmlformats.org/officeDocument/2006/relationships/notesSlide" Target="../notesSlides/notesSlide10.xml"/><Relationship Id="rId16" Type="http://schemas.openxmlformats.org/officeDocument/2006/relationships/image" Target="../media/image57.png"/><Relationship Id="rId20" Type="http://schemas.openxmlformats.org/officeDocument/2006/relationships/image" Target="../media/image61.png"/><Relationship Id="rId1" Type="http://schemas.openxmlformats.org/officeDocument/2006/relationships/slideLayout" Target="../slideLayouts/slideLayout47.xml"/><Relationship Id="rId6" Type="http://schemas.openxmlformats.org/officeDocument/2006/relationships/image" Target="../media/image47.png"/><Relationship Id="rId11" Type="http://schemas.openxmlformats.org/officeDocument/2006/relationships/image" Target="../media/image52.svg"/><Relationship Id="rId5" Type="http://schemas.openxmlformats.org/officeDocument/2006/relationships/image" Target="../media/image46.svg"/><Relationship Id="rId15" Type="http://schemas.openxmlformats.org/officeDocument/2006/relationships/image" Target="../media/image56.svg"/><Relationship Id="rId23" Type="http://schemas.openxmlformats.org/officeDocument/2006/relationships/image" Target="../media/image64.svg"/><Relationship Id="rId10" Type="http://schemas.openxmlformats.org/officeDocument/2006/relationships/image" Target="../media/image51.png"/><Relationship Id="rId19" Type="http://schemas.openxmlformats.org/officeDocument/2006/relationships/image" Target="../media/image60.svg"/><Relationship Id="rId4" Type="http://schemas.openxmlformats.org/officeDocument/2006/relationships/image" Target="../media/image45.png"/><Relationship Id="rId9" Type="http://schemas.openxmlformats.org/officeDocument/2006/relationships/image" Target="../media/image50.svg"/><Relationship Id="rId14" Type="http://schemas.openxmlformats.org/officeDocument/2006/relationships/image" Target="../media/image55.png"/><Relationship Id="rId22" Type="http://schemas.openxmlformats.org/officeDocument/2006/relationships/image" Target="../media/image63.png"/></Relationships>
</file>

<file path=ppt/slides/_rels/slide16.xml.rels><?xml version="1.0" encoding="UTF-8" standalone="yes"?>
<Relationships xmlns="http://schemas.openxmlformats.org/package/2006/relationships"><Relationship Id="rId8" Type="http://schemas.openxmlformats.org/officeDocument/2006/relationships/image" Target="../media/image71.png"/><Relationship Id="rId13" Type="http://schemas.openxmlformats.org/officeDocument/2006/relationships/image" Target="../media/image76.png"/><Relationship Id="rId18" Type="http://schemas.openxmlformats.org/officeDocument/2006/relationships/image" Target="../media/image81.emf"/><Relationship Id="rId3" Type="http://schemas.openxmlformats.org/officeDocument/2006/relationships/image" Target="../media/image66.png"/><Relationship Id="rId7" Type="http://schemas.openxmlformats.org/officeDocument/2006/relationships/image" Target="../media/image70.png"/><Relationship Id="rId12" Type="http://schemas.openxmlformats.org/officeDocument/2006/relationships/image" Target="../media/image75.png"/><Relationship Id="rId17" Type="http://schemas.openxmlformats.org/officeDocument/2006/relationships/image" Target="../media/image80.png"/><Relationship Id="rId2" Type="http://schemas.openxmlformats.org/officeDocument/2006/relationships/image" Target="../media/image65.png"/><Relationship Id="rId16" Type="http://schemas.openxmlformats.org/officeDocument/2006/relationships/image" Target="../media/image79.png"/><Relationship Id="rId1" Type="http://schemas.openxmlformats.org/officeDocument/2006/relationships/slideLayout" Target="../slideLayouts/slideLayout57.xml"/><Relationship Id="rId6" Type="http://schemas.openxmlformats.org/officeDocument/2006/relationships/image" Target="../media/image69.svg"/><Relationship Id="rId11" Type="http://schemas.openxmlformats.org/officeDocument/2006/relationships/image" Target="../media/image74.png"/><Relationship Id="rId5" Type="http://schemas.openxmlformats.org/officeDocument/2006/relationships/image" Target="../media/image68.png"/><Relationship Id="rId15" Type="http://schemas.openxmlformats.org/officeDocument/2006/relationships/image" Target="../media/image78.png"/><Relationship Id="rId10" Type="http://schemas.openxmlformats.org/officeDocument/2006/relationships/image" Target="../media/image73.png"/><Relationship Id="rId19" Type="http://schemas.openxmlformats.org/officeDocument/2006/relationships/image" Target="../media/image18.png"/><Relationship Id="rId4" Type="http://schemas.openxmlformats.org/officeDocument/2006/relationships/image" Target="../media/image67.png"/><Relationship Id="rId9" Type="http://schemas.openxmlformats.org/officeDocument/2006/relationships/image" Target="../media/image72.png"/><Relationship Id="rId14" Type="http://schemas.openxmlformats.org/officeDocument/2006/relationships/image" Target="../media/image77.png"/></Relationships>
</file>

<file path=ppt/slides/_rels/slide17.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hyperlink" Target="https://www.apprenticeship.gov/about-us/apprenticeship-system" TargetMode="Externa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4.xml"/><Relationship Id="rId4" Type="http://schemas.openxmlformats.org/officeDocument/2006/relationships/image" Target="../media/image85.svg"/></Relationships>
</file>

<file path=ppt/slides/_rels/slide19.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xml"/><Relationship Id="rId1" Type="http://schemas.openxmlformats.org/officeDocument/2006/relationships/slideLayout" Target="../slideLayouts/slideLayout17.xml"/><Relationship Id="rId6" Type="http://schemas.openxmlformats.org/officeDocument/2006/relationships/image" Target="../media/image11.jpeg"/><Relationship Id="rId5" Type="http://schemas.openxmlformats.org/officeDocument/2006/relationships/image" Target="../media/image21.jpeg"/><Relationship Id="rId4" Type="http://schemas.openxmlformats.org/officeDocument/2006/relationships/image" Target="../media/image20.png"/></Relationships>
</file>

<file path=ppt/slides/_rels/slide20.xml.rels><?xml version="1.0" encoding="UTF-8" standalone="yes"?>
<Relationships xmlns="http://schemas.openxmlformats.org/package/2006/relationships"><Relationship Id="rId8" Type="http://schemas.openxmlformats.org/officeDocument/2006/relationships/image" Target="../media/image91.png"/><Relationship Id="rId13" Type="http://schemas.openxmlformats.org/officeDocument/2006/relationships/image" Target="../media/image96.png"/><Relationship Id="rId3" Type="http://schemas.openxmlformats.org/officeDocument/2006/relationships/notesSlide" Target="../notesSlides/notesSlide11.xml"/><Relationship Id="rId7" Type="http://schemas.openxmlformats.org/officeDocument/2006/relationships/image" Target="../media/image90.svg"/><Relationship Id="rId12" Type="http://schemas.openxmlformats.org/officeDocument/2006/relationships/image" Target="../media/image95.png"/><Relationship Id="rId2" Type="http://schemas.openxmlformats.org/officeDocument/2006/relationships/slideLayout" Target="../slideLayouts/slideLayout5.xml"/><Relationship Id="rId1" Type="http://schemas.openxmlformats.org/officeDocument/2006/relationships/tags" Target="../tags/tag1.xml"/><Relationship Id="rId6" Type="http://schemas.openxmlformats.org/officeDocument/2006/relationships/image" Target="../media/image89.png"/><Relationship Id="rId11" Type="http://schemas.openxmlformats.org/officeDocument/2006/relationships/image" Target="../media/image94.svg"/><Relationship Id="rId5" Type="http://schemas.openxmlformats.org/officeDocument/2006/relationships/image" Target="../media/image88.svg"/><Relationship Id="rId10" Type="http://schemas.openxmlformats.org/officeDocument/2006/relationships/image" Target="../media/image93.png"/><Relationship Id="rId4" Type="http://schemas.openxmlformats.org/officeDocument/2006/relationships/image" Target="../media/image87.png"/><Relationship Id="rId9" Type="http://schemas.openxmlformats.org/officeDocument/2006/relationships/image" Target="../media/image92.svg"/><Relationship Id="rId14" Type="http://schemas.openxmlformats.org/officeDocument/2006/relationships/image" Target="../media/image97.sv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98.jpeg"/><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png"/><Relationship Id="rId1" Type="http://schemas.openxmlformats.org/officeDocument/2006/relationships/slideLayout" Target="../slideLayouts/slideLayout2.xml"/><Relationship Id="rId4" Type="http://schemas.openxmlformats.org/officeDocument/2006/relationships/image" Target="../media/image101.png"/></Relationships>
</file>

<file path=ppt/slides/_rels/slide24.xml.rels><?xml version="1.0" encoding="UTF-8" standalone="yes"?>
<Relationships xmlns="http://schemas.openxmlformats.org/package/2006/relationships"><Relationship Id="rId8" Type="http://schemas.openxmlformats.org/officeDocument/2006/relationships/image" Target="../media/image105.png"/><Relationship Id="rId13" Type="http://schemas.openxmlformats.org/officeDocument/2006/relationships/image" Target="../media/image110.png"/><Relationship Id="rId18" Type="http://schemas.openxmlformats.org/officeDocument/2006/relationships/image" Target="../media/image115.png"/><Relationship Id="rId3" Type="http://schemas.openxmlformats.org/officeDocument/2006/relationships/notesSlide" Target="../notesSlides/notesSlide12.xml"/><Relationship Id="rId21" Type="http://schemas.openxmlformats.org/officeDocument/2006/relationships/image" Target="../media/image118.png"/><Relationship Id="rId7" Type="http://schemas.openxmlformats.org/officeDocument/2006/relationships/image" Target="../media/image104.png"/><Relationship Id="rId12" Type="http://schemas.openxmlformats.org/officeDocument/2006/relationships/image" Target="../media/image109.png"/><Relationship Id="rId17" Type="http://schemas.openxmlformats.org/officeDocument/2006/relationships/image" Target="../media/image114.png"/><Relationship Id="rId25" Type="http://schemas.openxmlformats.org/officeDocument/2006/relationships/image" Target="../media/image18.png"/><Relationship Id="rId2" Type="http://schemas.openxmlformats.org/officeDocument/2006/relationships/slideLayout" Target="../slideLayouts/slideLayout58.xml"/><Relationship Id="rId16" Type="http://schemas.openxmlformats.org/officeDocument/2006/relationships/image" Target="../media/image113.png"/><Relationship Id="rId20" Type="http://schemas.openxmlformats.org/officeDocument/2006/relationships/image" Target="../media/image117.png"/><Relationship Id="rId1" Type="http://schemas.openxmlformats.org/officeDocument/2006/relationships/tags" Target="../tags/tag2.xml"/><Relationship Id="rId6" Type="http://schemas.openxmlformats.org/officeDocument/2006/relationships/image" Target="../media/image103.png"/><Relationship Id="rId11" Type="http://schemas.openxmlformats.org/officeDocument/2006/relationships/image" Target="../media/image108.png"/><Relationship Id="rId24" Type="http://schemas.openxmlformats.org/officeDocument/2006/relationships/image" Target="../media/image121.png"/><Relationship Id="rId5" Type="http://schemas.openxmlformats.org/officeDocument/2006/relationships/image" Target="../media/image102.png"/><Relationship Id="rId15" Type="http://schemas.openxmlformats.org/officeDocument/2006/relationships/image" Target="../media/image112.png"/><Relationship Id="rId23" Type="http://schemas.openxmlformats.org/officeDocument/2006/relationships/image" Target="../media/image120.png"/><Relationship Id="rId10" Type="http://schemas.openxmlformats.org/officeDocument/2006/relationships/image" Target="../media/image107.png"/><Relationship Id="rId19" Type="http://schemas.openxmlformats.org/officeDocument/2006/relationships/image" Target="../media/image116.png"/><Relationship Id="rId4" Type="http://schemas.openxmlformats.org/officeDocument/2006/relationships/hyperlink" Target="https://www.apprenticeship.gov/sites/default/files/IndFS-RAIndustryInterm-072023-508a.pdf" TargetMode="External"/><Relationship Id="rId9" Type="http://schemas.openxmlformats.org/officeDocument/2006/relationships/image" Target="../media/image106.png"/><Relationship Id="rId14" Type="http://schemas.openxmlformats.org/officeDocument/2006/relationships/image" Target="../media/image111.png"/><Relationship Id="rId22" Type="http://schemas.openxmlformats.org/officeDocument/2006/relationships/image" Target="../media/image119.png"/></Relationships>
</file>

<file path=ppt/slides/_rels/slide25.xml.rels><?xml version="1.0" encoding="UTF-8" standalone="yes"?>
<Relationships xmlns="http://schemas.openxmlformats.org/package/2006/relationships"><Relationship Id="rId3" Type="http://schemas.openxmlformats.org/officeDocument/2006/relationships/hyperlink" Target="https://www.apprenticeship.gov/apprenticeship-ambassador-initiative" TargetMode="External"/><Relationship Id="rId2" Type="http://schemas.openxmlformats.org/officeDocument/2006/relationships/notesSlide" Target="../notesSlides/notesSlide13.xml"/><Relationship Id="rId1" Type="http://schemas.openxmlformats.org/officeDocument/2006/relationships/slideLayout" Target="../slideLayouts/slideLayout57.xml"/><Relationship Id="rId6" Type="http://schemas.openxmlformats.org/officeDocument/2006/relationships/image" Target="../media/image18.png"/><Relationship Id="rId5" Type="http://schemas.openxmlformats.org/officeDocument/2006/relationships/image" Target="../media/image123.png"/><Relationship Id="rId4" Type="http://schemas.openxmlformats.org/officeDocument/2006/relationships/image" Target="../media/image122.png"/></Relationships>
</file>

<file path=ppt/slides/_rels/slide26.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notesSlide" Target="../notesSlides/notesSlide14.xml"/><Relationship Id="rId1" Type="http://schemas.openxmlformats.org/officeDocument/2006/relationships/slideLayout" Target="../slideLayouts/slideLayout44.xml"/><Relationship Id="rId5" Type="http://schemas.openxmlformats.org/officeDocument/2006/relationships/image" Target="../media/image18.png"/><Relationship Id="rId4" Type="http://schemas.openxmlformats.org/officeDocument/2006/relationships/hyperlink" Target="https://www.apprenticeship.gov/apprentice-trailblazer-initiative/first-cohort-of-apprentice-trailblazers" TargetMode="External"/></Relationships>
</file>

<file path=ppt/slides/_rels/slide27.xml.rels><?xml version="1.0" encoding="UTF-8" standalone="yes"?>
<Relationships xmlns="http://schemas.openxmlformats.org/package/2006/relationships"><Relationship Id="rId3" Type="http://schemas.openxmlformats.org/officeDocument/2006/relationships/hyperlink" Target="https://www.apprenticeship.gov/youth-apprenticeship-week" TargetMode="External"/><Relationship Id="rId2" Type="http://schemas.openxmlformats.org/officeDocument/2006/relationships/notesSlide" Target="../notesSlides/notesSlide15.xml"/><Relationship Id="rId1" Type="http://schemas.openxmlformats.org/officeDocument/2006/relationships/slideLayout" Target="../slideLayouts/slideLayout44.xml"/><Relationship Id="rId5" Type="http://schemas.openxmlformats.org/officeDocument/2006/relationships/image" Target="../media/image126.png"/><Relationship Id="rId4" Type="http://schemas.openxmlformats.org/officeDocument/2006/relationships/image" Target="../media/image125.pn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0.xml"/></Relationships>
</file>

<file path=ppt/slides/_rels/slide29.xml.rels><?xml version="1.0" encoding="UTF-8" standalone="yes"?>
<Relationships xmlns="http://schemas.openxmlformats.org/package/2006/relationships"><Relationship Id="rId2" Type="http://schemas.openxmlformats.org/officeDocument/2006/relationships/image" Target="../media/image127.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2.tiff"/><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29.svg"/><Relationship Id="rId2" Type="http://schemas.openxmlformats.org/officeDocument/2006/relationships/image" Target="../media/image128.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30.png"/><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hyperlink" Target="https://nam02.safelinks.protection.outlook.com/?url=https%3A%2F%2Fsafalpartners.jotform.com%2Fform%2F221015771142040&amp;data=05%7C02%7CJoseph.Hanna%40safalpartners.com%7C1a02cded6db74146002a08dc70f0d78c%7Ce1f1c3372599475395d84853fb4b179c%7C1%7C0%7C638509426907792122%7CUnknown%7CTWFpbGZsb3d8eyJWIjoiMC4wLjAwMDAiLCJQIjoiV2luMzIiLCJBTiI6Ik1haWwiLCJXVCI6Mn0%3D%7C0%7C%7C%7C&amp;sdata=DLuosp1z7ZTb2RDtBMeM4mGqR3E5Aiw86v%2BN%2FguEqaw%3D&amp;reserved=0" TargetMode="External"/><Relationship Id="rId1" Type="http://schemas.openxmlformats.org/officeDocument/2006/relationships/slideLayout" Target="../slideLayouts/slideLayout18.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xml"/><Relationship Id="rId1" Type="http://schemas.openxmlformats.org/officeDocument/2006/relationships/slideLayout" Target="../slideLayouts/slideLayout4.xml"/><Relationship Id="rId4" Type="http://schemas.openxmlformats.org/officeDocument/2006/relationships/image" Target="../media/image24.png"/></Relationships>
</file>

<file path=ppt/slides/_rels/slide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openxmlformats.org/officeDocument/2006/relationships/hyperlink" Target="https://dolcoe.safalapps.com/" TargetMode="External"/><Relationship Id="rId5" Type="http://schemas.openxmlformats.org/officeDocument/2006/relationships/hyperlink" Target="https://dolcoe.safalapps.com/resources/resourcesandtools" TargetMode="External"/><Relationship Id="rId4" Type="http://schemas.openxmlformats.org/officeDocument/2006/relationships/image" Target="../media/image25.jpeg"/></Relationships>
</file>

<file path=ppt/slides/_rels/slide6.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11.jpeg"/><Relationship Id="rId7" Type="http://schemas.openxmlformats.org/officeDocument/2006/relationships/image" Target="../media/image30.svg"/><Relationship Id="rId2" Type="http://schemas.openxmlformats.org/officeDocument/2006/relationships/notesSlide" Target="../notesSlides/notesSlide7.xml"/><Relationship Id="rId1" Type="http://schemas.openxmlformats.org/officeDocument/2006/relationships/slideLayout" Target="../slideLayouts/slideLayout5.xml"/><Relationship Id="rId6" Type="http://schemas.openxmlformats.org/officeDocument/2006/relationships/image" Target="../media/image29.png"/><Relationship Id="rId5" Type="http://schemas.openxmlformats.org/officeDocument/2006/relationships/image" Target="../media/image28.svg"/><Relationship Id="rId4" Type="http://schemas.openxmlformats.org/officeDocument/2006/relationships/image" Target="../media/image27.png"/><Relationship Id="rId9" Type="http://schemas.openxmlformats.org/officeDocument/2006/relationships/image" Target="../media/image32.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05F7B2-4157-4F4B-D77B-9FC1F9FD6D4D}"/>
              </a:ext>
            </a:extLst>
          </p:cNvPr>
          <p:cNvSpPr>
            <a:spLocks noGrp="1"/>
          </p:cNvSpPr>
          <p:nvPr>
            <p:ph type="title"/>
          </p:nvPr>
        </p:nvSpPr>
        <p:spPr>
          <a:xfrm>
            <a:off x="1077012" y="1077872"/>
            <a:ext cx="10515600" cy="2608045"/>
          </a:xfrm>
        </p:spPr>
        <p:txBody>
          <a:bodyPr>
            <a:normAutofit/>
          </a:bodyPr>
          <a:lstStyle/>
          <a:p>
            <a:pPr algn="ctr"/>
            <a:r>
              <a:rPr lang="en-US" dirty="0">
                <a:solidFill>
                  <a:schemeClr val="bg1"/>
                </a:solidFill>
              </a:rPr>
              <a:t>Business Services Representatives Registered Apprenticeship Workshop</a:t>
            </a:r>
          </a:p>
        </p:txBody>
      </p:sp>
      <p:sp>
        <p:nvSpPr>
          <p:cNvPr id="9" name="Text Placeholder 8">
            <a:extLst>
              <a:ext uri="{FF2B5EF4-FFF2-40B4-BE49-F238E27FC236}">
                <a16:creationId xmlns:a16="http://schemas.microsoft.com/office/drawing/2014/main" id="{DA2E17AD-766E-AE03-9E4D-430586CF7294}"/>
              </a:ext>
            </a:extLst>
          </p:cNvPr>
          <p:cNvSpPr>
            <a:spLocks noGrp="1"/>
          </p:cNvSpPr>
          <p:nvPr>
            <p:ph type="body" sz="quarter" idx="13"/>
          </p:nvPr>
        </p:nvSpPr>
        <p:spPr>
          <a:xfrm>
            <a:off x="4537494" y="5106988"/>
            <a:ext cx="2812631" cy="488413"/>
          </a:xfrm>
        </p:spPr>
        <p:txBody>
          <a:bodyPr/>
          <a:lstStyle/>
          <a:p>
            <a:pPr algn="ctr"/>
            <a:r>
              <a:rPr lang="en-US" dirty="0"/>
              <a:t>April 23, 2024</a:t>
            </a:r>
          </a:p>
        </p:txBody>
      </p:sp>
    </p:spTree>
    <p:extLst>
      <p:ext uri="{BB962C8B-B14F-4D97-AF65-F5344CB8AC3E}">
        <p14:creationId xmlns:p14="http://schemas.microsoft.com/office/powerpoint/2010/main" val="8681393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757197-DDCF-BB93-C602-EE99A1E48868}"/>
              </a:ext>
            </a:extLst>
          </p:cNvPr>
          <p:cNvSpPr>
            <a:spLocks noGrp="1"/>
          </p:cNvSpPr>
          <p:nvPr>
            <p:ph type="title" idx="4294967295"/>
          </p:nvPr>
        </p:nvSpPr>
        <p:spPr>
          <a:xfrm>
            <a:off x="838200" y="397120"/>
            <a:ext cx="10515600" cy="1325563"/>
          </a:xfrm>
        </p:spPr>
        <p:txBody>
          <a:bodyPr>
            <a:normAutofit/>
          </a:bodyPr>
          <a:lstStyle/>
          <a:p>
            <a:r>
              <a:rPr lang="en-US" dirty="0">
                <a:solidFill>
                  <a:schemeClr val="bg1"/>
                </a:solidFill>
                <a:latin typeface="Montserrat"/>
              </a:rPr>
              <a:t>Apprenticeship Stakeholders</a:t>
            </a:r>
          </a:p>
        </p:txBody>
      </p:sp>
      <p:sp>
        <p:nvSpPr>
          <p:cNvPr id="42" name="pole tekstowe 13" descr="Sponsor&#10;">
            <a:extLst>
              <a:ext uri="{FF2B5EF4-FFF2-40B4-BE49-F238E27FC236}">
                <a16:creationId xmlns:a16="http://schemas.microsoft.com/office/drawing/2014/main" id="{5CCE895B-0B18-CC98-1D96-DB4D7FDCF51D}"/>
              </a:ext>
            </a:extLst>
          </p:cNvPr>
          <p:cNvSpPr txBox="1"/>
          <p:nvPr/>
        </p:nvSpPr>
        <p:spPr>
          <a:xfrm>
            <a:off x="1053440" y="3936055"/>
            <a:ext cx="1842411" cy="369332"/>
          </a:xfrm>
          <a:prstGeom prst="rect">
            <a:avLst/>
          </a:prstGeom>
          <a:noFill/>
        </p:spPr>
        <p:txBody>
          <a:bodyPr wrap="square" rtlCol="0">
            <a:spAutoFit/>
          </a:bodyPr>
          <a:lstStyle/>
          <a:p>
            <a:pPr algn="ctr"/>
            <a:r>
              <a:rPr lang="en-US" b="1" dirty="0">
                <a:latin typeface="Franklin Gothic Medium" panose="020B0603020102020204" pitchFamily="34" charset="0"/>
              </a:rPr>
              <a:t>Sponsor</a:t>
            </a:r>
            <a:endParaRPr lang="pl-PL" b="1" dirty="0">
              <a:solidFill>
                <a:schemeClr val="accent1"/>
              </a:solidFill>
              <a:latin typeface="Franklin Gothic Medium" panose="020B0603020102020204" pitchFamily="34" charset="0"/>
            </a:endParaRPr>
          </a:p>
        </p:txBody>
      </p:sp>
      <p:sp>
        <p:nvSpPr>
          <p:cNvPr id="43" name="pole tekstowe 13" descr="An organization that agrees to operate an apprenticeship program and in whose name the program is registered.&#10;">
            <a:extLst>
              <a:ext uri="{FF2B5EF4-FFF2-40B4-BE49-F238E27FC236}">
                <a16:creationId xmlns:a16="http://schemas.microsoft.com/office/drawing/2014/main" id="{665217CC-CA62-172D-5E0B-4617D1633E58}"/>
              </a:ext>
            </a:extLst>
          </p:cNvPr>
          <p:cNvSpPr txBox="1"/>
          <p:nvPr/>
        </p:nvSpPr>
        <p:spPr>
          <a:xfrm>
            <a:off x="691506" y="4315544"/>
            <a:ext cx="2566278" cy="954107"/>
          </a:xfrm>
          <a:prstGeom prst="rect">
            <a:avLst/>
          </a:prstGeom>
          <a:noFill/>
        </p:spPr>
        <p:txBody>
          <a:bodyPr wrap="square" rtlCol="0">
            <a:spAutoFit/>
          </a:bodyPr>
          <a:lstStyle/>
          <a:p>
            <a:pPr algn="ctr"/>
            <a:r>
              <a:rPr lang="en-US" sz="1400" dirty="0">
                <a:latin typeface="Franklin Gothic Book" panose="020B0503020102020204" pitchFamily="34" charset="0"/>
              </a:rPr>
              <a:t>An organization that agrees to operate an apprenticeship program and in whose name the program is registered.</a:t>
            </a:r>
            <a:endParaRPr lang="pl-PL" sz="1400" dirty="0">
              <a:solidFill>
                <a:schemeClr val="accent1"/>
              </a:solidFill>
              <a:latin typeface="Franklin Gothic Book" panose="020B0503020102020204" pitchFamily="34" charset="0"/>
            </a:endParaRPr>
          </a:p>
        </p:txBody>
      </p:sp>
      <p:sp>
        <p:nvSpPr>
          <p:cNvPr id="16" name="pole tekstowe 13" descr="RI Provider&#10;">
            <a:extLst>
              <a:ext uri="{FF2B5EF4-FFF2-40B4-BE49-F238E27FC236}">
                <a16:creationId xmlns:a16="http://schemas.microsoft.com/office/drawing/2014/main" id="{842FF195-6F8E-B13B-DE04-2C6E4D8D366C}"/>
              </a:ext>
            </a:extLst>
          </p:cNvPr>
          <p:cNvSpPr txBox="1"/>
          <p:nvPr userDrawn="1"/>
        </p:nvSpPr>
        <p:spPr>
          <a:xfrm>
            <a:off x="3596444" y="3936055"/>
            <a:ext cx="2566278" cy="369332"/>
          </a:xfrm>
          <a:prstGeom prst="rect">
            <a:avLst/>
          </a:prstGeom>
          <a:noFill/>
        </p:spPr>
        <p:txBody>
          <a:bodyPr wrap="square" rtlCol="0">
            <a:spAutoFit/>
          </a:bodyPr>
          <a:lstStyle/>
          <a:p>
            <a:pPr algn="ctr"/>
            <a:r>
              <a:rPr lang="en-US" b="1" dirty="0">
                <a:latin typeface="Franklin Gothic Medium" panose="020B0603020102020204" pitchFamily="34" charset="0"/>
              </a:rPr>
              <a:t>RI Provider</a:t>
            </a:r>
            <a:endParaRPr lang="pl-PL" b="1" dirty="0">
              <a:solidFill>
                <a:schemeClr val="accent1"/>
              </a:solidFill>
              <a:latin typeface="Franklin Gothic Medium" panose="020B0603020102020204" pitchFamily="34" charset="0"/>
            </a:endParaRPr>
          </a:p>
        </p:txBody>
      </p:sp>
      <p:sp>
        <p:nvSpPr>
          <p:cNvPr id="17" name="pole tekstowe 13" descr=" Entity that provides instruction to apprentices in the designated occupation’s core knowledge, skills, and abilities.&#10;">
            <a:extLst>
              <a:ext uri="{FF2B5EF4-FFF2-40B4-BE49-F238E27FC236}">
                <a16:creationId xmlns:a16="http://schemas.microsoft.com/office/drawing/2014/main" id="{E02B4B32-5441-CDE8-F50D-67D7DA39316D}"/>
              </a:ext>
            </a:extLst>
          </p:cNvPr>
          <p:cNvSpPr txBox="1"/>
          <p:nvPr userDrawn="1"/>
        </p:nvSpPr>
        <p:spPr>
          <a:xfrm>
            <a:off x="3510759" y="4315544"/>
            <a:ext cx="2737648" cy="954107"/>
          </a:xfrm>
          <a:prstGeom prst="rect">
            <a:avLst/>
          </a:prstGeom>
          <a:noFill/>
        </p:spPr>
        <p:txBody>
          <a:bodyPr wrap="square" rtlCol="0">
            <a:spAutoFit/>
          </a:bodyPr>
          <a:lstStyle/>
          <a:p>
            <a:pPr algn="ctr"/>
            <a:r>
              <a:rPr lang="en-US" sz="1400" dirty="0">
                <a:latin typeface="Montserrat" panose="00000500000000000000" pitchFamily="2" charset="0"/>
              </a:rPr>
              <a:t> </a:t>
            </a:r>
            <a:r>
              <a:rPr lang="en-US" sz="1400" dirty="0">
                <a:latin typeface="Franklin Gothic Book" panose="020B0503020102020204" pitchFamily="34" charset="0"/>
              </a:rPr>
              <a:t>Entity that provides instruction to apprentices in the designated occupation’s core knowledge, skills, and abilities.</a:t>
            </a:r>
            <a:endParaRPr lang="pl-PL" sz="1400" dirty="0">
              <a:solidFill>
                <a:schemeClr val="accent1"/>
              </a:solidFill>
              <a:latin typeface="Franklin Gothic Book" panose="020B0503020102020204" pitchFamily="34" charset="0"/>
            </a:endParaRPr>
          </a:p>
        </p:txBody>
      </p:sp>
      <p:sp>
        <p:nvSpPr>
          <p:cNvPr id="29" name="pole tekstowe 13" descr="Employer&#10;">
            <a:extLst>
              <a:ext uri="{FF2B5EF4-FFF2-40B4-BE49-F238E27FC236}">
                <a16:creationId xmlns:a16="http://schemas.microsoft.com/office/drawing/2014/main" id="{5B9E675D-175E-C843-3727-A6BD4EA7FB82}"/>
              </a:ext>
            </a:extLst>
          </p:cNvPr>
          <p:cNvSpPr txBox="1"/>
          <p:nvPr userDrawn="1"/>
        </p:nvSpPr>
        <p:spPr>
          <a:xfrm>
            <a:off x="6979160" y="3936055"/>
            <a:ext cx="1474908" cy="369332"/>
          </a:xfrm>
          <a:prstGeom prst="rect">
            <a:avLst/>
          </a:prstGeom>
          <a:noFill/>
        </p:spPr>
        <p:txBody>
          <a:bodyPr wrap="square" rtlCol="0">
            <a:spAutoFit/>
          </a:bodyPr>
          <a:lstStyle/>
          <a:p>
            <a:pPr algn="ctr"/>
            <a:r>
              <a:rPr lang="en-US" b="1" dirty="0">
                <a:latin typeface="Franklin Gothic Medium" panose="020B0603020102020204" pitchFamily="34" charset="0"/>
              </a:rPr>
              <a:t>Employer</a:t>
            </a:r>
            <a:endParaRPr lang="pl-PL" b="1" dirty="0">
              <a:solidFill>
                <a:schemeClr val="accent1"/>
              </a:solidFill>
              <a:latin typeface="Franklin Gothic Medium" panose="020B0603020102020204" pitchFamily="34" charset="0"/>
            </a:endParaRPr>
          </a:p>
        </p:txBody>
      </p:sp>
      <p:sp>
        <p:nvSpPr>
          <p:cNvPr id="30" name="pole tekstowe 13" descr=" Hires and provides paid on-the-job learning (OJL) for apprentices under&#10;supervision of a designated mentor who is a skilled professional in &#10;that occupation.&#10;">
            <a:extLst>
              <a:ext uri="{FF2B5EF4-FFF2-40B4-BE49-F238E27FC236}">
                <a16:creationId xmlns:a16="http://schemas.microsoft.com/office/drawing/2014/main" id="{883DA908-4764-B673-82B4-3166992C7512}"/>
              </a:ext>
            </a:extLst>
          </p:cNvPr>
          <p:cNvSpPr txBox="1"/>
          <p:nvPr userDrawn="1"/>
        </p:nvSpPr>
        <p:spPr>
          <a:xfrm>
            <a:off x="6501382" y="4315544"/>
            <a:ext cx="2470139" cy="1600438"/>
          </a:xfrm>
          <a:prstGeom prst="rect">
            <a:avLst/>
          </a:prstGeom>
          <a:noFill/>
        </p:spPr>
        <p:txBody>
          <a:bodyPr wrap="square" rtlCol="0">
            <a:spAutoFit/>
          </a:bodyPr>
          <a:lstStyle/>
          <a:p>
            <a:pPr algn="ctr"/>
            <a:r>
              <a:rPr lang="en-US" sz="1400" dirty="0">
                <a:latin typeface="Montserrat" panose="00000500000000000000" pitchFamily="2" charset="0"/>
              </a:rPr>
              <a:t> </a:t>
            </a:r>
            <a:r>
              <a:rPr lang="en-US" sz="1400" dirty="0">
                <a:latin typeface="Franklin Gothic Book" panose="020B0503020102020204" pitchFamily="34" charset="0"/>
              </a:rPr>
              <a:t>Hires and provides paid on-the-job learning (OJL) for apprentices under</a:t>
            </a:r>
          </a:p>
          <a:p>
            <a:pPr algn="ctr"/>
            <a:r>
              <a:rPr lang="en-US" sz="1400" dirty="0">
                <a:latin typeface="Franklin Gothic Book" panose="020B0503020102020204" pitchFamily="34" charset="0"/>
              </a:rPr>
              <a:t>supervision of a designated mentor who is a skilled professional in </a:t>
            </a:r>
          </a:p>
          <a:p>
            <a:pPr algn="ctr"/>
            <a:r>
              <a:rPr lang="en-US" sz="1400" dirty="0">
                <a:latin typeface="Franklin Gothic Book" panose="020B0503020102020204" pitchFamily="34" charset="0"/>
              </a:rPr>
              <a:t>that occupation.</a:t>
            </a:r>
            <a:endParaRPr lang="pl-PL" sz="1400" dirty="0">
              <a:solidFill>
                <a:schemeClr val="accent1"/>
              </a:solidFill>
              <a:latin typeface="Franklin Gothic Book" panose="020B0503020102020204" pitchFamily="34" charset="0"/>
            </a:endParaRPr>
          </a:p>
        </p:txBody>
      </p:sp>
      <p:sp>
        <p:nvSpPr>
          <p:cNvPr id="55" name="pole tekstowe 13" descr="Partner&#10;">
            <a:extLst>
              <a:ext uri="{FF2B5EF4-FFF2-40B4-BE49-F238E27FC236}">
                <a16:creationId xmlns:a16="http://schemas.microsoft.com/office/drawing/2014/main" id="{B4F355F4-2C6C-ED4A-1FF7-275D370467E8}"/>
              </a:ext>
            </a:extLst>
          </p:cNvPr>
          <p:cNvSpPr txBox="1"/>
          <p:nvPr userDrawn="1"/>
        </p:nvSpPr>
        <p:spPr>
          <a:xfrm>
            <a:off x="9428615" y="3936055"/>
            <a:ext cx="1877287" cy="369332"/>
          </a:xfrm>
          <a:prstGeom prst="rect">
            <a:avLst/>
          </a:prstGeom>
          <a:noFill/>
        </p:spPr>
        <p:txBody>
          <a:bodyPr wrap="square" rtlCol="0">
            <a:spAutoFit/>
          </a:bodyPr>
          <a:lstStyle/>
          <a:p>
            <a:pPr algn="ctr"/>
            <a:r>
              <a:rPr lang="en-US" b="1" dirty="0">
                <a:latin typeface="Franklin Gothic Medium" panose="020B0603020102020204" pitchFamily="34" charset="0"/>
              </a:rPr>
              <a:t>Partner</a:t>
            </a:r>
            <a:endParaRPr lang="pl-PL" b="1" dirty="0">
              <a:solidFill>
                <a:schemeClr val="accent1"/>
              </a:solidFill>
              <a:latin typeface="Franklin Gothic Medium" panose="020B0603020102020204" pitchFamily="34" charset="0"/>
            </a:endParaRPr>
          </a:p>
        </p:txBody>
      </p:sp>
      <p:sp>
        <p:nvSpPr>
          <p:cNvPr id="57" name="pole tekstowe 13" descr=" Organizations&#10;committed to assisting RA programs. They can play one or more roles. &#10;">
            <a:extLst>
              <a:ext uri="{FF2B5EF4-FFF2-40B4-BE49-F238E27FC236}">
                <a16:creationId xmlns:a16="http://schemas.microsoft.com/office/drawing/2014/main" id="{E3DD80FF-9239-53B7-7944-9C9EF30E35ED}"/>
              </a:ext>
            </a:extLst>
          </p:cNvPr>
          <p:cNvSpPr txBox="1"/>
          <p:nvPr userDrawn="1"/>
        </p:nvSpPr>
        <p:spPr>
          <a:xfrm>
            <a:off x="9224496" y="4315544"/>
            <a:ext cx="2285523" cy="954107"/>
          </a:xfrm>
          <a:prstGeom prst="rect">
            <a:avLst/>
          </a:prstGeom>
          <a:noFill/>
        </p:spPr>
        <p:txBody>
          <a:bodyPr wrap="square" rtlCol="0">
            <a:spAutoFit/>
          </a:bodyPr>
          <a:lstStyle/>
          <a:p>
            <a:pPr algn="ctr"/>
            <a:r>
              <a:rPr lang="en-US" sz="1400" dirty="0">
                <a:latin typeface="Franklin Gothic Book" panose="020B0503020102020204" pitchFamily="34" charset="0"/>
              </a:rPr>
              <a:t> Organizations</a:t>
            </a:r>
          </a:p>
          <a:p>
            <a:pPr algn="ctr"/>
            <a:r>
              <a:rPr lang="en-US" sz="1400" dirty="0">
                <a:latin typeface="Franklin Gothic Book" panose="020B0503020102020204" pitchFamily="34" charset="0"/>
              </a:rPr>
              <a:t>committed to assisting RA programs. They can play one or more roles</a:t>
            </a:r>
            <a:r>
              <a:rPr lang="en-US" sz="1400" dirty="0">
                <a:latin typeface="Montserrat" panose="00000500000000000000" pitchFamily="2" charset="0"/>
              </a:rPr>
              <a:t>. </a:t>
            </a:r>
            <a:endParaRPr lang="pl-PL" sz="1400" dirty="0">
              <a:solidFill>
                <a:schemeClr val="accent1"/>
              </a:solidFill>
              <a:latin typeface="Montserrat" panose="00000500000000000000" pitchFamily="2" charset="0"/>
            </a:endParaRPr>
          </a:p>
        </p:txBody>
      </p:sp>
      <p:sp>
        <p:nvSpPr>
          <p:cNvPr id="7" name="Rectangle 6">
            <a:extLst>
              <a:ext uri="{FF2B5EF4-FFF2-40B4-BE49-F238E27FC236}">
                <a16:creationId xmlns:a16="http://schemas.microsoft.com/office/drawing/2014/main" id="{436FE942-A0EB-6F75-ABDE-E8D9A01EF8C7}"/>
              </a:ext>
              <a:ext uri="{C183D7F6-B498-43B3-948B-1728B52AA6E4}">
                <adec:decorative xmlns:adec="http://schemas.microsoft.com/office/drawing/2017/decorative" val="1"/>
              </a:ext>
            </a:extLst>
          </p:cNvPr>
          <p:cNvSpPr/>
          <p:nvPr/>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Łącznik prosty 26">
            <a:extLst>
              <a:ext uri="{FF2B5EF4-FFF2-40B4-BE49-F238E27FC236}">
                <a16:creationId xmlns:a16="http://schemas.microsoft.com/office/drawing/2014/main" id="{AA7B5D6F-54DE-2FF0-FBB1-A3AA47AD4EF2}"/>
              </a:ext>
              <a:ext uri="{C183D7F6-B498-43B3-948B-1728B52AA6E4}">
                <adec:decorative xmlns:adec="http://schemas.microsoft.com/office/drawing/2017/decorative" val="1"/>
              </a:ext>
            </a:extLst>
          </p:cNvPr>
          <p:cNvCxnSpPr>
            <a:cxnSpLocks/>
          </p:cNvCxnSpPr>
          <p:nvPr/>
        </p:nvCxnSpPr>
        <p:spPr>
          <a:xfrm flipH="1">
            <a:off x="3383115" y="4315544"/>
            <a:ext cx="2313" cy="1192394"/>
          </a:xfrm>
          <a:prstGeom prst="line">
            <a:avLst/>
          </a:prstGeom>
          <a:ln w="25400" cap="rnd">
            <a:solidFill>
              <a:schemeClr val="accent1"/>
            </a:solidFill>
            <a:prstDash val="sysDot"/>
          </a:ln>
        </p:spPr>
        <p:style>
          <a:lnRef idx="1">
            <a:schemeClr val="accent1"/>
          </a:lnRef>
          <a:fillRef idx="0">
            <a:schemeClr val="accent1"/>
          </a:fillRef>
          <a:effectRef idx="0">
            <a:schemeClr val="accent1"/>
          </a:effectRef>
          <a:fontRef idx="minor">
            <a:schemeClr val="tx1"/>
          </a:fontRef>
        </p:style>
      </p:cxnSp>
      <p:cxnSp>
        <p:nvCxnSpPr>
          <p:cNvPr id="13" name="Łącznik prosty 26">
            <a:extLst>
              <a:ext uri="{FF2B5EF4-FFF2-40B4-BE49-F238E27FC236}">
                <a16:creationId xmlns:a16="http://schemas.microsoft.com/office/drawing/2014/main" id="{CEFEABE0-1C56-FFCC-B3D6-EE91CCC511DD}"/>
              </a:ext>
              <a:ext uri="{C183D7F6-B498-43B3-948B-1728B52AA6E4}">
                <adec:decorative xmlns:adec="http://schemas.microsoft.com/office/drawing/2017/decorative" val="1"/>
              </a:ext>
            </a:extLst>
          </p:cNvPr>
          <p:cNvCxnSpPr>
            <a:cxnSpLocks/>
          </p:cNvCxnSpPr>
          <p:nvPr/>
        </p:nvCxnSpPr>
        <p:spPr>
          <a:xfrm flipH="1">
            <a:off x="6373738" y="4315544"/>
            <a:ext cx="2313" cy="1192394"/>
          </a:xfrm>
          <a:prstGeom prst="line">
            <a:avLst/>
          </a:prstGeom>
          <a:ln w="25400" cap="rnd">
            <a:solidFill>
              <a:schemeClr val="accent1"/>
            </a:solidFill>
            <a:prstDash val="sysDot"/>
          </a:ln>
        </p:spPr>
        <p:style>
          <a:lnRef idx="1">
            <a:schemeClr val="accent1"/>
          </a:lnRef>
          <a:fillRef idx="0">
            <a:schemeClr val="accent1"/>
          </a:fillRef>
          <a:effectRef idx="0">
            <a:schemeClr val="accent1"/>
          </a:effectRef>
          <a:fontRef idx="minor">
            <a:schemeClr val="tx1"/>
          </a:fontRef>
        </p:style>
      </p:cxnSp>
      <p:cxnSp>
        <p:nvCxnSpPr>
          <p:cNvPr id="14" name="Łącznik prosty 26">
            <a:extLst>
              <a:ext uri="{FF2B5EF4-FFF2-40B4-BE49-F238E27FC236}">
                <a16:creationId xmlns:a16="http://schemas.microsoft.com/office/drawing/2014/main" id="{9E203D0F-A1F7-0534-8501-C9C3496AD391}"/>
              </a:ext>
              <a:ext uri="{C183D7F6-B498-43B3-948B-1728B52AA6E4}">
                <adec:decorative xmlns:adec="http://schemas.microsoft.com/office/drawing/2017/decorative" val="1"/>
              </a:ext>
            </a:extLst>
          </p:cNvPr>
          <p:cNvCxnSpPr>
            <a:cxnSpLocks/>
          </p:cNvCxnSpPr>
          <p:nvPr/>
        </p:nvCxnSpPr>
        <p:spPr>
          <a:xfrm flipH="1">
            <a:off x="9096852" y="4315544"/>
            <a:ext cx="2313" cy="1192394"/>
          </a:xfrm>
          <a:prstGeom prst="line">
            <a:avLst/>
          </a:prstGeom>
          <a:ln w="25400" cap="rnd">
            <a:solidFill>
              <a:schemeClr val="accent1"/>
            </a:solidFill>
            <a:prstDash val="sysDot"/>
          </a:ln>
        </p:spPr>
        <p:style>
          <a:lnRef idx="1">
            <a:schemeClr val="accent1"/>
          </a:lnRef>
          <a:fillRef idx="0">
            <a:schemeClr val="accent1"/>
          </a:fillRef>
          <a:effectRef idx="0">
            <a:schemeClr val="accent1"/>
          </a:effectRef>
          <a:fontRef idx="minor">
            <a:schemeClr val="tx1"/>
          </a:fontRef>
        </p:style>
      </p:cxnSp>
      <p:grpSp>
        <p:nvGrpSpPr>
          <p:cNvPr id="18" name="Group 17">
            <a:extLst>
              <a:ext uri="{FF2B5EF4-FFF2-40B4-BE49-F238E27FC236}">
                <a16:creationId xmlns:a16="http://schemas.microsoft.com/office/drawing/2014/main" id="{4DCE1B72-1D8E-0411-3E20-F611E27EFC04}"/>
              </a:ext>
              <a:ext uri="{C183D7F6-B498-43B3-948B-1728B52AA6E4}">
                <adec:decorative xmlns:adec="http://schemas.microsoft.com/office/drawing/2017/decorative" val="1"/>
              </a:ext>
            </a:extLst>
          </p:cNvPr>
          <p:cNvGrpSpPr/>
          <p:nvPr/>
        </p:nvGrpSpPr>
        <p:grpSpPr>
          <a:xfrm>
            <a:off x="4193783" y="2320581"/>
            <a:ext cx="1371600" cy="1371600"/>
            <a:chOff x="4084230" y="2320581"/>
            <a:chExt cx="1371600" cy="1371600"/>
          </a:xfrm>
        </p:grpSpPr>
        <p:sp>
          <p:nvSpPr>
            <p:cNvPr id="19" name="AutoShape 23">
              <a:extLst>
                <a:ext uri="{FF2B5EF4-FFF2-40B4-BE49-F238E27FC236}">
                  <a16:creationId xmlns:a16="http://schemas.microsoft.com/office/drawing/2014/main" id="{6C689264-1662-B252-6EEE-B76D8D6B7266}"/>
                </a:ext>
              </a:extLst>
            </p:cNvPr>
            <p:cNvSpPr>
              <a:spLocks noChangeAspect="1" noChangeArrowheads="1" noTextEdit="1"/>
            </p:cNvSpPr>
            <p:nvPr userDrawn="1"/>
          </p:nvSpPr>
          <p:spPr bwMode="auto">
            <a:xfrm>
              <a:off x="4432532" y="2692463"/>
              <a:ext cx="541337" cy="41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pl-PL"/>
            </a:p>
          </p:txBody>
        </p:sp>
        <p:grpSp>
          <p:nvGrpSpPr>
            <p:cNvPr id="20" name="Grupa 65">
              <a:extLst>
                <a:ext uri="{FF2B5EF4-FFF2-40B4-BE49-F238E27FC236}">
                  <a16:creationId xmlns:a16="http://schemas.microsoft.com/office/drawing/2014/main" id="{48AC3427-FFAD-1237-58B3-03F7AAD0928C}"/>
                </a:ext>
              </a:extLst>
            </p:cNvPr>
            <p:cNvGrpSpPr/>
            <p:nvPr userDrawn="1"/>
          </p:nvGrpSpPr>
          <p:grpSpPr>
            <a:xfrm>
              <a:off x="4432532" y="2692463"/>
              <a:ext cx="541337" cy="412750"/>
              <a:chOff x="906463" y="3402013"/>
              <a:chExt cx="541337" cy="412750"/>
            </a:xfrm>
          </p:grpSpPr>
          <p:sp>
            <p:nvSpPr>
              <p:cNvPr id="23" name="Freeform 25">
                <a:extLst>
                  <a:ext uri="{FF2B5EF4-FFF2-40B4-BE49-F238E27FC236}">
                    <a16:creationId xmlns:a16="http://schemas.microsoft.com/office/drawing/2014/main" id="{AFE8800F-3606-4C3C-D74C-3081B8CD9D87}"/>
                  </a:ext>
                </a:extLst>
              </p:cNvPr>
              <p:cNvSpPr>
                <a:spLocks noEditPoints="1"/>
              </p:cNvSpPr>
              <p:nvPr/>
            </p:nvSpPr>
            <p:spPr bwMode="auto">
              <a:xfrm>
                <a:off x="989013" y="3402013"/>
                <a:ext cx="376237" cy="412750"/>
              </a:xfrm>
              <a:custGeom>
                <a:avLst/>
                <a:gdLst>
                  <a:gd name="T0" fmla="*/ 1523 w 1656"/>
                  <a:gd name="T1" fmla="*/ 1474 h 1814"/>
                  <a:gd name="T2" fmla="*/ 1409 w 1656"/>
                  <a:gd name="T3" fmla="*/ 1100 h 1814"/>
                  <a:gd name="T4" fmla="*/ 1409 w 1656"/>
                  <a:gd name="T5" fmla="*/ 721 h 1814"/>
                  <a:gd name="T6" fmla="*/ 1238 w 1656"/>
                  <a:gd name="T7" fmla="*/ 309 h 1814"/>
                  <a:gd name="T8" fmla="*/ 896 w 1656"/>
                  <a:gd name="T9" fmla="*/ 144 h 1814"/>
                  <a:gd name="T10" fmla="*/ 896 w 1656"/>
                  <a:gd name="T11" fmla="*/ 0 h 1814"/>
                  <a:gd name="T12" fmla="*/ 756 w 1656"/>
                  <a:gd name="T13" fmla="*/ 0 h 1814"/>
                  <a:gd name="T14" fmla="*/ 756 w 1656"/>
                  <a:gd name="T15" fmla="*/ 144 h 1814"/>
                  <a:gd name="T16" fmla="*/ 247 w 1656"/>
                  <a:gd name="T17" fmla="*/ 727 h 1814"/>
                  <a:gd name="T18" fmla="*/ 247 w 1656"/>
                  <a:gd name="T19" fmla="*/ 1100 h 1814"/>
                  <a:gd name="T20" fmla="*/ 133 w 1656"/>
                  <a:gd name="T21" fmla="*/ 1474 h 1814"/>
                  <a:gd name="T22" fmla="*/ 0 w 1656"/>
                  <a:gd name="T23" fmla="*/ 1674 h 1814"/>
                  <a:gd name="T24" fmla="*/ 631 w 1656"/>
                  <a:gd name="T25" fmla="*/ 1674 h 1814"/>
                  <a:gd name="T26" fmla="*/ 828 w 1656"/>
                  <a:gd name="T27" fmla="*/ 1814 h 1814"/>
                  <a:gd name="T28" fmla="*/ 1025 w 1656"/>
                  <a:gd name="T29" fmla="*/ 1674 h 1814"/>
                  <a:gd name="T30" fmla="*/ 1656 w 1656"/>
                  <a:gd name="T31" fmla="*/ 1674 h 1814"/>
                  <a:gd name="T32" fmla="*/ 1523 w 1656"/>
                  <a:gd name="T33" fmla="*/ 1474 h 1814"/>
                  <a:gd name="T34" fmla="*/ 260 w 1656"/>
                  <a:gd name="T35" fmla="*/ 1535 h 1814"/>
                  <a:gd name="T36" fmla="*/ 386 w 1656"/>
                  <a:gd name="T37" fmla="*/ 1100 h 1814"/>
                  <a:gd name="T38" fmla="*/ 386 w 1656"/>
                  <a:gd name="T39" fmla="*/ 727 h 1814"/>
                  <a:gd name="T40" fmla="*/ 826 w 1656"/>
                  <a:gd name="T41" fmla="*/ 279 h 1814"/>
                  <a:gd name="T42" fmla="*/ 828 w 1656"/>
                  <a:gd name="T43" fmla="*/ 279 h 1814"/>
                  <a:gd name="T44" fmla="*/ 1140 w 1656"/>
                  <a:gd name="T45" fmla="*/ 408 h 1814"/>
                  <a:gd name="T46" fmla="*/ 1270 w 1656"/>
                  <a:gd name="T47" fmla="*/ 721 h 1814"/>
                  <a:gd name="T48" fmla="*/ 1270 w 1656"/>
                  <a:gd name="T49" fmla="*/ 1100 h 1814"/>
                  <a:gd name="T50" fmla="*/ 1396 w 1656"/>
                  <a:gd name="T51" fmla="*/ 1535 h 1814"/>
                  <a:gd name="T52" fmla="*/ 260 w 1656"/>
                  <a:gd name="T53" fmla="*/ 1535 h 18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656" h="1814">
                    <a:moveTo>
                      <a:pt x="1523" y="1474"/>
                    </a:moveTo>
                    <a:cubicBezTo>
                      <a:pt x="1448" y="1363"/>
                      <a:pt x="1409" y="1234"/>
                      <a:pt x="1409" y="1100"/>
                    </a:cubicBezTo>
                    <a:cubicBezTo>
                      <a:pt x="1409" y="721"/>
                      <a:pt x="1409" y="721"/>
                      <a:pt x="1409" y="721"/>
                    </a:cubicBezTo>
                    <a:cubicBezTo>
                      <a:pt x="1409" y="565"/>
                      <a:pt x="1349" y="419"/>
                      <a:pt x="1238" y="309"/>
                    </a:cubicBezTo>
                    <a:cubicBezTo>
                      <a:pt x="1145" y="216"/>
                      <a:pt x="1025" y="159"/>
                      <a:pt x="896" y="144"/>
                    </a:cubicBezTo>
                    <a:cubicBezTo>
                      <a:pt x="896" y="0"/>
                      <a:pt x="896" y="0"/>
                      <a:pt x="896" y="0"/>
                    </a:cubicBezTo>
                    <a:cubicBezTo>
                      <a:pt x="756" y="0"/>
                      <a:pt x="756" y="0"/>
                      <a:pt x="756" y="0"/>
                    </a:cubicBezTo>
                    <a:cubicBezTo>
                      <a:pt x="756" y="144"/>
                      <a:pt x="756" y="144"/>
                      <a:pt x="756" y="144"/>
                    </a:cubicBezTo>
                    <a:cubicBezTo>
                      <a:pt x="470" y="180"/>
                      <a:pt x="247" y="428"/>
                      <a:pt x="247" y="727"/>
                    </a:cubicBezTo>
                    <a:cubicBezTo>
                      <a:pt x="247" y="1100"/>
                      <a:pt x="247" y="1100"/>
                      <a:pt x="247" y="1100"/>
                    </a:cubicBezTo>
                    <a:cubicBezTo>
                      <a:pt x="247" y="1234"/>
                      <a:pt x="208" y="1363"/>
                      <a:pt x="133" y="1474"/>
                    </a:cubicBezTo>
                    <a:cubicBezTo>
                      <a:pt x="0" y="1674"/>
                      <a:pt x="0" y="1674"/>
                      <a:pt x="0" y="1674"/>
                    </a:cubicBezTo>
                    <a:cubicBezTo>
                      <a:pt x="631" y="1674"/>
                      <a:pt x="631" y="1674"/>
                      <a:pt x="631" y="1674"/>
                    </a:cubicBezTo>
                    <a:cubicBezTo>
                      <a:pt x="660" y="1756"/>
                      <a:pt x="737" y="1814"/>
                      <a:pt x="828" y="1814"/>
                    </a:cubicBezTo>
                    <a:cubicBezTo>
                      <a:pt x="919" y="1814"/>
                      <a:pt x="996" y="1756"/>
                      <a:pt x="1025" y="1674"/>
                    </a:cubicBezTo>
                    <a:cubicBezTo>
                      <a:pt x="1656" y="1674"/>
                      <a:pt x="1656" y="1674"/>
                      <a:pt x="1656" y="1674"/>
                    </a:cubicBezTo>
                    <a:lnTo>
                      <a:pt x="1523" y="1474"/>
                    </a:lnTo>
                    <a:close/>
                    <a:moveTo>
                      <a:pt x="260" y="1535"/>
                    </a:moveTo>
                    <a:cubicBezTo>
                      <a:pt x="343" y="1405"/>
                      <a:pt x="386" y="1255"/>
                      <a:pt x="386" y="1100"/>
                    </a:cubicBezTo>
                    <a:cubicBezTo>
                      <a:pt x="386" y="727"/>
                      <a:pt x="386" y="727"/>
                      <a:pt x="386" y="727"/>
                    </a:cubicBezTo>
                    <a:cubicBezTo>
                      <a:pt x="386" y="481"/>
                      <a:pt x="584" y="280"/>
                      <a:pt x="826" y="279"/>
                    </a:cubicBezTo>
                    <a:cubicBezTo>
                      <a:pt x="827" y="279"/>
                      <a:pt x="827" y="279"/>
                      <a:pt x="828" y="279"/>
                    </a:cubicBezTo>
                    <a:cubicBezTo>
                      <a:pt x="946" y="279"/>
                      <a:pt x="1056" y="325"/>
                      <a:pt x="1140" y="408"/>
                    </a:cubicBezTo>
                    <a:cubicBezTo>
                      <a:pt x="1224" y="492"/>
                      <a:pt x="1270" y="603"/>
                      <a:pt x="1270" y="721"/>
                    </a:cubicBezTo>
                    <a:cubicBezTo>
                      <a:pt x="1270" y="1100"/>
                      <a:pt x="1270" y="1100"/>
                      <a:pt x="1270" y="1100"/>
                    </a:cubicBezTo>
                    <a:cubicBezTo>
                      <a:pt x="1270" y="1255"/>
                      <a:pt x="1313" y="1405"/>
                      <a:pt x="1396" y="1535"/>
                    </a:cubicBezTo>
                    <a:lnTo>
                      <a:pt x="260" y="1535"/>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pl-PL">
                  <a:latin typeface="Montserrat" panose="00000500000000000000" pitchFamily="2" charset="0"/>
                </a:endParaRPr>
              </a:p>
            </p:txBody>
          </p:sp>
          <p:sp>
            <p:nvSpPr>
              <p:cNvPr id="24" name="Freeform 26">
                <a:extLst>
                  <a:ext uri="{FF2B5EF4-FFF2-40B4-BE49-F238E27FC236}">
                    <a16:creationId xmlns:a16="http://schemas.microsoft.com/office/drawing/2014/main" id="{0009A472-688A-FD9D-CE7D-761C65CA57C5}"/>
                  </a:ext>
                </a:extLst>
              </p:cNvPr>
              <p:cNvSpPr>
                <a:spLocks/>
              </p:cNvSpPr>
              <p:nvPr/>
            </p:nvSpPr>
            <p:spPr bwMode="auto">
              <a:xfrm>
                <a:off x="1379538" y="3500438"/>
                <a:ext cx="68262" cy="214313"/>
              </a:xfrm>
              <a:custGeom>
                <a:avLst/>
                <a:gdLst>
                  <a:gd name="T0" fmla="*/ 99 w 297"/>
                  <a:gd name="T1" fmla="*/ 0 h 946"/>
                  <a:gd name="T2" fmla="*/ 0 w 297"/>
                  <a:gd name="T3" fmla="*/ 99 h 946"/>
                  <a:gd name="T4" fmla="*/ 157 w 297"/>
                  <a:gd name="T5" fmla="*/ 477 h 946"/>
                  <a:gd name="T6" fmla="*/ 6 w 297"/>
                  <a:gd name="T7" fmla="*/ 849 h 946"/>
                  <a:gd name="T8" fmla="*/ 106 w 297"/>
                  <a:gd name="T9" fmla="*/ 946 h 946"/>
                  <a:gd name="T10" fmla="*/ 297 w 297"/>
                  <a:gd name="T11" fmla="*/ 477 h 946"/>
                  <a:gd name="T12" fmla="*/ 99 w 297"/>
                  <a:gd name="T13" fmla="*/ 0 h 946"/>
                </a:gdLst>
                <a:ahLst/>
                <a:cxnLst>
                  <a:cxn ang="0">
                    <a:pos x="T0" y="T1"/>
                  </a:cxn>
                  <a:cxn ang="0">
                    <a:pos x="T2" y="T3"/>
                  </a:cxn>
                  <a:cxn ang="0">
                    <a:pos x="T4" y="T5"/>
                  </a:cxn>
                  <a:cxn ang="0">
                    <a:pos x="T6" y="T7"/>
                  </a:cxn>
                  <a:cxn ang="0">
                    <a:pos x="T8" y="T9"/>
                  </a:cxn>
                  <a:cxn ang="0">
                    <a:pos x="T10" y="T11"/>
                  </a:cxn>
                  <a:cxn ang="0">
                    <a:pos x="T12" y="T13"/>
                  </a:cxn>
                </a:cxnLst>
                <a:rect l="0" t="0" r="r" b="b"/>
                <a:pathLst>
                  <a:path w="297" h="946">
                    <a:moveTo>
                      <a:pt x="99" y="0"/>
                    </a:moveTo>
                    <a:cubicBezTo>
                      <a:pt x="0" y="99"/>
                      <a:pt x="0" y="99"/>
                      <a:pt x="0" y="99"/>
                    </a:cubicBezTo>
                    <a:cubicBezTo>
                      <a:pt x="101" y="200"/>
                      <a:pt x="157" y="334"/>
                      <a:pt x="157" y="477"/>
                    </a:cubicBezTo>
                    <a:cubicBezTo>
                      <a:pt x="157" y="617"/>
                      <a:pt x="103" y="749"/>
                      <a:pt x="6" y="849"/>
                    </a:cubicBezTo>
                    <a:cubicBezTo>
                      <a:pt x="106" y="946"/>
                      <a:pt x="106" y="946"/>
                      <a:pt x="106" y="946"/>
                    </a:cubicBezTo>
                    <a:cubicBezTo>
                      <a:pt x="229" y="820"/>
                      <a:pt x="297" y="653"/>
                      <a:pt x="297" y="477"/>
                    </a:cubicBezTo>
                    <a:cubicBezTo>
                      <a:pt x="297" y="297"/>
                      <a:pt x="226" y="128"/>
                      <a:pt x="99"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pl-PL">
                  <a:latin typeface="Montserrat" panose="00000500000000000000" pitchFamily="2" charset="0"/>
                </a:endParaRPr>
              </a:p>
            </p:txBody>
          </p:sp>
          <p:sp>
            <p:nvSpPr>
              <p:cNvPr id="25" name="Freeform 27">
                <a:extLst>
                  <a:ext uri="{FF2B5EF4-FFF2-40B4-BE49-F238E27FC236}">
                    <a16:creationId xmlns:a16="http://schemas.microsoft.com/office/drawing/2014/main" id="{5B0CC119-DF6D-EF6D-E82A-0325166D9A16}"/>
                  </a:ext>
                </a:extLst>
              </p:cNvPr>
              <p:cNvSpPr>
                <a:spLocks/>
              </p:cNvSpPr>
              <p:nvPr/>
            </p:nvSpPr>
            <p:spPr bwMode="auto">
              <a:xfrm>
                <a:off x="1335088" y="3544888"/>
                <a:ext cx="49212" cy="125413"/>
              </a:xfrm>
              <a:custGeom>
                <a:avLst/>
                <a:gdLst>
                  <a:gd name="T0" fmla="*/ 99 w 215"/>
                  <a:gd name="T1" fmla="*/ 0 h 556"/>
                  <a:gd name="T2" fmla="*/ 0 w 215"/>
                  <a:gd name="T3" fmla="*/ 99 h 556"/>
                  <a:gd name="T4" fmla="*/ 75 w 215"/>
                  <a:gd name="T5" fmla="*/ 280 h 556"/>
                  <a:gd name="T6" fmla="*/ 2 w 215"/>
                  <a:gd name="T7" fmla="*/ 459 h 556"/>
                  <a:gd name="T8" fmla="*/ 102 w 215"/>
                  <a:gd name="T9" fmla="*/ 556 h 556"/>
                  <a:gd name="T10" fmla="*/ 215 w 215"/>
                  <a:gd name="T11" fmla="*/ 280 h 556"/>
                  <a:gd name="T12" fmla="*/ 99 w 215"/>
                  <a:gd name="T13" fmla="*/ 0 h 556"/>
                </a:gdLst>
                <a:ahLst/>
                <a:cxnLst>
                  <a:cxn ang="0">
                    <a:pos x="T0" y="T1"/>
                  </a:cxn>
                  <a:cxn ang="0">
                    <a:pos x="T2" y="T3"/>
                  </a:cxn>
                  <a:cxn ang="0">
                    <a:pos x="T4" y="T5"/>
                  </a:cxn>
                  <a:cxn ang="0">
                    <a:pos x="T6" y="T7"/>
                  </a:cxn>
                  <a:cxn ang="0">
                    <a:pos x="T8" y="T9"/>
                  </a:cxn>
                  <a:cxn ang="0">
                    <a:pos x="T10" y="T11"/>
                  </a:cxn>
                  <a:cxn ang="0">
                    <a:pos x="T12" y="T13"/>
                  </a:cxn>
                </a:cxnLst>
                <a:rect l="0" t="0" r="r" b="b"/>
                <a:pathLst>
                  <a:path w="215" h="556">
                    <a:moveTo>
                      <a:pt x="99" y="0"/>
                    </a:moveTo>
                    <a:cubicBezTo>
                      <a:pt x="0" y="99"/>
                      <a:pt x="0" y="99"/>
                      <a:pt x="0" y="99"/>
                    </a:cubicBezTo>
                    <a:cubicBezTo>
                      <a:pt x="48" y="147"/>
                      <a:pt x="75" y="212"/>
                      <a:pt x="75" y="280"/>
                    </a:cubicBezTo>
                    <a:cubicBezTo>
                      <a:pt x="75" y="347"/>
                      <a:pt x="49" y="411"/>
                      <a:pt x="2" y="459"/>
                    </a:cubicBezTo>
                    <a:cubicBezTo>
                      <a:pt x="102" y="556"/>
                      <a:pt x="102" y="556"/>
                      <a:pt x="102" y="556"/>
                    </a:cubicBezTo>
                    <a:cubicBezTo>
                      <a:pt x="175" y="482"/>
                      <a:pt x="215" y="384"/>
                      <a:pt x="215" y="280"/>
                    </a:cubicBezTo>
                    <a:cubicBezTo>
                      <a:pt x="215" y="174"/>
                      <a:pt x="173" y="75"/>
                      <a:pt x="99"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pl-PL">
                  <a:latin typeface="Montserrat" panose="00000500000000000000" pitchFamily="2" charset="0"/>
                </a:endParaRPr>
              </a:p>
            </p:txBody>
          </p:sp>
          <p:sp>
            <p:nvSpPr>
              <p:cNvPr id="26" name="Freeform 28">
                <a:extLst>
                  <a:ext uri="{FF2B5EF4-FFF2-40B4-BE49-F238E27FC236}">
                    <a16:creationId xmlns:a16="http://schemas.microsoft.com/office/drawing/2014/main" id="{993088E0-4A68-BEB4-03FD-768AD2CCEAC0}"/>
                  </a:ext>
                </a:extLst>
              </p:cNvPr>
              <p:cNvSpPr>
                <a:spLocks/>
              </p:cNvSpPr>
              <p:nvPr/>
            </p:nvSpPr>
            <p:spPr bwMode="auto">
              <a:xfrm>
                <a:off x="906463" y="3500438"/>
                <a:ext cx="66675" cy="214313"/>
              </a:xfrm>
              <a:custGeom>
                <a:avLst/>
                <a:gdLst>
                  <a:gd name="T0" fmla="*/ 297 w 297"/>
                  <a:gd name="T1" fmla="*/ 99 h 946"/>
                  <a:gd name="T2" fmla="*/ 198 w 297"/>
                  <a:gd name="T3" fmla="*/ 0 h 946"/>
                  <a:gd name="T4" fmla="*/ 0 w 297"/>
                  <a:gd name="T5" fmla="*/ 477 h 946"/>
                  <a:gd name="T6" fmla="*/ 191 w 297"/>
                  <a:gd name="T7" fmla="*/ 946 h 946"/>
                  <a:gd name="T8" fmla="*/ 291 w 297"/>
                  <a:gd name="T9" fmla="*/ 849 h 946"/>
                  <a:gd name="T10" fmla="*/ 140 w 297"/>
                  <a:gd name="T11" fmla="*/ 477 h 946"/>
                  <a:gd name="T12" fmla="*/ 297 w 297"/>
                  <a:gd name="T13" fmla="*/ 99 h 946"/>
                </a:gdLst>
                <a:ahLst/>
                <a:cxnLst>
                  <a:cxn ang="0">
                    <a:pos x="T0" y="T1"/>
                  </a:cxn>
                  <a:cxn ang="0">
                    <a:pos x="T2" y="T3"/>
                  </a:cxn>
                  <a:cxn ang="0">
                    <a:pos x="T4" y="T5"/>
                  </a:cxn>
                  <a:cxn ang="0">
                    <a:pos x="T6" y="T7"/>
                  </a:cxn>
                  <a:cxn ang="0">
                    <a:pos x="T8" y="T9"/>
                  </a:cxn>
                  <a:cxn ang="0">
                    <a:pos x="T10" y="T11"/>
                  </a:cxn>
                  <a:cxn ang="0">
                    <a:pos x="T12" y="T13"/>
                  </a:cxn>
                </a:cxnLst>
                <a:rect l="0" t="0" r="r" b="b"/>
                <a:pathLst>
                  <a:path w="297" h="946">
                    <a:moveTo>
                      <a:pt x="297" y="99"/>
                    </a:moveTo>
                    <a:cubicBezTo>
                      <a:pt x="198" y="0"/>
                      <a:pt x="198" y="0"/>
                      <a:pt x="198" y="0"/>
                    </a:cubicBezTo>
                    <a:cubicBezTo>
                      <a:pt x="71" y="128"/>
                      <a:pt x="0" y="297"/>
                      <a:pt x="0" y="477"/>
                    </a:cubicBezTo>
                    <a:cubicBezTo>
                      <a:pt x="0" y="653"/>
                      <a:pt x="68" y="820"/>
                      <a:pt x="191" y="946"/>
                    </a:cubicBezTo>
                    <a:cubicBezTo>
                      <a:pt x="291" y="849"/>
                      <a:pt x="291" y="849"/>
                      <a:pt x="291" y="849"/>
                    </a:cubicBezTo>
                    <a:cubicBezTo>
                      <a:pt x="194" y="749"/>
                      <a:pt x="140" y="617"/>
                      <a:pt x="140" y="477"/>
                    </a:cubicBezTo>
                    <a:cubicBezTo>
                      <a:pt x="140" y="334"/>
                      <a:pt x="196" y="200"/>
                      <a:pt x="297" y="99"/>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pl-PL">
                  <a:latin typeface="Montserrat" panose="00000500000000000000" pitchFamily="2" charset="0"/>
                </a:endParaRPr>
              </a:p>
            </p:txBody>
          </p:sp>
          <p:sp>
            <p:nvSpPr>
              <p:cNvPr id="27" name="Freeform 29">
                <a:extLst>
                  <a:ext uri="{FF2B5EF4-FFF2-40B4-BE49-F238E27FC236}">
                    <a16:creationId xmlns:a16="http://schemas.microsoft.com/office/drawing/2014/main" id="{9EC842EA-C13F-C0C4-A7A5-FD6AF8166451}"/>
                  </a:ext>
                </a:extLst>
              </p:cNvPr>
              <p:cNvSpPr>
                <a:spLocks/>
              </p:cNvSpPr>
              <p:nvPr/>
            </p:nvSpPr>
            <p:spPr bwMode="auto">
              <a:xfrm>
                <a:off x="969963" y="3544888"/>
                <a:ext cx="49212" cy="125413"/>
              </a:xfrm>
              <a:custGeom>
                <a:avLst/>
                <a:gdLst>
                  <a:gd name="T0" fmla="*/ 215 w 215"/>
                  <a:gd name="T1" fmla="*/ 99 h 556"/>
                  <a:gd name="T2" fmla="*/ 116 w 215"/>
                  <a:gd name="T3" fmla="*/ 0 h 556"/>
                  <a:gd name="T4" fmla="*/ 0 w 215"/>
                  <a:gd name="T5" fmla="*/ 280 h 556"/>
                  <a:gd name="T6" fmla="*/ 113 w 215"/>
                  <a:gd name="T7" fmla="*/ 556 h 556"/>
                  <a:gd name="T8" fmla="*/ 213 w 215"/>
                  <a:gd name="T9" fmla="*/ 459 h 556"/>
                  <a:gd name="T10" fmla="*/ 140 w 215"/>
                  <a:gd name="T11" fmla="*/ 280 h 556"/>
                  <a:gd name="T12" fmla="*/ 215 w 215"/>
                  <a:gd name="T13" fmla="*/ 99 h 556"/>
                </a:gdLst>
                <a:ahLst/>
                <a:cxnLst>
                  <a:cxn ang="0">
                    <a:pos x="T0" y="T1"/>
                  </a:cxn>
                  <a:cxn ang="0">
                    <a:pos x="T2" y="T3"/>
                  </a:cxn>
                  <a:cxn ang="0">
                    <a:pos x="T4" y="T5"/>
                  </a:cxn>
                  <a:cxn ang="0">
                    <a:pos x="T6" y="T7"/>
                  </a:cxn>
                  <a:cxn ang="0">
                    <a:pos x="T8" y="T9"/>
                  </a:cxn>
                  <a:cxn ang="0">
                    <a:pos x="T10" y="T11"/>
                  </a:cxn>
                  <a:cxn ang="0">
                    <a:pos x="T12" y="T13"/>
                  </a:cxn>
                </a:cxnLst>
                <a:rect l="0" t="0" r="r" b="b"/>
                <a:pathLst>
                  <a:path w="215" h="556">
                    <a:moveTo>
                      <a:pt x="215" y="99"/>
                    </a:moveTo>
                    <a:cubicBezTo>
                      <a:pt x="116" y="0"/>
                      <a:pt x="116" y="0"/>
                      <a:pt x="116" y="0"/>
                    </a:cubicBezTo>
                    <a:cubicBezTo>
                      <a:pt x="42" y="75"/>
                      <a:pt x="0" y="174"/>
                      <a:pt x="0" y="280"/>
                    </a:cubicBezTo>
                    <a:cubicBezTo>
                      <a:pt x="0" y="384"/>
                      <a:pt x="41" y="482"/>
                      <a:pt x="113" y="556"/>
                    </a:cubicBezTo>
                    <a:cubicBezTo>
                      <a:pt x="213" y="459"/>
                      <a:pt x="213" y="459"/>
                      <a:pt x="213" y="459"/>
                    </a:cubicBezTo>
                    <a:cubicBezTo>
                      <a:pt x="166" y="411"/>
                      <a:pt x="140" y="347"/>
                      <a:pt x="140" y="280"/>
                    </a:cubicBezTo>
                    <a:cubicBezTo>
                      <a:pt x="140" y="212"/>
                      <a:pt x="167" y="147"/>
                      <a:pt x="215" y="99"/>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pl-PL">
                  <a:latin typeface="Montserrat" panose="00000500000000000000" pitchFamily="2" charset="0"/>
                </a:endParaRPr>
              </a:p>
            </p:txBody>
          </p:sp>
        </p:grpSp>
        <p:sp>
          <p:nvSpPr>
            <p:cNvPr id="21" name="Oval 20">
              <a:extLst>
                <a:ext uri="{FF2B5EF4-FFF2-40B4-BE49-F238E27FC236}">
                  <a16:creationId xmlns:a16="http://schemas.microsoft.com/office/drawing/2014/main" id="{FCC42DBF-457A-6F72-C64C-56219AF129CA}"/>
                </a:ext>
              </a:extLst>
            </p:cNvPr>
            <p:cNvSpPr/>
            <p:nvPr userDrawn="1"/>
          </p:nvSpPr>
          <p:spPr>
            <a:xfrm>
              <a:off x="4084230" y="2320581"/>
              <a:ext cx="1371600" cy="1371600"/>
            </a:xfrm>
            <a:prstGeom prst="ellipse">
              <a:avLst/>
            </a:prstGeom>
            <a:noFill/>
            <a:ln w="12700">
              <a:solidFill>
                <a:srgbClr val="09271C"/>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spcBef>
                  <a:spcPts val="0"/>
                </a:spcBef>
                <a:spcAft>
                  <a:spcPts val="0"/>
                </a:spcAft>
              </a:pPr>
              <a:r>
                <a:rPr lang="en-US" sz="1000">
                  <a:solidFill>
                    <a:srgbClr val="0D0D0D"/>
                  </a:solidFill>
                  <a:effectLst/>
                  <a:latin typeface="Montserrat" panose="00000500000000000000" pitchFamily="2" charset="0"/>
                  <a:ea typeface="Calibri" panose="020F0502020204030204" pitchFamily="34" charset="0"/>
                  <a:cs typeface="Times New Roman" panose="02020603050405020304" pitchFamily="18" charset="0"/>
                </a:rPr>
                <a:t> </a:t>
              </a:r>
            </a:p>
          </p:txBody>
        </p:sp>
        <p:pic>
          <p:nvPicPr>
            <p:cNvPr id="22" name="Graphic 21" descr="Customer review with solid fill">
              <a:extLst>
                <a:ext uri="{FF2B5EF4-FFF2-40B4-BE49-F238E27FC236}">
                  <a16:creationId xmlns:a16="http://schemas.microsoft.com/office/drawing/2014/main" id="{31D6CE36-5BD8-EAAD-FB5D-48241B345FC2}"/>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312830" y="2535682"/>
              <a:ext cx="914400" cy="914400"/>
            </a:xfrm>
            <a:prstGeom prst="rect">
              <a:avLst/>
            </a:prstGeom>
          </p:spPr>
        </p:pic>
      </p:grpSp>
      <p:grpSp>
        <p:nvGrpSpPr>
          <p:cNvPr id="31" name="Group 30">
            <a:extLst>
              <a:ext uri="{FF2B5EF4-FFF2-40B4-BE49-F238E27FC236}">
                <a16:creationId xmlns:a16="http://schemas.microsoft.com/office/drawing/2014/main" id="{9B010BA7-7C74-C6EA-CA9E-65829C64262D}"/>
              </a:ext>
              <a:ext uri="{C183D7F6-B498-43B3-948B-1728B52AA6E4}">
                <adec:decorative xmlns:adec="http://schemas.microsoft.com/office/drawing/2017/decorative" val="1"/>
              </a:ext>
            </a:extLst>
          </p:cNvPr>
          <p:cNvGrpSpPr/>
          <p:nvPr/>
        </p:nvGrpSpPr>
        <p:grpSpPr>
          <a:xfrm>
            <a:off x="6958669" y="2307082"/>
            <a:ext cx="1371600" cy="1371600"/>
            <a:chOff x="6844895" y="2307082"/>
            <a:chExt cx="1371600" cy="1371600"/>
          </a:xfrm>
        </p:grpSpPr>
        <p:sp>
          <p:nvSpPr>
            <p:cNvPr id="32" name="AutoShape 23">
              <a:extLst>
                <a:ext uri="{FF2B5EF4-FFF2-40B4-BE49-F238E27FC236}">
                  <a16:creationId xmlns:a16="http://schemas.microsoft.com/office/drawing/2014/main" id="{B401F03D-4E9C-A626-CDA6-BDCA5A0E9E2A}"/>
                </a:ext>
              </a:extLst>
            </p:cNvPr>
            <p:cNvSpPr>
              <a:spLocks noChangeAspect="1" noChangeArrowheads="1" noTextEdit="1"/>
            </p:cNvSpPr>
            <p:nvPr userDrawn="1"/>
          </p:nvSpPr>
          <p:spPr bwMode="auto">
            <a:xfrm>
              <a:off x="7405168" y="2650109"/>
              <a:ext cx="541337" cy="41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pl-PL"/>
            </a:p>
          </p:txBody>
        </p:sp>
        <p:grpSp>
          <p:nvGrpSpPr>
            <p:cNvPr id="33" name="Grupa 65">
              <a:extLst>
                <a:ext uri="{FF2B5EF4-FFF2-40B4-BE49-F238E27FC236}">
                  <a16:creationId xmlns:a16="http://schemas.microsoft.com/office/drawing/2014/main" id="{932F7304-8353-898B-C175-18A322E86456}"/>
                </a:ext>
              </a:extLst>
            </p:cNvPr>
            <p:cNvGrpSpPr/>
            <p:nvPr userDrawn="1"/>
          </p:nvGrpSpPr>
          <p:grpSpPr>
            <a:xfrm>
              <a:off x="7405168" y="2650109"/>
              <a:ext cx="541337" cy="412750"/>
              <a:chOff x="906463" y="3402013"/>
              <a:chExt cx="541337" cy="412750"/>
            </a:xfrm>
          </p:grpSpPr>
          <p:sp>
            <p:nvSpPr>
              <p:cNvPr id="36" name="Freeform 25">
                <a:extLst>
                  <a:ext uri="{FF2B5EF4-FFF2-40B4-BE49-F238E27FC236}">
                    <a16:creationId xmlns:a16="http://schemas.microsoft.com/office/drawing/2014/main" id="{9C85A5A4-D579-34E5-57D5-7C9B8AB9A7D7}"/>
                  </a:ext>
                </a:extLst>
              </p:cNvPr>
              <p:cNvSpPr>
                <a:spLocks noEditPoints="1"/>
              </p:cNvSpPr>
              <p:nvPr/>
            </p:nvSpPr>
            <p:spPr bwMode="auto">
              <a:xfrm>
                <a:off x="989013" y="3402013"/>
                <a:ext cx="376237" cy="412750"/>
              </a:xfrm>
              <a:custGeom>
                <a:avLst/>
                <a:gdLst>
                  <a:gd name="T0" fmla="*/ 1523 w 1656"/>
                  <a:gd name="T1" fmla="*/ 1474 h 1814"/>
                  <a:gd name="T2" fmla="*/ 1409 w 1656"/>
                  <a:gd name="T3" fmla="*/ 1100 h 1814"/>
                  <a:gd name="T4" fmla="*/ 1409 w 1656"/>
                  <a:gd name="T5" fmla="*/ 721 h 1814"/>
                  <a:gd name="T6" fmla="*/ 1238 w 1656"/>
                  <a:gd name="T7" fmla="*/ 309 h 1814"/>
                  <a:gd name="T8" fmla="*/ 896 w 1656"/>
                  <a:gd name="T9" fmla="*/ 144 h 1814"/>
                  <a:gd name="T10" fmla="*/ 896 w 1656"/>
                  <a:gd name="T11" fmla="*/ 0 h 1814"/>
                  <a:gd name="T12" fmla="*/ 756 w 1656"/>
                  <a:gd name="T13" fmla="*/ 0 h 1814"/>
                  <a:gd name="T14" fmla="*/ 756 w 1656"/>
                  <a:gd name="T15" fmla="*/ 144 h 1814"/>
                  <a:gd name="T16" fmla="*/ 247 w 1656"/>
                  <a:gd name="T17" fmla="*/ 727 h 1814"/>
                  <a:gd name="T18" fmla="*/ 247 w 1656"/>
                  <a:gd name="T19" fmla="*/ 1100 h 1814"/>
                  <a:gd name="T20" fmla="*/ 133 w 1656"/>
                  <a:gd name="T21" fmla="*/ 1474 h 1814"/>
                  <a:gd name="T22" fmla="*/ 0 w 1656"/>
                  <a:gd name="T23" fmla="*/ 1674 h 1814"/>
                  <a:gd name="T24" fmla="*/ 631 w 1656"/>
                  <a:gd name="T25" fmla="*/ 1674 h 1814"/>
                  <a:gd name="T26" fmla="*/ 828 w 1656"/>
                  <a:gd name="T27" fmla="*/ 1814 h 1814"/>
                  <a:gd name="T28" fmla="*/ 1025 w 1656"/>
                  <a:gd name="T29" fmla="*/ 1674 h 1814"/>
                  <a:gd name="T30" fmla="*/ 1656 w 1656"/>
                  <a:gd name="T31" fmla="*/ 1674 h 1814"/>
                  <a:gd name="T32" fmla="*/ 1523 w 1656"/>
                  <a:gd name="T33" fmla="*/ 1474 h 1814"/>
                  <a:gd name="T34" fmla="*/ 260 w 1656"/>
                  <a:gd name="T35" fmla="*/ 1535 h 1814"/>
                  <a:gd name="T36" fmla="*/ 386 w 1656"/>
                  <a:gd name="T37" fmla="*/ 1100 h 1814"/>
                  <a:gd name="T38" fmla="*/ 386 w 1656"/>
                  <a:gd name="T39" fmla="*/ 727 h 1814"/>
                  <a:gd name="T40" fmla="*/ 826 w 1656"/>
                  <a:gd name="T41" fmla="*/ 279 h 1814"/>
                  <a:gd name="T42" fmla="*/ 828 w 1656"/>
                  <a:gd name="T43" fmla="*/ 279 h 1814"/>
                  <a:gd name="T44" fmla="*/ 1140 w 1656"/>
                  <a:gd name="T45" fmla="*/ 408 h 1814"/>
                  <a:gd name="T46" fmla="*/ 1270 w 1656"/>
                  <a:gd name="T47" fmla="*/ 721 h 1814"/>
                  <a:gd name="T48" fmla="*/ 1270 w 1656"/>
                  <a:gd name="T49" fmla="*/ 1100 h 1814"/>
                  <a:gd name="T50" fmla="*/ 1396 w 1656"/>
                  <a:gd name="T51" fmla="*/ 1535 h 1814"/>
                  <a:gd name="T52" fmla="*/ 260 w 1656"/>
                  <a:gd name="T53" fmla="*/ 1535 h 18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656" h="1814">
                    <a:moveTo>
                      <a:pt x="1523" y="1474"/>
                    </a:moveTo>
                    <a:cubicBezTo>
                      <a:pt x="1448" y="1363"/>
                      <a:pt x="1409" y="1234"/>
                      <a:pt x="1409" y="1100"/>
                    </a:cubicBezTo>
                    <a:cubicBezTo>
                      <a:pt x="1409" y="721"/>
                      <a:pt x="1409" y="721"/>
                      <a:pt x="1409" y="721"/>
                    </a:cubicBezTo>
                    <a:cubicBezTo>
                      <a:pt x="1409" y="565"/>
                      <a:pt x="1349" y="419"/>
                      <a:pt x="1238" y="309"/>
                    </a:cubicBezTo>
                    <a:cubicBezTo>
                      <a:pt x="1145" y="216"/>
                      <a:pt x="1025" y="159"/>
                      <a:pt x="896" y="144"/>
                    </a:cubicBezTo>
                    <a:cubicBezTo>
                      <a:pt x="896" y="0"/>
                      <a:pt x="896" y="0"/>
                      <a:pt x="896" y="0"/>
                    </a:cubicBezTo>
                    <a:cubicBezTo>
                      <a:pt x="756" y="0"/>
                      <a:pt x="756" y="0"/>
                      <a:pt x="756" y="0"/>
                    </a:cubicBezTo>
                    <a:cubicBezTo>
                      <a:pt x="756" y="144"/>
                      <a:pt x="756" y="144"/>
                      <a:pt x="756" y="144"/>
                    </a:cubicBezTo>
                    <a:cubicBezTo>
                      <a:pt x="470" y="180"/>
                      <a:pt x="247" y="428"/>
                      <a:pt x="247" y="727"/>
                    </a:cubicBezTo>
                    <a:cubicBezTo>
                      <a:pt x="247" y="1100"/>
                      <a:pt x="247" y="1100"/>
                      <a:pt x="247" y="1100"/>
                    </a:cubicBezTo>
                    <a:cubicBezTo>
                      <a:pt x="247" y="1234"/>
                      <a:pt x="208" y="1363"/>
                      <a:pt x="133" y="1474"/>
                    </a:cubicBezTo>
                    <a:cubicBezTo>
                      <a:pt x="0" y="1674"/>
                      <a:pt x="0" y="1674"/>
                      <a:pt x="0" y="1674"/>
                    </a:cubicBezTo>
                    <a:cubicBezTo>
                      <a:pt x="631" y="1674"/>
                      <a:pt x="631" y="1674"/>
                      <a:pt x="631" y="1674"/>
                    </a:cubicBezTo>
                    <a:cubicBezTo>
                      <a:pt x="660" y="1756"/>
                      <a:pt x="737" y="1814"/>
                      <a:pt x="828" y="1814"/>
                    </a:cubicBezTo>
                    <a:cubicBezTo>
                      <a:pt x="919" y="1814"/>
                      <a:pt x="996" y="1756"/>
                      <a:pt x="1025" y="1674"/>
                    </a:cubicBezTo>
                    <a:cubicBezTo>
                      <a:pt x="1656" y="1674"/>
                      <a:pt x="1656" y="1674"/>
                      <a:pt x="1656" y="1674"/>
                    </a:cubicBezTo>
                    <a:lnTo>
                      <a:pt x="1523" y="1474"/>
                    </a:lnTo>
                    <a:close/>
                    <a:moveTo>
                      <a:pt x="260" y="1535"/>
                    </a:moveTo>
                    <a:cubicBezTo>
                      <a:pt x="343" y="1405"/>
                      <a:pt x="386" y="1255"/>
                      <a:pt x="386" y="1100"/>
                    </a:cubicBezTo>
                    <a:cubicBezTo>
                      <a:pt x="386" y="727"/>
                      <a:pt x="386" y="727"/>
                      <a:pt x="386" y="727"/>
                    </a:cubicBezTo>
                    <a:cubicBezTo>
                      <a:pt x="386" y="481"/>
                      <a:pt x="584" y="280"/>
                      <a:pt x="826" y="279"/>
                    </a:cubicBezTo>
                    <a:cubicBezTo>
                      <a:pt x="827" y="279"/>
                      <a:pt x="827" y="279"/>
                      <a:pt x="828" y="279"/>
                    </a:cubicBezTo>
                    <a:cubicBezTo>
                      <a:pt x="946" y="279"/>
                      <a:pt x="1056" y="325"/>
                      <a:pt x="1140" y="408"/>
                    </a:cubicBezTo>
                    <a:cubicBezTo>
                      <a:pt x="1224" y="492"/>
                      <a:pt x="1270" y="603"/>
                      <a:pt x="1270" y="721"/>
                    </a:cubicBezTo>
                    <a:cubicBezTo>
                      <a:pt x="1270" y="1100"/>
                      <a:pt x="1270" y="1100"/>
                      <a:pt x="1270" y="1100"/>
                    </a:cubicBezTo>
                    <a:cubicBezTo>
                      <a:pt x="1270" y="1255"/>
                      <a:pt x="1313" y="1405"/>
                      <a:pt x="1396" y="1535"/>
                    </a:cubicBezTo>
                    <a:lnTo>
                      <a:pt x="260" y="1535"/>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pl-PL">
                  <a:latin typeface="Montserrat" panose="00000500000000000000" pitchFamily="2" charset="0"/>
                </a:endParaRPr>
              </a:p>
            </p:txBody>
          </p:sp>
          <p:sp>
            <p:nvSpPr>
              <p:cNvPr id="37" name="Freeform 26">
                <a:extLst>
                  <a:ext uri="{FF2B5EF4-FFF2-40B4-BE49-F238E27FC236}">
                    <a16:creationId xmlns:a16="http://schemas.microsoft.com/office/drawing/2014/main" id="{DE0E9D51-F717-87DB-5DF9-FD8D996D7F1F}"/>
                  </a:ext>
                </a:extLst>
              </p:cNvPr>
              <p:cNvSpPr>
                <a:spLocks/>
              </p:cNvSpPr>
              <p:nvPr/>
            </p:nvSpPr>
            <p:spPr bwMode="auto">
              <a:xfrm>
                <a:off x="1379538" y="3500438"/>
                <a:ext cx="68262" cy="214313"/>
              </a:xfrm>
              <a:custGeom>
                <a:avLst/>
                <a:gdLst>
                  <a:gd name="T0" fmla="*/ 99 w 297"/>
                  <a:gd name="T1" fmla="*/ 0 h 946"/>
                  <a:gd name="T2" fmla="*/ 0 w 297"/>
                  <a:gd name="T3" fmla="*/ 99 h 946"/>
                  <a:gd name="T4" fmla="*/ 157 w 297"/>
                  <a:gd name="T5" fmla="*/ 477 h 946"/>
                  <a:gd name="T6" fmla="*/ 6 w 297"/>
                  <a:gd name="T7" fmla="*/ 849 h 946"/>
                  <a:gd name="T8" fmla="*/ 106 w 297"/>
                  <a:gd name="T9" fmla="*/ 946 h 946"/>
                  <a:gd name="T10" fmla="*/ 297 w 297"/>
                  <a:gd name="T11" fmla="*/ 477 h 946"/>
                  <a:gd name="T12" fmla="*/ 99 w 297"/>
                  <a:gd name="T13" fmla="*/ 0 h 946"/>
                </a:gdLst>
                <a:ahLst/>
                <a:cxnLst>
                  <a:cxn ang="0">
                    <a:pos x="T0" y="T1"/>
                  </a:cxn>
                  <a:cxn ang="0">
                    <a:pos x="T2" y="T3"/>
                  </a:cxn>
                  <a:cxn ang="0">
                    <a:pos x="T4" y="T5"/>
                  </a:cxn>
                  <a:cxn ang="0">
                    <a:pos x="T6" y="T7"/>
                  </a:cxn>
                  <a:cxn ang="0">
                    <a:pos x="T8" y="T9"/>
                  </a:cxn>
                  <a:cxn ang="0">
                    <a:pos x="T10" y="T11"/>
                  </a:cxn>
                  <a:cxn ang="0">
                    <a:pos x="T12" y="T13"/>
                  </a:cxn>
                </a:cxnLst>
                <a:rect l="0" t="0" r="r" b="b"/>
                <a:pathLst>
                  <a:path w="297" h="946">
                    <a:moveTo>
                      <a:pt x="99" y="0"/>
                    </a:moveTo>
                    <a:cubicBezTo>
                      <a:pt x="0" y="99"/>
                      <a:pt x="0" y="99"/>
                      <a:pt x="0" y="99"/>
                    </a:cubicBezTo>
                    <a:cubicBezTo>
                      <a:pt x="101" y="200"/>
                      <a:pt x="157" y="334"/>
                      <a:pt x="157" y="477"/>
                    </a:cubicBezTo>
                    <a:cubicBezTo>
                      <a:pt x="157" y="617"/>
                      <a:pt x="103" y="749"/>
                      <a:pt x="6" y="849"/>
                    </a:cubicBezTo>
                    <a:cubicBezTo>
                      <a:pt x="106" y="946"/>
                      <a:pt x="106" y="946"/>
                      <a:pt x="106" y="946"/>
                    </a:cubicBezTo>
                    <a:cubicBezTo>
                      <a:pt x="229" y="820"/>
                      <a:pt x="297" y="653"/>
                      <a:pt x="297" y="477"/>
                    </a:cubicBezTo>
                    <a:cubicBezTo>
                      <a:pt x="297" y="297"/>
                      <a:pt x="226" y="128"/>
                      <a:pt x="99"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pl-PL">
                  <a:latin typeface="Montserrat" panose="00000500000000000000" pitchFamily="2" charset="0"/>
                </a:endParaRPr>
              </a:p>
            </p:txBody>
          </p:sp>
          <p:sp>
            <p:nvSpPr>
              <p:cNvPr id="38" name="Freeform 27">
                <a:extLst>
                  <a:ext uri="{FF2B5EF4-FFF2-40B4-BE49-F238E27FC236}">
                    <a16:creationId xmlns:a16="http://schemas.microsoft.com/office/drawing/2014/main" id="{BE7150D5-711F-7316-35F0-F14237AC355E}"/>
                  </a:ext>
                </a:extLst>
              </p:cNvPr>
              <p:cNvSpPr>
                <a:spLocks/>
              </p:cNvSpPr>
              <p:nvPr/>
            </p:nvSpPr>
            <p:spPr bwMode="auto">
              <a:xfrm>
                <a:off x="1335088" y="3544888"/>
                <a:ext cx="49212" cy="125413"/>
              </a:xfrm>
              <a:custGeom>
                <a:avLst/>
                <a:gdLst>
                  <a:gd name="T0" fmla="*/ 99 w 215"/>
                  <a:gd name="T1" fmla="*/ 0 h 556"/>
                  <a:gd name="T2" fmla="*/ 0 w 215"/>
                  <a:gd name="T3" fmla="*/ 99 h 556"/>
                  <a:gd name="T4" fmla="*/ 75 w 215"/>
                  <a:gd name="T5" fmla="*/ 280 h 556"/>
                  <a:gd name="T6" fmla="*/ 2 w 215"/>
                  <a:gd name="T7" fmla="*/ 459 h 556"/>
                  <a:gd name="T8" fmla="*/ 102 w 215"/>
                  <a:gd name="T9" fmla="*/ 556 h 556"/>
                  <a:gd name="T10" fmla="*/ 215 w 215"/>
                  <a:gd name="T11" fmla="*/ 280 h 556"/>
                  <a:gd name="T12" fmla="*/ 99 w 215"/>
                  <a:gd name="T13" fmla="*/ 0 h 556"/>
                </a:gdLst>
                <a:ahLst/>
                <a:cxnLst>
                  <a:cxn ang="0">
                    <a:pos x="T0" y="T1"/>
                  </a:cxn>
                  <a:cxn ang="0">
                    <a:pos x="T2" y="T3"/>
                  </a:cxn>
                  <a:cxn ang="0">
                    <a:pos x="T4" y="T5"/>
                  </a:cxn>
                  <a:cxn ang="0">
                    <a:pos x="T6" y="T7"/>
                  </a:cxn>
                  <a:cxn ang="0">
                    <a:pos x="T8" y="T9"/>
                  </a:cxn>
                  <a:cxn ang="0">
                    <a:pos x="T10" y="T11"/>
                  </a:cxn>
                  <a:cxn ang="0">
                    <a:pos x="T12" y="T13"/>
                  </a:cxn>
                </a:cxnLst>
                <a:rect l="0" t="0" r="r" b="b"/>
                <a:pathLst>
                  <a:path w="215" h="556">
                    <a:moveTo>
                      <a:pt x="99" y="0"/>
                    </a:moveTo>
                    <a:cubicBezTo>
                      <a:pt x="0" y="99"/>
                      <a:pt x="0" y="99"/>
                      <a:pt x="0" y="99"/>
                    </a:cubicBezTo>
                    <a:cubicBezTo>
                      <a:pt x="48" y="147"/>
                      <a:pt x="75" y="212"/>
                      <a:pt x="75" y="280"/>
                    </a:cubicBezTo>
                    <a:cubicBezTo>
                      <a:pt x="75" y="347"/>
                      <a:pt x="49" y="411"/>
                      <a:pt x="2" y="459"/>
                    </a:cubicBezTo>
                    <a:cubicBezTo>
                      <a:pt x="102" y="556"/>
                      <a:pt x="102" y="556"/>
                      <a:pt x="102" y="556"/>
                    </a:cubicBezTo>
                    <a:cubicBezTo>
                      <a:pt x="175" y="482"/>
                      <a:pt x="215" y="384"/>
                      <a:pt x="215" y="280"/>
                    </a:cubicBezTo>
                    <a:cubicBezTo>
                      <a:pt x="215" y="174"/>
                      <a:pt x="173" y="75"/>
                      <a:pt x="99"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pl-PL">
                  <a:latin typeface="Montserrat" panose="00000500000000000000" pitchFamily="2" charset="0"/>
                </a:endParaRPr>
              </a:p>
            </p:txBody>
          </p:sp>
          <p:sp>
            <p:nvSpPr>
              <p:cNvPr id="39" name="Freeform 28">
                <a:extLst>
                  <a:ext uri="{FF2B5EF4-FFF2-40B4-BE49-F238E27FC236}">
                    <a16:creationId xmlns:a16="http://schemas.microsoft.com/office/drawing/2014/main" id="{46D075F8-DD04-042C-9FD2-882ADEC343CE}"/>
                  </a:ext>
                </a:extLst>
              </p:cNvPr>
              <p:cNvSpPr>
                <a:spLocks/>
              </p:cNvSpPr>
              <p:nvPr/>
            </p:nvSpPr>
            <p:spPr bwMode="auto">
              <a:xfrm>
                <a:off x="906463" y="3500438"/>
                <a:ext cx="66675" cy="214313"/>
              </a:xfrm>
              <a:custGeom>
                <a:avLst/>
                <a:gdLst>
                  <a:gd name="T0" fmla="*/ 297 w 297"/>
                  <a:gd name="T1" fmla="*/ 99 h 946"/>
                  <a:gd name="T2" fmla="*/ 198 w 297"/>
                  <a:gd name="T3" fmla="*/ 0 h 946"/>
                  <a:gd name="T4" fmla="*/ 0 w 297"/>
                  <a:gd name="T5" fmla="*/ 477 h 946"/>
                  <a:gd name="T6" fmla="*/ 191 w 297"/>
                  <a:gd name="T7" fmla="*/ 946 h 946"/>
                  <a:gd name="T8" fmla="*/ 291 w 297"/>
                  <a:gd name="T9" fmla="*/ 849 h 946"/>
                  <a:gd name="T10" fmla="*/ 140 w 297"/>
                  <a:gd name="T11" fmla="*/ 477 h 946"/>
                  <a:gd name="T12" fmla="*/ 297 w 297"/>
                  <a:gd name="T13" fmla="*/ 99 h 946"/>
                </a:gdLst>
                <a:ahLst/>
                <a:cxnLst>
                  <a:cxn ang="0">
                    <a:pos x="T0" y="T1"/>
                  </a:cxn>
                  <a:cxn ang="0">
                    <a:pos x="T2" y="T3"/>
                  </a:cxn>
                  <a:cxn ang="0">
                    <a:pos x="T4" y="T5"/>
                  </a:cxn>
                  <a:cxn ang="0">
                    <a:pos x="T6" y="T7"/>
                  </a:cxn>
                  <a:cxn ang="0">
                    <a:pos x="T8" y="T9"/>
                  </a:cxn>
                  <a:cxn ang="0">
                    <a:pos x="T10" y="T11"/>
                  </a:cxn>
                  <a:cxn ang="0">
                    <a:pos x="T12" y="T13"/>
                  </a:cxn>
                </a:cxnLst>
                <a:rect l="0" t="0" r="r" b="b"/>
                <a:pathLst>
                  <a:path w="297" h="946">
                    <a:moveTo>
                      <a:pt x="297" y="99"/>
                    </a:moveTo>
                    <a:cubicBezTo>
                      <a:pt x="198" y="0"/>
                      <a:pt x="198" y="0"/>
                      <a:pt x="198" y="0"/>
                    </a:cubicBezTo>
                    <a:cubicBezTo>
                      <a:pt x="71" y="128"/>
                      <a:pt x="0" y="297"/>
                      <a:pt x="0" y="477"/>
                    </a:cubicBezTo>
                    <a:cubicBezTo>
                      <a:pt x="0" y="653"/>
                      <a:pt x="68" y="820"/>
                      <a:pt x="191" y="946"/>
                    </a:cubicBezTo>
                    <a:cubicBezTo>
                      <a:pt x="291" y="849"/>
                      <a:pt x="291" y="849"/>
                      <a:pt x="291" y="849"/>
                    </a:cubicBezTo>
                    <a:cubicBezTo>
                      <a:pt x="194" y="749"/>
                      <a:pt x="140" y="617"/>
                      <a:pt x="140" y="477"/>
                    </a:cubicBezTo>
                    <a:cubicBezTo>
                      <a:pt x="140" y="334"/>
                      <a:pt x="196" y="200"/>
                      <a:pt x="297" y="99"/>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pl-PL">
                  <a:latin typeface="Montserrat" panose="00000500000000000000" pitchFamily="2" charset="0"/>
                </a:endParaRPr>
              </a:p>
            </p:txBody>
          </p:sp>
          <p:sp>
            <p:nvSpPr>
              <p:cNvPr id="40" name="Freeform 29">
                <a:extLst>
                  <a:ext uri="{FF2B5EF4-FFF2-40B4-BE49-F238E27FC236}">
                    <a16:creationId xmlns:a16="http://schemas.microsoft.com/office/drawing/2014/main" id="{62DE9CDB-A5B7-5DFF-7AC1-9D9BA5DD2073}"/>
                  </a:ext>
                </a:extLst>
              </p:cNvPr>
              <p:cNvSpPr>
                <a:spLocks/>
              </p:cNvSpPr>
              <p:nvPr/>
            </p:nvSpPr>
            <p:spPr bwMode="auto">
              <a:xfrm>
                <a:off x="969963" y="3544888"/>
                <a:ext cx="49212" cy="125413"/>
              </a:xfrm>
              <a:custGeom>
                <a:avLst/>
                <a:gdLst>
                  <a:gd name="T0" fmla="*/ 215 w 215"/>
                  <a:gd name="T1" fmla="*/ 99 h 556"/>
                  <a:gd name="T2" fmla="*/ 116 w 215"/>
                  <a:gd name="T3" fmla="*/ 0 h 556"/>
                  <a:gd name="T4" fmla="*/ 0 w 215"/>
                  <a:gd name="T5" fmla="*/ 280 h 556"/>
                  <a:gd name="T6" fmla="*/ 113 w 215"/>
                  <a:gd name="T7" fmla="*/ 556 h 556"/>
                  <a:gd name="T8" fmla="*/ 213 w 215"/>
                  <a:gd name="T9" fmla="*/ 459 h 556"/>
                  <a:gd name="T10" fmla="*/ 140 w 215"/>
                  <a:gd name="T11" fmla="*/ 280 h 556"/>
                  <a:gd name="T12" fmla="*/ 215 w 215"/>
                  <a:gd name="T13" fmla="*/ 99 h 556"/>
                </a:gdLst>
                <a:ahLst/>
                <a:cxnLst>
                  <a:cxn ang="0">
                    <a:pos x="T0" y="T1"/>
                  </a:cxn>
                  <a:cxn ang="0">
                    <a:pos x="T2" y="T3"/>
                  </a:cxn>
                  <a:cxn ang="0">
                    <a:pos x="T4" y="T5"/>
                  </a:cxn>
                  <a:cxn ang="0">
                    <a:pos x="T6" y="T7"/>
                  </a:cxn>
                  <a:cxn ang="0">
                    <a:pos x="T8" y="T9"/>
                  </a:cxn>
                  <a:cxn ang="0">
                    <a:pos x="T10" y="T11"/>
                  </a:cxn>
                  <a:cxn ang="0">
                    <a:pos x="T12" y="T13"/>
                  </a:cxn>
                </a:cxnLst>
                <a:rect l="0" t="0" r="r" b="b"/>
                <a:pathLst>
                  <a:path w="215" h="556">
                    <a:moveTo>
                      <a:pt x="215" y="99"/>
                    </a:moveTo>
                    <a:cubicBezTo>
                      <a:pt x="116" y="0"/>
                      <a:pt x="116" y="0"/>
                      <a:pt x="116" y="0"/>
                    </a:cubicBezTo>
                    <a:cubicBezTo>
                      <a:pt x="42" y="75"/>
                      <a:pt x="0" y="174"/>
                      <a:pt x="0" y="280"/>
                    </a:cubicBezTo>
                    <a:cubicBezTo>
                      <a:pt x="0" y="384"/>
                      <a:pt x="41" y="482"/>
                      <a:pt x="113" y="556"/>
                    </a:cubicBezTo>
                    <a:cubicBezTo>
                      <a:pt x="213" y="459"/>
                      <a:pt x="213" y="459"/>
                      <a:pt x="213" y="459"/>
                    </a:cubicBezTo>
                    <a:cubicBezTo>
                      <a:pt x="166" y="411"/>
                      <a:pt x="140" y="347"/>
                      <a:pt x="140" y="280"/>
                    </a:cubicBezTo>
                    <a:cubicBezTo>
                      <a:pt x="140" y="212"/>
                      <a:pt x="167" y="147"/>
                      <a:pt x="215" y="99"/>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pl-PL">
                  <a:latin typeface="Montserrat" panose="00000500000000000000" pitchFamily="2" charset="0"/>
                </a:endParaRPr>
              </a:p>
            </p:txBody>
          </p:sp>
        </p:grpSp>
        <p:sp>
          <p:nvSpPr>
            <p:cNvPr id="34" name="Oval 33">
              <a:extLst>
                <a:ext uri="{FF2B5EF4-FFF2-40B4-BE49-F238E27FC236}">
                  <a16:creationId xmlns:a16="http://schemas.microsoft.com/office/drawing/2014/main" id="{21F502D7-AB4D-CE4A-0C1A-769404C6D261}"/>
                </a:ext>
              </a:extLst>
            </p:cNvPr>
            <p:cNvSpPr/>
            <p:nvPr userDrawn="1"/>
          </p:nvSpPr>
          <p:spPr>
            <a:xfrm>
              <a:off x="6844895" y="2307082"/>
              <a:ext cx="1371600" cy="1371600"/>
            </a:xfrm>
            <a:prstGeom prst="ellipse">
              <a:avLst/>
            </a:prstGeom>
            <a:noFill/>
            <a:ln w="12700">
              <a:solidFill>
                <a:srgbClr val="09271C"/>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spcBef>
                  <a:spcPts val="0"/>
                </a:spcBef>
                <a:spcAft>
                  <a:spcPts val="0"/>
                </a:spcAft>
              </a:pPr>
              <a:r>
                <a:rPr lang="en-US" sz="1000">
                  <a:solidFill>
                    <a:srgbClr val="0D0D0D"/>
                  </a:solidFill>
                  <a:effectLst/>
                  <a:latin typeface="Montserrat" panose="00000500000000000000" pitchFamily="2" charset="0"/>
                  <a:ea typeface="Calibri" panose="020F0502020204030204" pitchFamily="34" charset="0"/>
                  <a:cs typeface="Times New Roman" panose="02020603050405020304" pitchFamily="18" charset="0"/>
                </a:rPr>
                <a:t> </a:t>
              </a:r>
            </a:p>
          </p:txBody>
        </p:sp>
        <p:pic>
          <p:nvPicPr>
            <p:cNvPr id="35" name="Graphic 34" descr="Group brainstorm with solid fill">
              <a:extLst>
                <a:ext uri="{FF2B5EF4-FFF2-40B4-BE49-F238E27FC236}">
                  <a16:creationId xmlns:a16="http://schemas.microsoft.com/office/drawing/2014/main" id="{7BA45555-26AA-DFCE-3042-FFAED26F0178}"/>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995329" y="2444964"/>
              <a:ext cx="1073036" cy="1073036"/>
            </a:xfrm>
            <a:prstGeom prst="rect">
              <a:avLst/>
            </a:prstGeom>
          </p:spPr>
        </p:pic>
      </p:grpSp>
      <p:grpSp>
        <p:nvGrpSpPr>
          <p:cNvPr id="44" name="Group 43">
            <a:extLst>
              <a:ext uri="{FF2B5EF4-FFF2-40B4-BE49-F238E27FC236}">
                <a16:creationId xmlns:a16="http://schemas.microsoft.com/office/drawing/2014/main" id="{ADF7148E-1D80-ED4F-67D6-4ABAC3DF4832}"/>
              </a:ext>
              <a:ext uri="{C183D7F6-B498-43B3-948B-1728B52AA6E4}">
                <adec:decorative xmlns:adec="http://schemas.microsoft.com/office/drawing/2017/decorative" val="1"/>
              </a:ext>
            </a:extLst>
          </p:cNvPr>
          <p:cNvGrpSpPr/>
          <p:nvPr/>
        </p:nvGrpSpPr>
        <p:grpSpPr>
          <a:xfrm>
            <a:off x="1288845" y="2277052"/>
            <a:ext cx="1371600" cy="1371600"/>
            <a:chOff x="1326945" y="2277052"/>
            <a:chExt cx="1371600" cy="1371600"/>
          </a:xfrm>
        </p:grpSpPr>
        <p:sp>
          <p:nvSpPr>
            <p:cNvPr id="45" name="AutoShape 23">
              <a:extLst>
                <a:ext uri="{FF2B5EF4-FFF2-40B4-BE49-F238E27FC236}">
                  <a16:creationId xmlns:a16="http://schemas.microsoft.com/office/drawing/2014/main" id="{841649DF-1921-C9D8-4F3B-A09705A46034}"/>
                </a:ext>
              </a:extLst>
            </p:cNvPr>
            <p:cNvSpPr>
              <a:spLocks noChangeAspect="1" noChangeArrowheads="1" noTextEdit="1"/>
            </p:cNvSpPr>
            <p:nvPr userDrawn="1"/>
          </p:nvSpPr>
          <p:spPr bwMode="auto">
            <a:xfrm>
              <a:off x="1742077" y="2648934"/>
              <a:ext cx="541337" cy="41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pl-PL"/>
            </a:p>
          </p:txBody>
        </p:sp>
        <p:grpSp>
          <p:nvGrpSpPr>
            <p:cNvPr id="46" name="Grupa 65">
              <a:extLst>
                <a:ext uri="{FF2B5EF4-FFF2-40B4-BE49-F238E27FC236}">
                  <a16:creationId xmlns:a16="http://schemas.microsoft.com/office/drawing/2014/main" id="{D8B60393-BC09-A682-F377-58E09B5D2997}"/>
                </a:ext>
              </a:extLst>
            </p:cNvPr>
            <p:cNvGrpSpPr/>
            <p:nvPr userDrawn="1"/>
          </p:nvGrpSpPr>
          <p:grpSpPr>
            <a:xfrm>
              <a:off x="1742077" y="2648934"/>
              <a:ext cx="541337" cy="412750"/>
              <a:chOff x="906463" y="3402013"/>
              <a:chExt cx="541337" cy="412750"/>
            </a:xfrm>
          </p:grpSpPr>
          <p:sp>
            <p:nvSpPr>
              <p:cNvPr id="49" name="Freeform 25">
                <a:extLst>
                  <a:ext uri="{FF2B5EF4-FFF2-40B4-BE49-F238E27FC236}">
                    <a16:creationId xmlns:a16="http://schemas.microsoft.com/office/drawing/2014/main" id="{B7DCC6A6-10F0-687A-455A-F10F417F0816}"/>
                  </a:ext>
                </a:extLst>
              </p:cNvPr>
              <p:cNvSpPr>
                <a:spLocks noEditPoints="1"/>
              </p:cNvSpPr>
              <p:nvPr/>
            </p:nvSpPr>
            <p:spPr bwMode="auto">
              <a:xfrm>
                <a:off x="989013" y="3402013"/>
                <a:ext cx="376237" cy="412750"/>
              </a:xfrm>
              <a:custGeom>
                <a:avLst/>
                <a:gdLst>
                  <a:gd name="T0" fmla="*/ 1523 w 1656"/>
                  <a:gd name="T1" fmla="*/ 1474 h 1814"/>
                  <a:gd name="T2" fmla="*/ 1409 w 1656"/>
                  <a:gd name="T3" fmla="*/ 1100 h 1814"/>
                  <a:gd name="T4" fmla="*/ 1409 w 1656"/>
                  <a:gd name="T5" fmla="*/ 721 h 1814"/>
                  <a:gd name="T6" fmla="*/ 1238 w 1656"/>
                  <a:gd name="T7" fmla="*/ 309 h 1814"/>
                  <a:gd name="T8" fmla="*/ 896 w 1656"/>
                  <a:gd name="T9" fmla="*/ 144 h 1814"/>
                  <a:gd name="T10" fmla="*/ 896 w 1656"/>
                  <a:gd name="T11" fmla="*/ 0 h 1814"/>
                  <a:gd name="T12" fmla="*/ 756 w 1656"/>
                  <a:gd name="T13" fmla="*/ 0 h 1814"/>
                  <a:gd name="T14" fmla="*/ 756 w 1656"/>
                  <a:gd name="T15" fmla="*/ 144 h 1814"/>
                  <a:gd name="T16" fmla="*/ 247 w 1656"/>
                  <a:gd name="T17" fmla="*/ 727 h 1814"/>
                  <a:gd name="T18" fmla="*/ 247 w 1656"/>
                  <a:gd name="T19" fmla="*/ 1100 h 1814"/>
                  <a:gd name="T20" fmla="*/ 133 w 1656"/>
                  <a:gd name="T21" fmla="*/ 1474 h 1814"/>
                  <a:gd name="T22" fmla="*/ 0 w 1656"/>
                  <a:gd name="T23" fmla="*/ 1674 h 1814"/>
                  <a:gd name="T24" fmla="*/ 631 w 1656"/>
                  <a:gd name="T25" fmla="*/ 1674 h 1814"/>
                  <a:gd name="T26" fmla="*/ 828 w 1656"/>
                  <a:gd name="T27" fmla="*/ 1814 h 1814"/>
                  <a:gd name="T28" fmla="*/ 1025 w 1656"/>
                  <a:gd name="T29" fmla="*/ 1674 h 1814"/>
                  <a:gd name="T30" fmla="*/ 1656 w 1656"/>
                  <a:gd name="T31" fmla="*/ 1674 h 1814"/>
                  <a:gd name="T32" fmla="*/ 1523 w 1656"/>
                  <a:gd name="T33" fmla="*/ 1474 h 1814"/>
                  <a:gd name="T34" fmla="*/ 260 w 1656"/>
                  <a:gd name="T35" fmla="*/ 1535 h 1814"/>
                  <a:gd name="T36" fmla="*/ 386 w 1656"/>
                  <a:gd name="T37" fmla="*/ 1100 h 1814"/>
                  <a:gd name="T38" fmla="*/ 386 w 1656"/>
                  <a:gd name="T39" fmla="*/ 727 h 1814"/>
                  <a:gd name="T40" fmla="*/ 826 w 1656"/>
                  <a:gd name="T41" fmla="*/ 279 h 1814"/>
                  <a:gd name="T42" fmla="*/ 828 w 1656"/>
                  <a:gd name="T43" fmla="*/ 279 h 1814"/>
                  <a:gd name="T44" fmla="*/ 1140 w 1656"/>
                  <a:gd name="T45" fmla="*/ 408 h 1814"/>
                  <a:gd name="T46" fmla="*/ 1270 w 1656"/>
                  <a:gd name="T47" fmla="*/ 721 h 1814"/>
                  <a:gd name="T48" fmla="*/ 1270 w 1656"/>
                  <a:gd name="T49" fmla="*/ 1100 h 1814"/>
                  <a:gd name="T50" fmla="*/ 1396 w 1656"/>
                  <a:gd name="T51" fmla="*/ 1535 h 1814"/>
                  <a:gd name="T52" fmla="*/ 260 w 1656"/>
                  <a:gd name="T53" fmla="*/ 1535 h 18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656" h="1814">
                    <a:moveTo>
                      <a:pt x="1523" y="1474"/>
                    </a:moveTo>
                    <a:cubicBezTo>
                      <a:pt x="1448" y="1363"/>
                      <a:pt x="1409" y="1234"/>
                      <a:pt x="1409" y="1100"/>
                    </a:cubicBezTo>
                    <a:cubicBezTo>
                      <a:pt x="1409" y="721"/>
                      <a:pt x="1409" y="721"/>
                      <a:pt x="1409" y="721"/>
                    </a:cubicBezTo>
                    <a:cubicBezTo>
                      <a:pt x="1409" y="565"/>
                      <a:pt x="1349" y="419"/>
                      <a:pt x="1238" y="309"/>
                    </a:cubicBezTo>
                    <a:cubicBezTo>
                      <a:pt x="1145" y="216"/>
                      <a:pt x="1025" y="159"/>
                      <a:pt x="896" y="144"/>
                    </a:cubicBezTo>
                    <a:cubicBezTo>
                      <a:pt x="896" y="0"/>
                      <a:pt x="896" y="0"/>
                      <a:pt x="896" y="0"/>
                    </a:cubicBezTo>
                    <a:cubicBezTo>
                      <a:pt x="756" y="0"/>
                      <a:pt x="756" y="0"/>
                      <a:pt x="756" y="0"/>
                    </a:cubicBezTo>
                    <a:cubicBezTo>
                      <a:pt x="756" y="144"/>
                      <a:pt x="756" y="144"/>
                      <a:pt x="756" y="144"/>
                    </a:cubicBezTo>
                    <a:cubicBezTo>
                      <a:pt x="470" y="180"/>
                      <a:pt x="247" y="428"/>
                      <a:pt x="247" y="727"/>
                    </a:cubicBezTo>
                    <a:cubicBezTo>
                      <a:pt x="247" y="1100"/>
                      <a:pt x="247" y="1100"/>
                      <a:pt x="247" y="1100"/>
                    </a:cubicBezTo>
                    <a:cubicBezTo>
                      <a:pt x="247" y="1234"/>
                      <a:pt x="208" y="1363"/>
                      <a:pt x="133" y="1474"/>
                    </a:cubicBezTo>
                    <a:cubicBezTo>
                      <a:pt x="0" y="1674"/>
                      <a:pt x="0" y="1674"/>
                      <a:pt x="0" y="1674"/>
                    </a:cubicBezTo>
                    <a:cubicBezTo>
                      <a:pt x="631" y="1674"/>
                      <a:pt x="631" y="1674"/>
                      <a:pt x="631" y="1674"/>
                    </a:cubicBezTo>
                    <a:cubicBezTo>
                      <a:pt x="660" y="1756"/>
                      <a:pt x="737" y="1814"/>
                      <a:pt x="828" y="1814"/>
                    </a:cubicBezTo>
                    <a:cubicBezTo>
                      <a:pt x="919" y="1814"/>
                      <a:pt x="996" y="1756"/>
                      <a:pt x="1025" y="1674"/>
                    </a:cubicBezTo>
                    <a:cubicBezTo>
                      <a:pt x="1656" y="1674"/>
                      <a:pt x="1656" y="1674"/>
                      <a:pt x="1656" y="1674"/>
                    </a:cubicBezTo>
                    <a:lnTo>
                      <a:pt x="1523" y="1474"/>
                    </a:lnTo>
                    <a:close/>
                    <a:moveTo>
                      <a:pt x="260" y="1535"/>
                    </a:moveTo>
                    <a:cubicBezTo>
                      <a:pt x="343" y="1405"/>
                      <a:pt x="386" y="1255"/>
                      <a:pt x="386" y="1100"/>
                    </a:cubicBezTo>
                    <a:cubicBezTo>
                      <a:pt x="386" y="727"/>
                      <a:pt x="386" y="727"/>
                      <a:pt x="386" y="727"/>
                    </a:cubicBezTo>
                    <a:cubicBezTo>
                      <a:pt x="386" y="481"/>
                      <a:pt x="584" y="280"/>
                      <a:pt x="826" y="279"/>
                    </a:cubicBezTo>
                    <a:cubicBezTo>
                      <a:pt x="827" y="279"/>
                      <a:pt x="827" y="279"/>
                      <a:pt x="828" y="279"/>
                    </a:cubicBezTo>
                    <a:cubicBezTo>
                      <a:pt x="946" y="279"/>
                      <a:pt x="1056" y="325"/>
                      <a:pt x="1140" y="408"/>
                    </a:cubicBezTo>
                    <a:cubicBezTo>
                      <a:pt x="1224" y="492"/>
                      <a:pt x="1270" y="603"/>
                      <a:pt x="1270" y="721"/>
                    </a:cubicBezTo>
                    <a:cubicBezTo>
                      <a:pt x="1270" y="1100"/>
                      <a:pt x="1270" y="1100"/>
                      <a:pt x="1270" y="1100"/>
                    </a:cubicBezTo>
                    <a:cubicBezTo>
                      <a:pt x="1270" y="1255"/>
                      <a:pt x="1313" y="1405"/>
                      <a:pt x="1396" y="1535"/>
                    </a:cubicBezTo>
                    <a:lnTo>
                      <a:pt x="260" y="1535"/>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pl-PL">
                  <a:latin typeface="Montserrat" panose="00000500000000000000" pitchFamily="2" charset="0"/>
                </a:endParaRPr>
              </a:p>
            </p:txBody>
          </p:sp>
          <p:sp>
            <p:nvSpPr>
              <p:cNvPr id="50" name="Freeform 26">
                <a:extLst>
                  <a:ext uri="{FF2B5EF4-FFF2-40B4-BE49-F238E27FC236}">
                    <a16:creationId xmlns:a16="http://schemas.microsoft.com/office/drawing/2014/main" id="{3AB72E2D-4D7D-5904-D2F9-8F89385B95CF}"/>
                  </a:ext>
                </a:extLst>
              </p:cNvPr>
              <p:cNvSpPr>
                <a:spLocks/>
              </p:cNvSpPr>
              <p:nvPr/>
            </p:nvSpPr>
            <p:spPr bwMode="auto">
              <a:xfrm>
                <a:off x="1379538" y="3500438"/>
                <a:ext cx="68262" cy="214313"/>
              </a:xfrm>
              <a:custGeom>
                <a:avLst/>
                <a:gdLst>
                  <a:gd name="T0" fmla="*/ 99 w 297"/>
                  <a:gd name="T1" fmla="*/ 0 h 946"/>
                  <a:gd name="T2" fmla="*/ 0 w 297"/>
                  <a:gd name="T3" fmla="*/ 99 h 946"/>
                  <a:gd name="T4" fmla="*/ 157 w 297"/>
                  <a:gd name="T5" fmla="*/ 477 h 946"/>
                  <a:gd name="T6" fmla="*/ 6 w 297"/>
                  <a:gd name="T7" fmla="*/ 849 h 946"/>
                  <a:gd name="T8" fmla="*/ 106 w 297"/>
                  <a:gd name="T9" fmla="*/ 946 h 946"/>
                  <a:gd name="T10" fmla="*/ 297 w 297"/>
                  <a:gd name="T11" fmla="*/ 477 h 946"/>
                  <a:gd name="T12" fmla="*/ 99 w 297"/>
                  <a:gd name="T13" fmla="*/ 0 h 946"/>
                </a:gdLst>
                <a:ahLst/>
                <a:cxnLst>
                  <a:cxn ang="0">
                    <a:pos x="T0" y="T1"/>
                  </a:cxn>
                  <a:cxn ang="0">
                    <a:pos x="T2" y="T3"/>
                  </a:cxn>
                  <a:cxn ang="0">
                    <a:pos x="T4" y="T5"/>
                  </a:cxn>
                  <a:cxn ang="0">
                    <a:pos x="T6" y="T7"/>
                  </a:cxn>
                  <a:cxn ang="0">
                    <a:pos x="T8" y="T9"/>
                  </a:cxn>
                  <a:cxn ang="0">
                    <a:pos x="T10" y="T11"/>
                  </a:cxn>
                  <a:cxn ang="0">
                    <a:pos x="T12" y="T13"/>
                  </a:cxn>
                </a:cxnLst>
                <a:rect l="0" t="0" r="r" b="b"/>
                <a:pathLst>
                  <a:path w="297" h="946">
                    <a:moveTo>
                      <a:pt x="99" y="0"/>
                    </a:moveTo>
                    <a:cubicBezTo>
                      <a:pt x="0" y="99"/>
                      <a:pt x="0" y="99"/>
                      <a:pt x="0" y="99"/>
                    </a:cubicBezTo>
                    <a:cubicBezTo>
                      <a:pt x="101" y="200"/>
                      <a:pt x="157" y="334"/>
                      <a:pt x="157" y="477"/>
                    </a:cubicBezTo>
                    <a:cubicBezTo>
                      <a:pt x="157" y="617"/>
                      <a:pt x="103" y="749"/>
                      <a:pt x="6" y="849"/>
                    </a:cubicBezTo>
                    <a:cubicBezTo>
                      <a:pt x="106" y="946"/>
                      <a:pt x="106" y="946"/>
                      <a:pt x="106" y="946"/>
                    </a:cubicBezTo>
                    <a:cubicBezTo>
                      <a:pt x="229" y="820"/>
                      <a:pt x="297" y="653"/>
                      <a:pt x="297" y="477"/>
                    </a:cubicBezTo>
                    <a:cubicBezTo>
                      <a:pt x="297" y="297"/>
                      <a:pt x="226" y="128"/>
                      <a:pt x="99"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pl-PL">
                  <a:latin typeface="Montserrat" panose="00000500000000000000" pitchFamily="2" charset="0"/>
                </a:endParaRPr>
              </a:p>
            </p:txBody>
          </p:sp>
          <p:sp>
            <p:nvSpPr>
              <p:cNvPr id="51" name="Freeform 27">
                <a:extLst>
                  <a:ext uri="{FF2B5EF4-FFF2-40B4-BE49-F238E27FC236}">
                    <a16:creationId xmlns:a16="http://schemas.microsoft.com/office/drawing/2014/main" id="{14617390-051E-847A-318E-E3D2F3A19AF6}"/>
                  </a:ext>
                </a:extLst>
              </p:cNvPr>
              <p:cNvSpPr>
                <a:spLocks/>
              </p:cNvSpPr>
              <p:nvPr/>
            </p:nvSpPr>
            <p:spPr bwMode="auto">
              <a:xfrm>
                <a:off x="1335088" y="3544888"/>
                <a:ext cx="49212" cy="125413"/>
              </a:xfrm>
              <a:custGeom>
                <a:avLst/>
                <a:gdLst>
                  <a:gd name="T0" fmla="*/ 99 w 215"/>
                  <a:gd name="T1" fmla="*/ 0 h 556"/>
                  <a:gd name="T2" fmla="*/ 0 w 215"/>
                  <a:gd name="T3" fmla="*/ 99 h 556"/>
                  <a:gd name="T4" fmla="*/ 75 w 215"/>
                  <a:gd name="T5" fmla="*/ 280 h 556"/>
                  <a:gd name="T6" fmla="*/ 2 w 215"/>
                  <a:gd name="T7" fmla="*/ 459 h 556"/>
                  <a:gd name="T8" fmla="*/ 102 w 215"/>
                  <a:gd name="T9" fmla="*/ 556 h 556"/>
                  <a:gd name="T10" fmla="*/ 215 w 215"/>
                  <a:gd name="T11" fmla="*/ 280 h 556"/>
                  <a:gd name="T12" fmla="*/ 99 w 215"/>
                  <a:gd name="T13" fmla="*/ 0 h 556"/>
                </a:gdLst>
                <a:ahLst/>
                <a:cxnLst>
                  <a:cxn ang="0">
                    <a:pos x="T0" y="T1"/>
                  </a:cxn>
                  <a:cxn ang="0">
                    <a:pos x="T2" y="T3"/>
                  </a:cxn>
                  <a:cxn ang="0">
                    <a:pos x="T4" y="T5"/>
                  </a:cxn>
                  <a:cxn ang="0">
                    <a:pos x="T6" y="T7"/>
                  </a:cxn>
                  <a:cxn ang="0">
                    <a:pos x="T8" y="T9"/>
                  </a:cxn>
                  <a:cxn ang="0">
                    <a:pos x="T10" y="T11"/>
                  </a:cxn>
                  <a:cxn ang="0">
                    <a:pos x="T12" y="T13"/>
                  </a:cxn>
                </a:cxnLst>
                <a:rect l="0" t="0" r="r" b="b"/>
                <a:pathLst>
                  <a:path w="215" h="556">
                    <a:moveTo>
                      <a:pt x="99" y="0"/>
                    </a:moveTo>
                    <a:cubicBezTo>
                      <a:pt x="0" y="99"/>
                      <a:pt x="0" y="99"/>
                      <a:pt x="0" y="99"/>
                    </a:cubicBezTo>
                    <a:cubicBezTo>
                      <a:pt x="48" y="147"/>
                      <a:pt x="75" y="212"/>
                      <a:pt x="75" y="280"/>
                    </a:cubicBezTo>
                    <a:cubicBezTo>
                      <a:pt x="75" y="347"/>
                      <a:pt x="49" y="411"/>
                      <a:pt x="2" y="459"/>
                    </a:cubicBezTo>
                    <a:cubicBezTo>
                      <a:pt x="102" y="556"/>
                      <a:pt x="102" y="556"/>
                      <a:pt x="102" y="556"/>
                    </a:cubicBezTo>
                    <a:cubicBezTo>
                      <a:pt x="175" y="482"/>
                      <a:pt x="215" y="384"/>
                      <a:pt x="215" y="280"/>
                    </a:cubicBezTo>
                    <a:cubicBezTo>
                      <a:pt x="215" y="174"/>
                      <a:pt x="173" y="75"/>
                      <a:pt x="99"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pl-PL">
                  <a:latin typeface="Montserrat" panose="00000500000000000000" pitchFamily="2" charset="0"/>
                </a:endParaRPr>
              </a:p>
            </p:txBody>
          </p:sp>
          <p:sp>
            <p:nvSpPr>
              <p:cNvPr id="52" name="Freeform 28">
                <a:extLst>
                  <a:ext uri="{FF2B5EF4-FFF2-40B4-BE49-F238E27FC236}">
                    <a16:creationId xmlns:a16="http://schemas.microsoft.com/office/drawing/2014/main" id="{4924EA15-8AE1-4577-9B78-D3F08CB06267}"/>
                  </a:ext>
                </a:extLst>
              </p:cNvPr>
              <p:cNvSpPr>
                <a:spLocks/>
              </p:cNvSpPr>
              <p:nvPr/>
            </p:nvSpPr>
            <p:spPr bwMode="auto">
              <a:xfrm>
                <a:off x="906463" y="3500438"/>
                <a:ext cx="66675" cy="214313"/>
              </a:xfrm>
              <a:custGeom>
                <a:avLst/>
                <a:gdLst>
                  <a:gd name="T0" fmla="*/ 297 w 297"/>
                  <a:gd name="T1" fmla="*/ 99 h 946"/>
                  <a:gd name="T2" fmla="*/ 198 w 297"/>
                  <a:gd name="T3" fmla="*/ 0 h 946"/>
                  <a:gd name="T4" fmla="*/ 0 w 297"/>
                  <a:gd name="T5" fmla="*/ 477 h 946"/>
                  <a:gd name="T6" fmla="*/ 191 w 297"/>
                  <a:gd name="T7" fmla="*/ 946 h 946"/>
                  <a:gd name="T8" fmla="*/ 291 w 297"/>
                  <a:gd name="T9" fmla="*/ 849 h 946"/>
                  <a:gd name="T10" fmla="*/ 140 w 297"/>
                  <a:gd name="T11" fmla="*/ 477 h 946"/>
                  <a:gd name="T12" fmla="*/ 297 w 297"/>
                  <a:gd name="T13" fmla="*/ 99 h 946"/>
                </a:gdLst>
                <a:ahLst/>
                <a:cxnLst>
                  <a:cxn ang="0">
                    <a:pos x="T0" y="T1"/>
                  </a:cxn>
                  <a:cxn ang="0">
                    <a:pos x="T2" y="T3"/>
                  </a:cxn>
                  <a:cxn ang="0">
                    <a:pos x="T4" y="T5"/>
                  </a:cxn>
                  <a:cxn ang="0">
                    <a:pos x="T6" y="T7"/>
                  </a:cxn>
                  <a:cxn ang="0">
                    <a:pos x="T8" y="T9"/>
                  </a:cxn>
                  <a:cxn ang="0">
                    <a:pos x="T10" y="T11"/>
                  </a:cxn>
                  <a:cxn ang="0">
                    <a:pos x="T12" y="T13"/>
                  </a:cxn>
                </a:cxnLst>
                <a:rect l="0" t="0" r="r" b="b"/>
                <a:pathLst>
                  <a:path w="297" h="946">
                    <a:moveTo>
                      <a:pt x="297" y="99"/>
                    </a:moveTo>
                    <a:cubicBezTo>
                      <a:pt x="198" y="0"/>
                      <a:pt x="198" y="0"/>
                      <a:pt x="198" y="0"/>
                    </a:cubicBezTo>
                    <a:cubicBezTo>
                      <a:pt x="71" y="128"/>
                      <a:pt x="0" y="297"/>
                      <a:pt x="0" y="477"/>
                    </a:cubicBezTo>
                    <a:cubicBezTo>
                      <a:pt x="0" y="653"/>
                      <a:pt x="68" y="820"/>
                      <a:pt x="191" y="946"/>
                    </a:cubicBezTo>
                    <a:cubicBezTo>
                      <a:pt x="291" y="849"/>
                      <a:pt x="291" y="849"/>
                      <a:pt x="291" y="849"/>
                    </a:cubicBezTo>
                    <a:cubicBezTo>
                      <a:pt x="194" y="749"/>
                      <a:pt x="140" y="617"/>
                      <a:pt x="140" y="477"/>
                    </a:cubicBezTo>
                    <a:cubicBezTo>
                      <a:pt x="140" y="334"/>
                      <a:pt x="196" y="200"/>
                      <a:pt x="297" y="99"/>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pl-PL">
                  <a:latin typeface="Montserrat" panose="00000500000000000000" pitchFamily="2" charset="0"/>
                </a:endParaRPr>
              </a:p>
            </p:txBody>
          </p:sp>
          <p:sp>
            <p:nvSpPr>
              <p:cNvPr id="53" name="Freeform 29">
                <a:extLst>
                  <a:ext uri="{FF2B5EF4-FFF2-40B4-BE49-F238E27FC236}">
                    <a16:creationId xmlns:a16="http://schemas.microsoft.com/office/drawing/2014/main" id="{9BEAA313-5701-B923-7A93-E7975AFE725D}"/>
                  </a:ext>
                </a:extLst>
              </p:cNvPr>
              <p:cNvSpPr>
                <a:spLocks/>
              </p:cNvSpPr>
              <p:nvPr/>
            </p:nvSpPr>
            <p:spPr bwMode="auto">
              <a:xfrm>
                <a:off x="969963" y="3544888"/>
                <a:ext cx="49212" cy="125413"/>
              </a:xfrm>
              <a:custGeom>
                <a:avLst/>
                <a:gdLst>
                  <a:gd name="T0" fmla="*/ 215 w 215"/>
                  <a:gd name="T1" fmla="*/ 99 h 556"/>
                  <a:gd name="T2" fmla="*/ 116 w 215"/>
                  <a:gd name="T3" fmla="*/ 0 h 556"/>
                  <a:gd name="T4" fmla="*/ 0 w 215"/>
                  <a:gd name="T5" fmla="*/ 280 h 556"/>
                  <a:gd name="T6" fmla="*/ 113 w 215"/>
                  <a:gd name="T7" fmla="*/ 556 h 556"/>
                  <a:gd name="T8" fmla="*/ 213 w 215"/>
                  <a:gd name="T9" fmla="*/ 459 h 556"/>
                  <a:gd name="T10" fmla="*/ 140 w 215"/>
                  <a:gd name="T11" fmla="*/ 280 h 556"/>
                  <a:gd name="T12" fmla="*/ 215 w 215"/>
                  <a:gd name="T13" fmla="*/ 99 h 556"/>
                </a:gdLst>
                <a:ahLst/>
                <a:cxnLst>
                  <a:cxn ang="0">
                    <a:pos x="T0" y="T1"/>
                  </a:cxn>
                  <a:cxn ang="0">
                    <a:pos x="T2" y="T3"/>
                  </a:cxn>
                  <a:cxn ang="0">
                    <a:pos x="T4" y="T5"/>
                  </a:cxn>
                  <a:cxn ang="0">
                    <a:pos x="T6" y="T7"/>
                  </a:cxn>
                  <a:cxn ang="0">
                    <a:pos x="T8" y="T9"/>
                  </a:cxn>
                  <a:cxn ang="0">
                    <a:pos x="T10" y="T11"/>
                  </a:cxn>
                  <a:cxn ang="0">
                    <a:pos x="T12" y="T13"/>
                  </a:cxn>
                </a:cxnLst>
                <a:rect l="0" t="0" r="r" b="b"/>
                <a:pathLst>
                  <a:path w="215" h="556">
                    <a:moveTo>
                      <a:pt x="215" y="99"/>
                    </a:moveTo>
                    <a:cubicBezTo>
                      <a:pt x="116" y="0"/>
                      <a:pt x="116" y="0"/>
                      <a:pt x="116" y="0"/>
                    </a:cubicBezTo>
                    <a:cubicBezTo>
                      <a:pt x="42" y="75"/>
                      <a:pt x="0" y="174"/>
                      <a:pt x="0" y="280"/>
                    </a:cubicBezTo>
                    <a:cubicBezTo>
                      <a:pt x="0" y="384"/>
                      <a:pt x="41" y="482"/>
                      <a:pt x="113" y="556"/>
                    </a:cubicBezTo>
                    <a:cubicBezTo>
                      <a:pt x="213" y="459"/>
                      <a:pt x="213" y="459"/>
                      <a:pt x="213" y="459"/>
                    </a:cubicBezTo>
                    <a:cubicBezTo>
                      <a:pt x="166" y="411"/>
                      <a:pt x="140" y="347"/>
                      <a:pt x="140" y="280"/>
                    </a:cubicBezTo>
                    <a:cubicBezTo>
                      <a:pt x="140" y="212"/>
                      <a:pt x="167" y="147"/>
                      <a:pt x="215" y="99"/>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pl-PL">
                  <a:latin typeface="Montserrat" panose="00000500000000000000" pitchFamily="2" charset="0"/>
                </a:endParaRPr>
              </a:p>
            </p:txBody>
          </p:sp>
        </p:grpSp>
        <p:sp>
          <p:nvSpPr>
            <p:cNvPr id="47" name="Oval 46">
              <a:extLst>
                <a:ext uri="{FF2B5EF4-FFF2-40B4-BE49-F238E27FC236}">
                  <a16:creationId xmlns:a16="http://schemas.microsoft.com/office/drawing/2014/main" id="{052BC0B8-3A6A-7151-9E7A-2A452C5734E2}"/>
                </a:ext>
              </a:extLst>
            </p:cNvPr>
            <p:cNvSpPr/>
            <p:nvPr userDrawn="1"/>
          </p:nvSpPr>
          <p:spPr>
            <a:xfrm>
              <a:off x="1326945" y="2277052"/>
              <a:ext cx="1371600" cy="1371600"/>
            </a:xfrm>
            <a:prstGeom prst="ellipse">
              <a:avLst/>
            </a:prstGeom>
            <a:noFill/>
            <a:ln w="12700">
              <a:solidFill>
                <a:srgbClr val="09271C"/>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spcBef>
                  <a:spcPts val="0"/>
                </a:spcBef>
                <a:spcAft>
                  <a:spcPts val="0"/>
                </a:spcAft>
              </a:pPr>
              <a:r>
                <a:rPr lang="en-US" sz="1000">
                  <a:solidFill>
                    <a:srgbClr val="0D0D0D"/>
                  </a:solidFill>
                  <a:effectLst/>
                  <a:latin typeface="Montserrat" panose="00000500000000000000" pitchFamily="2" charset="0"/>
                  <a:ea typeface="Calibri" panose="020F0502020204030204" pitchFamily="34" charset="0"/>
                  <a:cs typeface="Times New Roman" panose="02020603050405020304" pitchFamily="18" charset="0"/>
                </a:rPr>
                <a:t> </a:t>
              </a:r>
            </a:p>
          </p:txBody>
        </p:sp>
        <p:pic>
          <p:nvPicPr>
            <p:cNvPr id="48" name="Graphic 47" descr="Remote work with solid fill">
              <a:extLst>
                <a:ext uri="{FF2B5EF4-FFF2-40B4-BE49-F238E27FC236}">
                  <a16:creationId xmlns:a16="http://schemas.microsoft.com/office/drawing/2014/main" id="{1ADE72C7-59AC-434E-9F3D-8464FDFE2A1D}"/>
                </a:ext>
              </a:extLst>
            </p:cNvPr>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444917" y="2420143"/>
              <a:ext cx="1135656" cy="1135656"/>
            </a:xfrm>
            <a:prstGeom prst="rect">
              <a:avLst/>
            </a:prstGeom>
          </p:spPr>
        </p:pic>
      </p:grpSp>
      <p:grpSp>
        <p:nvGrpSpPr>
          <p:cNvPr id="56" name="Group 55">
            <a:extLst>
              <a:ext uri="{FF2B5EF4-FFF2-40B4-BE49-F238E27FC236}">
                <a16:creationId xmlns:a16="http://schemas.microsoft.com/office/drawing/2014/main" id="{3C9C8106-809F-84BC-DE9F-A499A97E9C9C}"/>
              </a:ext>
              <a:ext uri="{C183D7F6-B498-43B3-948B-1728B52AA6E4}">
                <adec:decorative xmlns:adec="http://schemas.microsoft.com/office/drawing/2017/decorative" val="1"/>
              </a:ext>
            </a:extLst>
          </p:cNvPr>
          <p:cNvGrpSpPr/>
          <p:nvPr/>
        </p:nvGrpSpPr>
        <p:grpSpPr>
          <a:xfrm>
            <a:off x="9627932" y="2313967"/>
            <a:ext cx="1371600" cy="1371600"/>
            <a:chOff x="9580307" y="2313967"/>
            <a:chExt cx="1371600" cy="1371600"/>
          </a:xfrm>
        </p:grpSpPr>
        <p:sp>
          <p:nvSpPr>
            <p:cNvPr id="58" name="AutoShape 23">
              <a:extLst>
                <a:ext uri="{FF2B5EF4-FFF2-40B4-BE49-F238E27FC236}">
                  <a16:creationId xmlns:a16="http://schemas.microsoft.com/office/drawing/2014/main" id="{10D83C9A-1D3E-85FB-2473-3EE8F0655025}"/>
                </a:ext>
              </a:extLst>
            </p:cNvPr>
            <p:cNvSpPr>
              <a:spLocks noChangeAspect="1" noChangeArrowheads="1" noTextEdit="1"/>
            </p:cNvSpPr>
            <p:nvPr userDrawn="1"/>
          </p:nvSpPr>
          <p:spPr bwMode="auto">
            <a:xfrm>
              <a:off x="10071580" y="2685849"/>
              <a:ext cx="541337" cy="41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pl-PL"/>
            </a:p>
          </p:txBody>
        </p:sp>
        <p:grpSp>
          <p:nvGrpSpPr>
            <p:cNvPr id="59" name="Grupa 65">
              <a:extLst>
                <a:ext uri="{FF2B5EF4-FFF2-40B4-BE49-F238E27FC236}">
                  <a16:creationId xmlns:a16="http://schemas.microsoft.com/office/drawing/2014/main" id="{4F05C648-7ECB-3134-4272-834F671A988A}"/>
                </a:ext>
              </a:extLst>
            </p:cNvPr>
            <p:cNvGrpSpPr/>
            <p:nvPr userDrawn="1"/>
          </p:nvGrpSpPr>
          <p:grpSpPr>
            <a:xfrm>
              <a:off x="10071580" y="2685849"/>
              <a:ext cx="541337" cy="412750"/>
              <a:chOff x="906463" y="3402013"/>
              <a:chExt cx="541337" cy="412750"/>
            </a:xfrm>
          </p:grpSpPr>
          <p:sp>
            <p:nvSpPr>
              <p:cNvPr id="62" name="Freeform 25">
                <a:extLst>
                  <a:ext uri="{FF2B5EF4-FFF2-40B4-BE49-F238E27FC236}">
                    <a16:creationId xmlns:a16="http://schemas.microsoft.com/office/drawing/2014/main" id="{E79570CF-9F87-CA21-134E-17A462AB6965}"/>
                  </a:ext>
                </a:extLst>
              </p:cNvPr>
              <p:cNvSpPr>
                <a:spLocks noEditPoints="1"/>
              </p:cNvSpPr>
              <p:nvPr/>
            </p:nvSpPr>
            <p:spPr bwMode="auto">
              <a:xfrm>
                <a:off x="989013" y="3402013"/>
                <a:ext cx="376237" cy="412750"/>
              </a:xfrm>
              <a:custGeom>
                <a:avLst/>
                <a:gdLst>
                  <a:gd name="T0" fmla="*/ 1523 w 1656"/>
                  <a:gd name="T1" fmla="*/ 1474 h 1814"/>
                  <a:gd name="T2" fmla="*/ 1409 w 1656"/>
                  <a:gd name="T3" fmla="*/ 1100 h 1814"/>
                  <a:gd name="T4" fmla="*/ 1409 w 1656"/>
                  <a:gd name="T5" fmla="*/ 721 h 1814"/>
                  <a:gd name="T6" fmla="*/ 1238 w 1656"/>
                  <a:gd name="T7" fmla="*/ 309 h 1814"/>
                  <a:gd name="T8" fmla="*/ 896 w 1656"/>
                  <a:gd name="T9" fmla="*/ 144 h 1814"/>
                  <a:gd name="T10" fmla="*/ 896 w 1656"/>
                  <a:gd name="T11" fmla="*/ 0 h 1814"/>
                  <a:gd name="T12" fmla="*/ 756 w 1656"/>
                  <a:gd name="T13" fmla="*/ 0 h 1814"/>
                  <a:gd name="T14" fmla="*/ 756 w 1656"/>
                  <a:gd name="T15" fmla="*/ 144 h 1814"/>
                  <a:gd name="T16" fmla="*/ 247 w 1656"/>
                  <a:gd name="T17" fmla="*/ 727 h 1814"/>
                  <a:gd name="T18" fmla="*/ 247 w 1656"/>
                  <a:gd name="T19" fmla="*/ 1100 h 1814"/>
                  <a:gd name="T20" fmla="*/ 133 w 1656"/>
                  <a:gd name="T21" fmla="*/ 1474 h 1814"/>
                  <a:gd name="T22" fmla="*/ 0 w 1656"/>
                  <a:gd name="T23" fmla="*/ 1674 h 1814"/>
                  <a:gd name="T24" fmla="*/ 631 w 1656"/>
                  <a:gd name="T25" fmla="*/ 1674 h 1814"/>
                  <a:gd name="T26" fmla="*/ 828 w 1656"/>
                  <a:gd name="T27" fmla="*/ 1814 h 1814"/>
                  <a:gd name="T28" fmla="*/ 1025 w 1656"/>
                  <a:gd name="T29" fmla="*/ 1674 h 1814"/>
                  <a:gd name="T30" fmla="*/ 1656 w 1656"/>
                  <a:gd name="T31" fmla="*/ 1674 h 1814"/>
                  <a:gd name="T32" fmla="*/ 1523 w 1656"/>
                  <a:gd name="T33" fmla="*/ 1474 h 1814"/>
                  <a:gd name="T34" fmla="*/ 260 w 1656"/>
                  <a:gd name="T35" fmla="*/ 1535 h 1814"/>
                  <a:gd name="T36" fmla="*/ 386 w 1656"/>
                  <a:gd name="T37" fmla="*/ 1100 h 1814"/>
                  <a:gd name="T38" fmla="*/ 386 w 1656"/>
                  <a:gd name="T39" fmla="*/ 727 h 1814"/>
                  <a:gd name="T40" fmla="*/ 826 w 1656"/>
                  <a:gd name="T41" fmla="*/ 279 h 1814"/>
                  <a:gd name="T42" fmla="*/ 828 w 1656"/>
                  <a:gd name="T43" fmla="*/ 279 h 1814"/>
                  <a:gd name="T44" fmla="*/ 1140 w 1656"/>
                  <a:gd name="T45" fmla="*/ 408 h 1814"/>
                  <a:gd name="T46" fmla="*/ 1270 w 1656"/>
                  <a:gd name="T47" fmla="*/ 721 h 1814"/>
                  <a:gd name="T48" fmla="*/ 1270 w 1656"/>
                  <a:gd name="T49" fmla="*/ 1100 h 1814"/>
                  <a:gd name="T50" fmla="*/ 1396 w 1656"/>
                  <a:gd name="T51" fmla="*/ 1535 h 1814"/>
                  <a:gd name="T52" fmla="*/ 260 w 1656"/>
                  <a:gd name="T53" fmla="*/ 1535 h 18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656" h="1814">
                    <a:moveTo>
                      <a:pt x="1523" y="1474"/>
                    </a:moveTo>
                    <a:cubicBezTo>
                      <a:pt x="1448" y="1363"/>
                      <a:pt x="1409" y="1234"/>
                      <a:pt x="1409" y="1100"/>
                    </a:cubicBezTo>
                    <a:cubicBezTo>
                      <a:pt x="1409" y="721"/>
                      <a:pt x="1409" y="721"/>
                      <a:pt x="1409" y="721"/>
                    </a:cubicBezTo>
                    <a:cubicBezTo>
                      <a:pt x="1409" y="565"/>
                      <a:pt x="1349" y="419"/>
                      <a:pt x="1238" y="309"/>
                    </a:cubicBezTo>
                    <a:cubicBezTo>
                      <a:pt x="1145" y="216"/>
                      <a:pt x="1025" y="159"/>
                      <a:pt x="896" y="144"/>
                    </a:cubicBezTo>
                    <a:cubicBezTo>
                      <a:pt x="896" y="0"/>
                      <a:pt x="896" y="0"/>
                      <a:pt x="896" y="0"/>
                    </a:cubicBezTo>
                    <a:cubicBezTo>
                      <a:pt x="756" y="0"/>
                      <a:pt x="756" y="0"/>
                      <a:pt x="756" y="0"/>
                    </a:cubicBezTo>
                    <a:cubicBezTo>
                      <a:pt x="756" y="144"/>
                      <a:pt x="756" y="144"/>
                      <a:pt x="756" y="144"/>
                    </a:cubicBezTo>
                    <a:cubicBezTo>
                      <a:pt x="470" y="180"/>
                      <a:pt x="247" y="428"/>
                      <a:pt x="247" y="727"/>
                    </a:cubicBezTo>
                    <a:cubicBezTo>
                      <a:pt x="247" y="1100"/>
                      <a:pt x="247" y="1100"/>
                      <a:pt x="247" y="1100"/>
                    </a:cubicBezTo>
                    <a:cubicBezTo>
                      <a:pt x="247" y="1234"/>
                      <a:pt x="208" y="1363"/>
                      <a:pt x="133" y="1474"/>
                    </a:cubicBezTo>
                    <a:cubicBezTo>
                      <a:pt x="0" y="1674"/>
                      <a:pt x="0" y="1674"/>
                      <a:pt x="0" y="1674"/>
                    </a:cubicBezTo>
                    <a:cubicBezTo>
                      <a:pt x="631" y="1674"/>
                      <a:pt x="631" y="1674"/>
                      <a:pt x="631" y="1674"/>
                    </a:cubicBezTo>
                    <a:cubicBezTo>
                      <a:pt x="660" y="1756"/>
                      <a:pt x="737" y="1814"/>
                      <a:pt x="828" y="1814"/>
                    </a:cubicBezTo>
                    <a:cubicBezTo>
                      <a:pt x="919" y="1814"/>
                      <a:pt x="996" y="1756"/>
                      <a:pt x="1025" y="1674"/>
                    </a:cubicBezTo>
                    <a:cubicBezTo>
                      <a:pt x="1656" y="1674"/>
                      <a:pt x="1656" y="1674"/>
                      <a:pt x="1656" y="1674"/>
                    </a:cubicBezTo>
                    <a:lnTo>
                      <a:pt x="1523" y="1474"/>
                    </a:lnTo>
                    <a:close/>
                    <a:moveTo>
                      <a:pt x="260" y="1535"/>
                    </a:moveTo>
                    <a:cubicBezTo>
                      <a:pt x="343" y="1405"/>
                      <a:pt x="386" y="1255"/>
                      <a:pt x="386" y="1100"/>
                    </a:cubicBezTo>
                    <a:cubicBezTo>
                      <a:pt x="386" y="727"/>
                      <a:pt x="386" y="727"/>
                      <a:pt x="386" y="727"/>
                    </a:cubicBezTo>
                    <a:cubicBezTo>
                      <a:pt x="386" y="481"/>
                      <a:pt x="584" y="280"/>
                      <a:pt x="826" y="279"/>
                    </a:cubicBezTo>
                    <a:cubicBezTo>
                      <a:pt x="827" y="279"/>
                      <a:pt x="827" y="279"/>
                      <a:pt x="828" y="279"/>
                    </a:cubicBezTo>
                    <a:cubicBezTo>
                      <a:pt x="946" y="279"/>
                      <a:pt x="1056" y="325"/>
                      <a:pt x="1140" y="408"/>
                    </a:cubicBezTo>
                    <a:cubicBezTo>
                      <a:pt x="1224" y="492"/>
                      <a:pt x="1270" y="603"/>
                      <a:pt x="1270" y="721"/>
                    </a:cubicBezTo>
                    <a:cubicBezTo>
                      <a:pt x="1270" y="1100"/>
                      <a:pt x="1270" y="1100"/>
                      <a:pt x="1270" y="1100"/>
                    </a:cubicBezTo>
                    <a:cubicBezTo>
                      <a:pt x="1270" y="1255"/>
                      <a:pt x="1313" y="1405"/>
                      <a:pt x="1396" y="1535"/>
                    </a:cubicBezTo>
                    <a:lnTo>
                      <a:pt x="260" y="1535"/>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pl-PL">
                  <a:latin typeface="Montserrat" panose="00000500000000000000" pitchFamily="2" charset="0"/>
                </a:endParaRPr>
              </a:p>
            </p:txBody>
          </p:sp>
          <p:sp>
            <p:nvSpPr>
              <p:cNvPr id="63" name="Freeform 26">
                <a:extLst>
                  <a:ext uri="{FF2B5EF4-FFF2-40B4-BE49-F238E27FC236}">
                    <a16:creationId xmlns:a16="http://schemas.microsoft.com/office/drawing/2014/main" id="{E0736B03-1178-8508-F8FE-996CF7ADDA84}"/>
                  </a:ext>
                </a:extLst>
              </p:cNvPr>
              <p:cNvSpPr>
                <a:spLocks/>
              </p:cNvSpPr>
              <p:nvPr/>
            </p:nvSpPr>
            <p:spPr bwMode="auto">
              <a:xfrm>
                <a:off x="1379538" y="3500438"/>
                <a:ext cx="68262" cy="214313"/>
              </a:xfrm>
              <a:custGeom>
                <a:avLst/>
                <a:gdLst>
                  <a:gd name="T0" fmla="*/ 99 w 297"/>
                  <a:gd name="T1" fmla="*/ 0 h 946"/>
                  <a:gd name="T2" fmla="*/ 0 w 297"/>
                  <a:gd name="T3" fmla="*/ 99 h 946"/>
                  <a:gd name="T4" fmla="*/ 157 w 297"/>
                  <a:gd name="T5" fmla="*/ 477 h 946"/>
                  <a:gd name="T6" fmla="*/ 6 w 297"/>
                  <a:gd name="T7" fmla="*/ 849 h 946"/>
                  <a:gd name="T8" fmla="*/ 106 w 297"/>
                  <a:gd name="T9" fmla="*/ 946 h 946"/>
                  <a:gd name="T10" fmla="*/ 297 w 297"/>
                  <a:gd name="T11" fmla="*/ 477 h 946"/>
                  <a:gd name="T12" fmla="*/ 99 w 297"/>
                  <a:gd name="T13" fmla="*/ 0 h 946"/>
                </a:gdLst>
                <a:ahLst/>
                <a:cxnLst>
                  <a:cxn ang="0">
                    <a:pos x="T0" y="T1"/>
                  </a:cxn>
                  <a:cxn ang="0">
                    <a:pos x="T2" y="T3"/>
                  </a:cxn>
                  <a:cxn ang="0">
                    <a:pos x="T4" y="T5"/>
                  </a:cxn>
                  <a:cxn ang="0">
                    <a:pos x="T6" y="T7"/>
                  </a:cxn>
                  <a:cxn ang="0">
                    <a:pos x="T8" y="T9"/>
                  </a:cxn>
                  <a:cxn ang="0">
                    <a:pos x="T10" y="T11"/>
                  </a:cxn>
                  <a:cxn ang="0">
                    <a:pos x="T12" y="T13"/>
                  </a:cxn>
                </a:cxnLst>
                <a:rect l="0" t="0" r="r" b="b"/>
                <a:pathLst>
                  <a:path w="297" h="946">
                    <a:moveTo>
                      <a:pt x="99" y="0"/>
                    </a:moveTo>
                    <a:cubicBezTo>
                      <a:pt x="0" y="99"/>
                      <a:pt x="0" y="99"/>
                      <a:pt x="0" y="99"/>
                    </a:cubicBezTo>
                    <a:cubicBezTo>
                      <a:pt x="101" y="200"/>
                      <a:pt x="157" y="334"/>
                      <a:pt x="157" y="477"/>
                    </a:cubicBezTo>
                    <a:cubicBezTo>
                      <a:pt x="157" y="617"/>
                      <a:pt x="103" y="749"/>
                      <a:pt x="6" y="849"/>
                    </a:cubicBezTo>
                    <a:cubicBezTo>
                      <a:pt x="106" y="946"/>
                      <a:pt x="106" y="946"/>
                      <a:pt x="106" y="946"/>
                    </a:cubicBezTo>
                    <a:cubicBezTo>
                      <a:pt x="229" y="820"/>
                      <a:pt x="297" y="653"/>
                      <a:pt x="297" y="477"/>
                    </a:cubicBezTo>
                    <a:cubicBezTo>
                      <a:pt x="297" y="297"/>
                      <a:pt x="226" y="128"/>
                      <a:pt x="99"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pl-PL">
                  <a:latin typeface="Montserrat" panose="00000500000000000000" pitchFamily="2" charset="0"/>
                </a:endParaRPr>
              </a:p>
            </p:txBody>
          </p:sp>
          <p:sp>
            <p:nvSpPr>
              <p:cNvPr id="64" name="Freeform 27">
                <a:extLst>
                  <a:ext uri="{FF2B5EF4-FFF2-40B4-BE49-F238E27FC236}">
                    <a16:creationId xmlns:a16="http://schemas.microsoft.com/office/drawing/2014/main" id="{93476C61-164F-CFEA-6AD4-BD93A57C3BCC}"/>
                  </a:ext>
                </a:extLst>
              </p:cNvPr>
              <p:cNvSpPr>
                <a:spLocks/>
              </p:cNvSpPr>
              <p:nvPr/>
            </p:nvSpPr>
            <p:spPr bwMode="auto">
              <a:xfrm>
                <a:off x="1335088" y="3544888"/>
                <a:ext cx="49212" cy="125413"/>
              </a:xfrm>
              <a:custGeom>
                <a:avLst/>
                <a:gdLst>
                  <a:gd name="T0" fmla="*/ 99 w 215"/>
                  <a:gd name="T1" fmla="*/ 0 h 556"/>
                  <a:gd name="T2" fmla="*/ 0 w 215"/>
                  <a:gd name="T3" fmla="*/ 99 h 556"/>
                  <a:gd name="T4" fmla="*/ 75 w 215"/>
                  <a:gd name="T5" fmla="*/ 280 h 556"/>
                  <a:gd name="T6" fmla="*/ 2 w 215"/>
                  <a:gd name="T7" fmla="*/ 459 h 556"/>
                  <a:gd name="T8" fmla="*/ 102 w 215"/>
                  <a:gd name="T9" fmla="*/ 556 h 556"/>
                  <a:gd name="T10" fmla="*/ 215 w 215"/>
                  <a:gd name="T11" fmla="*/ 280 h 556"/>
                  <a:gd name="T12" fmla="*/ 99 w 215"/>
                  <a:gd name="T13" fmla="*/ 0 h 556"/>
                </a:gdLst>
                <a:ahLst/>
                <a:cxnLst>
                  <a:cxn ang="0">
                    <a:pos x="T0" y="T1"/>
                  </a:cxn>
                  <a:cxn ang="0">
                    <a:pos x="T2" y="T3"/>
                  </a:cxn>
                  <a:cxn ang="0">
                    <a:pos x="T4" y="T5"/>
                  </a:cxn>
                  <a:cxn ang="0">
                    <a:pos x="T6" y="T7"/>
                  </a:cxn>
                  <a:cxn ang="0">
                    <a:pos x="T8" y="T9"/>
                  </a:cxn>
                  <a:cxn ang="0">
                    <a:pos x="T10" y="T11"/>
                  </a:cxn>
                  <a:cxn ang="0">
                    <a:pos x="T12" y="T13"/>
                  </a:cxn>
                </a:cxnLst>
                <a:rect l="0" t="0" r="r" b="b"/>
                <a:pathLst>
                  <a:path w="215" h="556">
                    <a:moveTo>
                      <a:pt x="99" y="0"/>
                    </a:moveTo>
                    <a:cubicBezTo>
                      <a:pt x="0" y="99"/>
                      <a:pt x="0" y="99"/>
                      <a:pt x="0" y="99"/>
                    </a:cubicBezTo>
                    <a:cubicBezTo>
                      <a:pt x="48" y="147"/>
                      <a:pt x="75" y="212"/>
                      <a:pt x="75" y="280"/>
                    </a:cubicBezTo>
                    <a:cubicBezTo>
                      <a:pt x="75" y="347"/>
                      <a:pt x="49" y="411"/>
                      <a:pt x="2" y="459"/>
                    </a:cubicBezTo>
                    <a:cubicBezTo>
                      <a:pt x="102" y="556"/>
                      <a:pt x="102" y="556"/>
                      <a:pt x="102" y="556"/>
                    </a:cubicBezTo>
                    <a:cubicBezTo>
                      <a:pt x="175" y="482"/>
                      <a:pt x="215" y="384"/>
                      <a:pt x="215" y="280"/>
                    </a:cubicBezTo>
                    <a:cubicBezTo>
                      <a:pt x="215" y="174"/>
                      <a:pt x="173" y="75"/>
                      <a:pt x="99"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pl-PL">
                  <a:latin typeface="Montserrat" panose="00000500000000000000" pitchFamily="2" charset="0"/>
                </a:endParaRPr>
              </a:p>
            </p:txBody>
          </p:sp>
          <p:sp>
            <p:nvSpPr>
              <p:cNvPr id="65" name="Freeform 28">
                <a:extLst>
                  <a:ext uri="{FF2B5EF4-FFF2-40B4-BE49-F238E27FC236}">
                    <a16:creationId xmlns:a16="http://schemas.microsoft.com/office/drawing/2014/main" id="{DFDBB5D9-CB40-076D-13FC-1AE7A6FC42DC}"/>
                  </a:ext>
                </a:extLst>
              </p:cNvPr>
              <p:cNvSpPr>
                <a:spLocks/>
              </p:cNvSpPr>
              <p:nvPr/>
            </p:nvSpPr>
            <p:spPr bwMode="auto">
              <a:xfrm>
                <a:off x="906463" y="3500438"/>
                <a:ext cx="66675" cy="214313"/>
              </a:xfrm>
              <a:custGeom>
                <a:avLst/>
                <a:gdLst>
                  <a:gd name="T0" fmla="*/ 297 w 297"/>
                  <a:gd name="T1" fmla="*/ 99 h 946"/>
                  <a:gd name="T2" fmla="*/ 198 w 297"/>
                  <a:gd name="T3" fmla="*/ 0 h 946"/>
                  <a:gd name="T4" fmla="*/ 0 w 297"/>
                  <a:gd name="T5" fmla="*/ 477 h 946"/>
                  <a:gd name="T6" fmla="*/ 191 w 297"/>
                  <a:gd name="T7" fmla="*/ 946 h 946"/>
                  <a:gd name="T8" fmla="*/ 291 w 297"/>
                  <a:gd name="T9" fmla="*/ 849 h 946"/>
                  <a:gd name="T10" fmla="*/ 140 w 297"/>
                  <a:gd name="T11" fmla="*/ 477 h 946"/>
                  <a:gd name="T12" fmla="*/ 297 w 297"/>
                  <a:gd name="T13" fmla="*/ 99 h 946"/>
                </a:gdLst>
                <a:ahLst/>
                <a:cxnLst>
                  <a:cxn ang="0">
                    <a:pos x="T0" y="T1"/>
                  </a:cxn>
                  <a:cxn ang="0">
                    <a:pos x="T2" y="T3"/>
                  </a:cxn>
                  <a:cxn ang="0">
                    <a:pos x="T4" y="T5"/>
                  </a:cxn>
                  <a:cxn ang="0">
                    <a:pos x="T6" y="T7"/>
                  </a:cxn>
                  <a:cxn ang="0">
                    <a:pos x="T8" y="T9"/>
                  </a:cxn>
                  <a:cxn ang="0">
                    <a:pos x="T10" y="T11"/>
                  </a:cxn>
                  <a:cxn ang="0">
                    <a:pos x="T12" y="T13"/>
                  </a:cxn>
                </a:cxnLst>
                <a:rect l="0" t="0" r="r" b="b"/>
                <a:pathLst>
                  <a:path w="297" h="946">
                    <a:moveTo>
                      <a:pt x="297" y="99"/>
                    </a:moveTo>
                    <a:cubicBezTo>
                      <a:pt x="198" y="0"/>
                      <a:pt x="198" y="0"/>
                      <a:pt x="198" y="0"/>
                    </a:cubicBezTo>
                    <a:cubicBezTo>
                      <a:pt x="71" y="128"/>
                      <a:pt x="0" y="297"/>
                      <a:pt x="0" y="477"/>
                    </a:cubicBezTo>
                    <a:cubicBezTo>
                      <a:pt x="0" y="653"/>
                      <a:pt x="68" y="820"/>
                      <a:pt x="191" y="946"/>
                    </a:cubicBezTo>
                    <a:cubicBezTo>
                      <a:pt x="291" y="849"/>
                      <a:pt x="291" y="849"/>
                      <a:pt x="291" y="849"/>
                    </a:cubicBezTo>
                    <a:cubicBezTo>
                      <a:pt x="194" y="749"/>
                      <a:pt x="140" y="617"/>
                      <a:pt x="140" y="477"/>
                    </a:cubicBezTo>
                    <a:cubicBezTo>
                      <a:pt x="140" y="334"/>
                      <a:pt x="196" y="200"/>
                      <a:pt x="297" y="99"/>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pl-PL">
                  <a:latin typeface="Montserrat" panose="00000500000000000000" pitchFamily="2" charset="0"/>
                </a:endParaRPr>
              </a:p>
            </p:txBody>
          </p:sp>
          <p:sp>
            <p:nvSpPr>
              <p:cNvPr id="66" name="Freeform 29">
                <a:extLst>
                  <a:ext uri="{FF2B5EF4-FFF2-40B4-BE49-F238E27FC236}">
                    <a16:creationId xmlns:a16="http://schemas.microsoft.com/office/drawing/2014/main" id="{47A8FD44-4979-5E05-8EEC-C5B4AB52B2C6}"/>
                  </a:ext>
                </a:extLst>
              </p:cNvPr>
              <p:cNvSpPr>
                <a:spLocks/>
              </p:cNvSpPr>
              <p:nvPr/>
            </p:nvSpPr>
            <p:spPr bwMode="auto">
              <a:xfrm>
                <a:off x="969963" y="3544888"/>
                <a:ext cx="49212" cy="125413"/>
              </a:xfrm>
              <a:custGeom>
                <a:avLst/>
                <a:gdLst>
                  <a:gd name="T0" fmla="*/ 215 w 215"/>
                  <a:gd name="T1" fmla="*/ 99 h 556"/>
                  <a:gd name="T2" fmla="*/ 116 w 215"/>
                  <a:gd name="T3" fmla="*/ 0 h 556"/>
                  <a:gd name="T4" fmla="*/ 0 w 215"/>
                  <a:gd name="T5" fmla="*/ 280 h 556"/>
                  <a:gd name="T6" fmla="*/ 113 w 215"/>
                  <a:gd name="T7" fmla="*/ 556 h 556"/>
                  <a:gd name="T8" fmla="*/ 213 w 215"/>
                  <a:gd name="T9" fmla="*/ 459 h 556"/>
                  <a:gd name="T10" fmla="*/ 140 w 215"/>
                  <a:gd name="T11" fmla="*/ 280 h 556"/>
                  <a:gd name="T12" fmla="*/ 215 w 215"/>
                  <a:gd name="T13" fmla="*/ 99 h 556"/>
                </a:gdLst>
                <a:ahLst/>
                <a:cxnLst>
                  <a:cxn ang="0">
                    <a:pos x="T0" y="T1"/>
                  </a:cxn>
                  <a:cxn ang="0">
                    <a:pos x="T2" y="T3"/>
                  </a:cxn>
                  <a:cxn ang="0">
                    <a:pos x="T4" y="T5"/>
                  </a:cxn>
                  <a:cxn ang="0">
                    <a:pos x="T6" y="T7"/>
                  </a:cxn>
                  <a:cxn ang="0">
                    <a:pos x="T8" y="T9"/>
                  </a:cxn>
                  <a:cxn ang="0">
                    <a:pos x="T10" y="T11"/>
                  </a:cxn>
                  <a:cxn ang="0">
                    <a:pos x="T12" y="T13"/>
                  </a:cxn>
                </a:cxnLst>
                <a:rect l="0" t="0" r="r" b="b"/>
                <a:pathLst>
                  <a:path w="215" h="556">
                    <a:moveTo>
                      <a:pt x="215" y="99"/>
                    </a:moveTo>
                    <a:cubicBezTo>
                      <a:pt x="116" y="0"/>
                      <a:pt x="116" y="0"/>
                      <a:pt x="116" y="0"/>
                    </a:cubicBezTo>
                    <a:cubicBezTo>
                      <a:pt x="42" y="75"/>
                      <a:pt x="0" y="174"/>
                      <a:pt x="0" y="280"/>
                    </a:cubicBezTo>
                    <a:cubicBezTo>
                      <a:pt x="0" y="384"/>
                      <a:pt x="41" y="482"/>
                      <a:pt x="113" y="556"/>
                    </a:cubicBezTo>
                    <a:cubicBezTo>
                      <a:pt x="213" y="459"/>
                      <a:pt x="213" y="459"/>
                      <a:pt x="213" y="459"/>
                    </a:cubicBezTo>
                    <a:cubicBezTo>
                      <a:pt x="166" y="411"/>
                      <a:pt x="140" y="347"/>
                      <a:pt x="140" y="280"/>
                    </a:cubicBezTo>
                    <a:cubicBezTo>
                      <a:pt x="140" y="212"/>
                      <a:pt x="167" y="147"/>
                      <a:pt x="215" y="99"/>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pl-PL">
                  <a:latin typeface="Montserrat" panose="00000500000000000000" pitchFamily="2" charset="0"/>
                </a:endParaRPr>
              </a:p>
            </p:txBody>
          </p:sp>
        </p:grpSp>
        <p:sp>
          <p:nvSpPr>
            <p:cNvPr id="60" name="Oval 59">
              <a:extLst>
                <a:ext uri="{FF2B5EF4-FFF2-40B4-BE49-F238E27FC236}">
                  <a16:creationId xmlns:a16="http://schemas.microsoft.com/office/drawing/2014/main" id="{2B9C88AA-5FFF-6371-9BE6-B34192B682D4}"/>
                </a:ext>
              </a:extLst>
            </p:cNvPr>
            <p:cNvSpPr/>
            <p:nvPr userDrawn="1"/>
          </p:nvSpPr>
          <p:spPr>
            <a:xfrm>
              <a:off x="9580307" y="2313967"/>
              <a:ext cx="1371600" cy="1371600"/>
            </a:xfrm>
            <a:prstGeom prst="ellipse">
              <a:avLst/>
            </a:prstGeom>
            <a:noFill/>
            <a:ln w="12700">
              <a:solidFill>
                <a:srgbClr val="09271C"/>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spcBef>
                  <a:spcPts val="0"/>
                </a:spcBef>
                <a:spcAft>
                  <a:spcPts val="0"/>
                </a:spcAft>
              </a:pPr>
              <a:r>
                <a:rPr lang="en-US" sz="1000">
                  <a:solidFill>
                    <a:srgbClr val="0D0D0D"/>
                  </a:solidFill>
                  <a:effectLst/>
                  <a:latin typeface="Montserrat" panose="00000500000000000000" pitchFamily="2" charset="0"/>
                  <a:ea typeface="Calibri" panose="020F0502020204030204" pitchFamily="34" charset="0"/>
                  <a:cs typeface="Times New Roman" panose="02020603050405020304" pitchFamily="18" charset="0"/>
                </a:rPr>
                <a:t> </a:t>
              </a:r>
            </a:p>
          </p:txBody>
        </p:sp>
        <p:pic>
          <p:nvPicPr>
            <p:cNvPr id="61" name="Graphic 60" descr="Connections with solid fill">
              <a:extLst>
                <a:ext uri="{FF2B5EF4-FFF2-40B4-BE49-F238E27FC236}">
                  <a16:creationId xmlns:a16="http://schemas.microsoft.com/office/drawing/2014/main" id="{C00D32DF-6180-4DA8-6D28-1127A777585C}"/>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9792282" y="2507401"/>
              <a:ext cx="1016996" cy="1016996"/>
            </a:xfrm>
            <a:prstGeom prst="rect">
              <a:avLst/>
            </a:prstGeom>
          </p:spPr>
        </p:pic>
      </p:grpSp>
      <p:pic>
        <p:nvPicPr>
          <p:cNvPr id="5" name="Picture 4">
            <a:extLst>
              <a:ext uri="{FF2B5EF4-FFF2-40B4-BE49-F238E27FC236}">
                <a16:creationId xmlns:a16="http://schemas.microsoft.com/office/drawing/2014/main" id="{EF623A6E-BF54-626D-AD32-BF517DC08D6B}"/>
              </a:ext>
              <a:ext uri="{C183D7F6-B498-43B3-948B-1728B52AA6E4}">
                <adec:decorative xmlns:adec="http://schemas.microsoft.com/office/drawing/2017/decorative" val="1"/>
              </a:ext>
            </a:extLst>
          </p:cNvPr>
          <p:cNvPicPr>
            <a:picLocks noChangeAspect="1"/>
          </p:cNvPicPr>
          <p:nvPr/>
        </p:nvPicPr>
        <p:blipFill>
          <a:blip r:embed="rId11"/>
          <a:stretch>
            <a:fillRect/>
          </a:stretch>
        </p:blipFill>
        <p:spPr>
          <a:xfrm>
            <a:off x="2219325" y="5952744"/>
            <a:ext cx="791336" cy="791336"/>
          </a:xfrm>
          <a:prstGeom prst="rect">
            <a:avLst/>
          </a:prstGeom>
        </p:spPr>
      </p:pic>
      <p:sp>
        <p:nvSpPr>
          <p:cNvPr id="8" name="Slide Number Placeholder 5">
            <a:extLst>
              <a:ext uri="{FF2B5EF4-FFF2-40B4-BE49-F238E27FC236}">
                <a16:creationId xmlns:a16="http://schemas.microsoft.com/office/drawing/2014/main" id="{6A065D5B-0535-EC38-A676-83628C19046A}"/>
              </a:ext>
              <a:ext uri="{C183D7F6-B498-43B3-948B-1728B52AA6E4}">
                <adec:decorative xmlns:adec="http://schemas.microsoft.com/office/drawing/2017/decorative" val="1"/>
              </a:ext>
            </a:extLst>
          </p:cNvPr>
          <p:cNvSpPr txBox="1">
            <a:spLocks/>
          </p:cNvSpPr>
          <p:nvPr/>
        </p:nvSpPr>
        <p:spPr>
          <a:xfrm>
            <a:off x="8776855"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a:solidFill>
                  <a:schemeClr val="tx1"/>
                </a:solidFill>
                <a:latin typeface="Montserrat" panose="00000500000000000000" pitchFamily="2" charset="0"/>
              </a:rPr>
              <a:t>Safal Partners © 2024</a:t>
            </a:r>
          </a:p>
        </p:txBody>
      </p:sp>
    </p:spTree>
    <p:extLst>
      <p:ext uri="{BB962C8B-B14F-4D97-AF65-F5344CB8AC3E}">
        <p14:creationId xmlns:p14="http://schemas.microsoft.com/office/powerpoint/2010/main" val="80657385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97E48C68-5E11-3508-FD7C-BD79BCC93D8B}"/>
              </a:ext>
            </a:extLst>
          </p:cNvPr>
          <p:cNvSpPr>
            <a:spLocks noGrp="1"/>
          </p:cNvSpPr>
          <p:nvPr>
            <p:ph type="title"/>
          </p:nvPr>
        </p:nvSpPr>
        <p:spPr>
          <a:xfrm>
            <a:off x="662533" y="658436"/>
            <a:ext cx="10515600" cy="725074"/>
          </a:xfrm>
        </p:spPr>
        <p:txBody>
          <a:bodyPr/>
          <a:lstStyle/>
          <a:p>
            <a:r>
              <a:rPr lang="en-US" b="1" dirty="0">
                <a:solidFill>
                  <a:schemeClr val="accent2"/>
                </a:solidFill>
              </a:rPr>
              <a:t>ABOUT</a:t>
            </a:r>
            <a:r>
              <a:rPr lang="en-US" dirty="0"/>
              <a:t> US</a:t>
            </a:r>
          </a:p>
        </p:txBody>
      </p:sp>
      <p:sp>
        <p:nvSpPr>
          <p:cNvPr id="30" name="Rectangle 29">
            <a:extLst>
              <a:ext uri="{FF2B5EF4-FFF2-40B4-BE49-F238E27FC236}">
                <a16:creationId xmlns:a16="http://schemas.microsoft.com/office/drawing/2014/main" id="{902C2DD2-B93B-ADAC-CA81-F9CEEE8E8ECE}"/>
              </a:ext>
              <a:ext uri="{C183D7F6-B498-43B3-948B-1728B52AA6E4}">
                <adec:decorative xmlns:adec="http://schemas.microsoft.com/office/drawing/2017/decorative" val="1"/>
              </a:ext>
            </a:extLst>
          </p:cNvPr>
          <p:cNvSpPr/>
          <p:nvPr/>
        </p:nvSpPr>
        <p:spPr>
          <a:xfrm>
            <a:off x="512064" y="1440615"/>
            <a:ext cx="11168607" cy="15749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333" eaLnBrk="0" fontAlgn="base" hangingPunct="0">
              <a:spcBef>
                <a:spcPct val="0"/>
              </a:spcBef>
              <a:spcAft>
                <a:spcPct val="0"/>
              </a:spcAft>
            </a:pPr>
            <a:endParaRPr lang="en-US" sz="1799">
              <a:solidFill>
                <a:srgbClr val="FFFFFF"/>
              </a:solidFill>
              <a:latin typeface="Arial" panose="020B0604020202020204"/>
            </a:endParaRPr>
          </a:p>
        </p:txBody>
      </p:sp>
      <p:sp>
        <p:nvSpPr>
          <p:cNvPr id="31" name="Content Placeholder 30">
            <a:extLst>
              <a:ext uri="{FF2B5EF4-FFF2-40B4-BE49-F238E27FC236}">
                <a16:creationId xmlns:a16="http://schemas.microsoft.com/office/drawing/2014/main" id="{AF00849D-6FEA-0AAC-7C50-81163A39E5A4}"/>
              </a:ext>
            </a:extLst>
          </p:cNvPr>
          <p:cNvSpPr>
            <a:spLocks noGrp="1"/>
          </p:cNvSpPr>
          <p:nvPr>
            <p:ph sz="half" idx="16"/>
          </p:nvPr>
        </p:nvSpPr>
        <p:spPr>
          <a:xfrm>
            <a:off x="556533" y="1797710"/>
            <a:ext cx="1922727" cy="727380"/>
          </a:xfrm>
        </p:spPr>
        <p:txBody>
          <a:bodyPr>
            <a:noAutofit/>
          </a:bodyPr>
          <a:lstStyle/>
          <a:p>
            <a:pPr marL="0" marR="0" lvl="0" indent="0" algn="ctr" defTabSz="913333" rtl="0" eaLnBrk="0" fontAlgn="base" latinLnBrk="0" hangingPunct="0">
              <a:lnSpc>
                <a:spcPct val="114000"/>
              </a:lnSpc>
              <a:spcBef>
                <a:spcPts val="600"/>
              </a:spcBef>
              <a:spcAft>
                <a:spcPts val="600"/>
              </a:spcAft>
              <a:buClrTx/>
              <a:buSzTx/>
              <a:buFontTx/>
              <a:buNone/>
              <a:tabLst/>
              <a:defRPr/>
            </a:pPr>
            <a:r>
              <a:rPr kumimoji="0" lang="en-US" sz="1800" b="1" i="0" u="none" strike="noStrike" kern="1200" cap="none" spc="0" normalizeH="0" baseline="0" noProof="0" dirty="0">
                <a:ln>
                  <a:noFill/>
                </a:ln>
                <a:solidFill>
                  <a:srgbClr val="016375"/>
                </a:solidFill>
                <a:effectLst/>
                <a:uLnTx/>
                <a:uFillTx/>
                <a:latin typeface="Arial" panose="020B0604020202020204"/>
                <a:ea typeface="+mn-ea"/>
                <a:cs typeface="+mn-cs"/>
              </a:rPr>
              <a:t>FY 2023 FAST FACTS </a:t>
            </a:r>
            <a:endParaRPr kumimoji="0" lang="en-US" sz="1800" b="1" i="0" u="none" strike="noStrike" kern="1200" cap="none" spc="0" normalizeH="0" baseline="0" noProof="0" dirty="0">
              <a:ln>
                <a:noFill/>
              </a:ln>
              <a:solidFill>
                <a:srgbClr val="016375"/>
              </a:solidFill>
              <a:effectLst/>
              <a:uLnTx/>
              <a:uFillTx/>
              <a:latin typeface="Arial" panose="020B0604020202020204"/>
              <a:ea typeface="+mn-ea"/>
              <a:cs typeface="Arial"/>
            </a:endParaRPr>
          </a:p>
          <a:p>
            <a:pPr>
              <a:lnSpc>
                <a:spcPct val="114000"/>
              </a:lnSpc>
              <a:spcBef>
                <a:spcPts val="600"/>
              </a:spcBef>
              <a:spcAft>
                <a:spcPts val="600"/>
              </a:spcAft>
            </a:pPr>
            <a:endParaRPr lang="en-US" sz="2000" dirty="0"/>
          </a:p>
        </p:txBody>
      </p:sp>
      <p:sp>
        <p:nvSpPr>
          <p:cNvPr id="25" name="Content Placeholder 24">
            <a:extLst>
              <a:ext uri="{FF2B5EF4-FFF2-40B4-BE49-F238E27FC236}">
                <a16:creationId xmlns:a16="http://schemas.microsoft.com/office/drawing/2014/main" id="{5C216BF6-ADB5-87D5-6BDF-A9E015CD727B}"/>
              </a:ext>
            </a:extLst>
          </p:cNvPr>
          <p:cNvSpPr>
            <a:spLocks noGrp="1"/>
          </p:cNvSpPr>
          <p:nvPr>
            <p:ph sz="half" idx="1"/>
          </p:nvPr>
        </p:nvSpPr>
        <p:spPr>
          <a:xfrm>
            <a:off x="2470410" y="1449487"/>
            <a:ext cx="1733526" cy="727380"/>
          </a:xfrm>
        </p:spPr>
        <p:txBody>
          <a:bodyPr>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A5333"/>
                </a:solidFill>
                <a:effectLst/>
                <a:uLnTx/>
                <a:uFillTx/>
                <a:latin typeface="Arial" panose="020B0604020202020204"/>
                <a:ea typeface="+mn-ea"/>
                <a:cs typeface="+mn-cs"/>
              </a:rPr>
              <a:t>886K+</a:t>
            </a:r>
          </a:p>
        </p:txBody>
      </p:sp>
      <p:sp>
        <p:nvSpPr>
          <p:cNvPr id="32" name="Content Placeholder 31">
            <a:extLst>
              <a:ext uri="{FF2B5EF4-FFF2-40B4-BE49-F238E27FC236}">
                <a16:creationId xmlns:a16="http://schemas.microsoft.com/office/drawing/2014/main" id="{6F2B70FD-98AC-ED9A-AF8A-6724A3C85A5A}"/>
              </a:ext>
            </a:extLst>
          </p:cNvPr>
          <p:cNvSpPr>
            <a:spLocks noGrp="1"/>
          </p:cNvSpPr>
          <p:nvPr>
            <p:ph sz="half" idx="17"/>
          </p:nvPr>
        </p:nvSpPr>
        <p:spPr>
          <a:xfrm>
            <a:off x="2663348" y="2253418"/>
            <a:ext cx="1922727" cy="417319"/>
          </a:xfrm>
        </p:spPr>
        <p:txBody>
          <a:bodyPr>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5E5E5E"/>
                </a:solidFill>
                <a:effectLst/>
                <a:uLnTx/>
                <a:uFillTx/>
                <a:latin typeface="Arial" panose="020B0604020202020204" pitchFamily="34" charset="0"/>
                <a:ea typeface="+mn-ea"/>
                <a:cs typeface="Arial" panose="020B0604020202020204" pitchFamily="34" charset="0"/>
              </a:rPr>
              <a:t>Apprentices served</a:t>
            </a:r>
          </a:p>
        </p:txBody>
      </p:sp>
      <p:sp>
        <p:nvSpPr>
          <p:cNvPr id="33" name="Content Placeholder 32">
            <a:extLst>
              <a:ext uri="{FF2B5EF4-FFF2-40B4-BE49-F238E27FC236}">
                <a16:creationId xmlns:a16="http://schemas.microsoft.com/office/drawing/2014/main" id="{EC44312A-58C4-CACE-50C6-69D994A85225}"/>
              </a:ext>
            </a:extLst>
          </p:cNvPr>
          <p:cNvSpPr>
            <a:spLocks noGrp="1"/>
          </p:cNvSpPr>
          <p:nvPr>
            <p:ph sz="half" idx="18"/>
          </p:nvPr>
        </p:nvSpPr>
        <p:spPr>
          <a:xfrm>
            <a:off x="4336374" y="1437128"/>
            <a:ext cx="1619707" cy="727380"/>
          </a:xfrm>
        </p:spPr>
        <p:txBody>
          <a:bodyPr>
            <a:norm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A5333"/>
                </a:solidFill>
                <a:effectLst/>
                <a:uLnTx/>
                <a:uFillTx/>
                <a:latin typeface="Arial" panose="020B0604020202020204"/>
                <a:ea typeface="+mn-ea"/>
                <a:cs typeface="+mn-cs"/>
              </a:rPr>
              <a:t>25K+</a:t>
            </a:r>
          </a:p>
          <a:p>
            <a:endParaRPr lang="en-US" sz="3200" dirty="0"/>
          </a:p>
        </p:txBody>
      </p:sp>
      <p:sp>
        <p:nvSpPr>
          <p:cNvPr id="26" name="Content Placeholder 25">
            <a:extLst>
              <a:ext uri="{FF2B5EF4-FFF2-40B4-BE49-F238E27FC236}">
                <a16:creationId xmlns:a16="http://schemas.microsoft.com/office/drawing/2014/main" id="{A128D633-B5C8-C56E-0665-109275B35FFD}"/>
              </a:ext>
            </a:extLst>
          </p:cNvPr>
          <p:cNvSpPr>
            <a:spLocks noGrp="1"/>
          </p:cNvSpPr>
          <p:nvPr>
            <p:ph sz="half" idx="2"/>
          </p:nvPr>
        </p:nvSpPr>
        <p:spPr>
          <a:xfrm>
            <a:off x="4494683" y="2161400"/>
            <a:ext cx="2123886" cy="727380"/>
          </a:xfrm>
        </p:spPr>
        <p:txBody>
          <a:bodyPr>
            <a:noAutofit/>
          </a:bodyPr>
          <a:lstStyle/>
          <a:p>
            <a:pPr lvl="0" fontAlgn="base">
              <a:lnSpc>
                <a:spcPct val="100000"/>
              </a:lnSpc>
              <a:spcBef>
                <a:spcPct val="0"/>
              </a:spcBef>
              <a:spcAft>
                <a:spcPct val="0"/>
              </a:spcAft>
              <a:defRPr/>
            </a:pPr>
            <a:r>
              <a:rPr lang="en-US" sz="1600" b="1" dirty="0">
                <a:solidFill>
                  <a:srgbClr val="5E5E5E"/>
                </a:solidFill>
                <a:latin typeface="Arial" panose="020B0604020202020204" pitchFamily="34" charset="0"/>
                <a:cs typeface="Arial" panose="020B0604020202020204" pitchFamily="34" charset="0"/>
              </a:rPr>
              <a:t>Active apprenticeship programs</a:t>
            </a:r>
          </a:p>
        </p:txBody>
      </p:sp>
      <p:sp>
        <p:nvSpPr>
          <p:cNvPr id="35" name="Content Placeholder 34">
            <a:extLst>
              <a:ext uri="{FF2B5EF4-FFF2-40B4-BE49-F238E27FC236}">
                <a16:creationId xmlns:a16="http://schemas.microsoft.com/office/drawing/2014/main" id="{6AE45D1A-1714-1ED8-6797-8923EAE9451D}"/>
              </a:ext>
            </a:extLst>
          </p:cNvPr>
          <p:cNvSpPr>
            <a:spLocks noGrp="1"/>
          </p:cNvSpPr>
          <p:nvPr>
            <p:ph sz="half" idx="19"/>
          </p:nvPr>
        </p:nvSpPr>
        <p:spPr>
          <a:xfrm>
            <a:off x="6417219" y="1463778"/>
            <a:ext cx="1788498" cy="713417"/>
          </a:xfrm>
        </p:spPr>
        <p:txBody>
          <a:bodyPr>
            <a:normAutofit/>
          </a:bodyPr>
          <a:lstStyle/>
          <a:p>
            <a:pPr lvl="0" fontAlgn="base">
              <a:lnSpc>
                <a:spcPct val="100000"/>
              </a:lnSpc>
              <a:spcBef>
                <a:spcPct val="0"/>
              </a:spcBef>
              <a:spcAft>
                <a:spcPct val="0"/>
              </a:spcAft>
            </a:pPr>
            <a:r>
              <a:rPr lang="en-US" sz="3200" b="1" dirty="0">
                <a:solidFill>
                  <a:srgbClr val="FA5333"/>
                </a:solidFill>
                <a:latin typeface="Arial" panose="020B0604020202020204"/>
                <a:cs typeface="Arial"/>
              </a:rPr>
              <a:t>7,454</a:t>
            </a:r>
          </a:p>
          <a:p>
            <a:endParaRPr lang="en-US" sz="3200" dirty="0"/>
          </a:p>
        </p:txBody>
      </p:sp>
      <p:sp>
        <p:nvSpPr>
          <p:cNvPr id="38" name="Content Placeholder 37">
            <a:extLst>
              <a:ext uri="{FF2B5EF4-FFF2-40B4-BE49-F238E27FC236}">
                <a16:creationId xmlns:a16="http://schemas.microsoft.com/office/drawing/2014/main" id="{61BF7519-069D-6ACE-B4F8-8FC4EC45D560}"/>
              </a:ext>
            </a:extLst>
          </p:cNvPr>
          <p:cNvSpPr>
            <a:spLocks noGrp="1"/>
          </p:cNvSpPr>
          <p:nvPr>
            <p:ph sz="half" idx="22"/>
          </p:nvPr>
        </p:nvSpPr>
        <p:spPr>
          <a:xfrm>
            <a:off x="6444651" y="2143751"/>
            <a:ext cx="2178989" cy="727380"/>
          </a:xfrm>
        </p:spPr>
        <p:txBody>
          <a:bodyPr>
            <a:noAutofit/>
          </a:bodyPr>
          <a:lstStyle/>
          <a:p>
            <a:pPr lvl="0" fontAlgn="base">
              <a:lnSpc>
                <a:spcPct val="100000"/>
              </a:lnSpc>
              <a:spcBef>
                <a:spcPct val="0"/>
              </a:spcBef>
              <a:spcAft>
                <a:spcPct val="0"/>
              </a:spcAft>
            </a:pPr>
            <a:r>
              <a:rPr lang="en-US" sz="1600" b="1" dirty="0">
                <a:solidFill>
                  <a:srgbClr val="5E5E5E"/>
                </a:solidFill>
                <a:latin typeface="Arial"/>
                <a:cs typeface="Arial"/>
              </a:rPr>
              <a:t>New apprenticeship programs since 2021</a:t>
            </a:r>
            <a:endParaRPr lang="en-US" sz="1600" b="1" dirty="0">
              <a:solidFill>
                <a:srgbClr val="5E5E5E"/>
              </a:solidFill>
              <a:latin typeface="Arial" panose="020B0604020202020204" pitchFamily="34" charset="0"/>
              <a:cs typeface="Arial" panose="020B0604020202020204" pitchFamily="34" charset="0"/>
            </a:endParaRPr>
          </a:p>
          <a:p>
            <a:endParaRPr lang="en-US" sz="1600" dirty="0"/>
          </a:p>
        </p:txBody>
      </p:sp>
      <p:sp>
        <p:nvSpPr>
          <p:cNvPr id="37" name="Content Placeholder 36">
            <a:extLst>
              <a:ext uri="{FF2B5EF4-FFF2-40B4-BE49-F238E27FC236}">
                <a16:creationId xmlns:a16="http://schemas.microsoft.com/office/drawing/2014/main" id="{08EE9406-E71D-AA8D-CEFF-1D8CD57206FF}"/>
              </a:ext>
            </a:extLst>
          </p:cNvPr>
          <p:cNvSpPr>
            <a:spLocks noGrp="1"/>
          </p:cNvSpPr>
          <p:nvPr>
            <p:ph sz="half" idx="21"/>
          </p:nvPr>
        </p:nvSpPr>
        <p:spPr>
          <a:xfrm>
            <a:off x="8776855" y="1437128"/>
            <a:ext cx="1367555" cy="693838"/>
          </a:xfrm>
        </p:spPr>
        <p:txBody>
          <a:bodyPr>
            <a:noAutofit/>
          </a:bodyPr>
          <a:lstStyle/>
          <a:p>
            <a:pPr lvl="0" algn="ctr" fontAlgn="base">
              <a:lnSpc>
                <a:spcPct val="100000"/>
              </a:lnSpc>
              <a:spcBef>
                <a:spcPct val="0"/>
              </a:spcBef>
              <a:spcAft>
                <a:spcPct val="0"/>
              </a:spcAft>
            </a:pPr>
            <a:r>
              <a:rPr lang="en-US" sz="3200" b="1" dirty="0">
                <a:solidFill>
                  <a:srgbClr val="FA5333"/>
                </a:solidFill>
                <a:latin typeface="Arial" panose="020B0604020202020204"/>
              </a:rPr>
              <a:t>85%</a:t>
            </a:r>
            <a:endParaRPr lang="en-US" sz="3200" b="1" dirty="0">
              <a:solidFill>
                <a:srgbClr val="FA5333"/>
              </a:solidFill>
              <a:latin typeface="Arial" panose="020B0604020202020204"/>
              <a:cs typeface="Arial" panose="020B0604020202020204"/>
            </a:endParaRPr>
          </a:p>
        </p:txBody>
      </p:sp>
      <p:sp>
        <p:nvSpPr>
          <p:cNvPr id="39" name="Content Placeholder 38">
            <a:extLst>
              <a:ext uri="{FF2B5EF4-FFF2-40B4-BE49-F238E27FC236}">
                <a16:creationId xmlns:a16="http://schemas.microsoft.com/office/drawing/2014/main" id="{5B344473-6221-ACAA-CC15-946950502A73}"/>
              </a:ext>
            </a:extLst>
          </p:cNvPr>
          <p:cNvSpPr>
            <a:spLocks noGrp="1"/>
          </p:cNvSpPr>
          <p:nvPr>
            <p:ph sz="half" idx="15"/>
          </p:nvPr>
        </p:nvSpPr>
        <p:spPr>
          <a:xfrm>
            <a:off x="9026029" y="2163931"/>
            <a:ext cx="2609438" cy="727380"/>
          </a:xfrm>
        </p:spPr>
        <p:txBody>
          <a:bodyPr>
            <a:noAutofit/>
          </a:bodyPr>
          <a:lstStyle/>
          <a:p>
            <a:pPr lvl="0" fontAlgn="base">
              <a:lnSpc>
                <a:spcPct val="100000"/>
              </a:lnSpc>
              <a:spcBef>
                <a:spcPct val="0"/>
              </a:spcBef>
              <a:spcAft>
                <a:spcPct val="0"/>
              </a:spcAft>
            </a:pPr>
            <a:r>
              <a:rPr lang="en-US" sz="1600" b="1" dirty="0">
                <a:solidFill>
                  <a:srgbClr val="5E5E5E"/>
                </a:solidFill>
                <a:latin typeface="Arial" panose="020B0604020202020204" pitchFamily="34" charset="0"/>
                <a:cs typeface="Arial" panose="020B0604020202020204" pitchFamily="34" charset="0"/>
              </a:rPr>
              <a:t>Growth of new apprentices over the past decade</a:t>
            </a:r>
          </a:p>
          <a:p>
            <a:endParaRPr lang="en-US" sz="1600" dirty="0"/>
          </a:p>
        </p:txBody>
      </p:sp>
      <p:sp>
        <p:nvSpPr>
          <p:cNvPr id="36" name="Content Placeholder 35">
            <a:extLst>
              <a:ext uri="{FF2B5EF4-FFF2-40B4-BE49-F238E27FC236}">
                <a16:creationId xmlns:a16="http://schemas.microsoft.com/office/drawing/2014/main" id="{AEBABE6F-5B87-1280-0C2B-27094EB1682D}"/>
              </a:ext>
            </a:extLst>
          </p:cNvPr>
          <p:cNvSpPr>
            <a:spLocks noGrp="1"/>
          </p:cNvSpPr>
          <p:nvPr>
            <p:ph sz="half" idx="20"/>
          </p:nvPr>
        </p:nvSpPr>
        <p:spPr>
          <a:xfrm>
            <a:off x="4791456" y="3101600"/>
            <a:ext cx="6547737" cy="3608121"/>
          </a:xfrm>
        </p:spPr>
        <p:txBody>
          <a:bodyPr>
            <a:normAutofit/>
          </a:bodyPr>
          <a:lstStyle/>
          <a:p>
            <a:pPr lvl="0" defTabSz="913333" eaLnBrk="0" fontAlgn="base" hangingPunct="0">
              <a:lnSpc>
                <a:spcPct val="114000"/>
              </a:lnSpc>
              <a:spcBef>
                <a:spcPts val="600"/>
              </a:spcBef>
              <a:spcAft>
                <a:spcPts val="600"/>
              </a:spcAft>
              <a:defRPr/>
            </a:pPr>
            <a:r>
              <a:rPr lang="en-US" sz="2600" b="1" dirty="0">
                <a:solidFill>
                  <a:srgbClr val="016375"/>
                </a:solidFill>
                <a:latin typeface="Arial" panose="020B0604020202020204" pitchFamily="34" charset="0"/>
                <a:cs typeface="Arial" panose="020B0604020202020204" pitchFamily="34" charset="0"/>
              </a:rPr>
              <a:t>OUR MISSION</a:t>
            </a:r>
            <a:endParaRPr lang="en-US" sz="2199" b="1" dirty="0">
              <a:solidFill>
                <a:srgbClr val="016375"/>
              </a:solidFill>
              <a:latin typeface="Arial" panose="020B0604020202020204" pitchFamily="34" charset="0"/>
              <a:cs typeface="Arial" panose="020B0604020202020204" pitchFamily="34" charset="0"/>
            </a:endParaRPr>
          </a:p>
          <a:p>
            <a:pPr marL="0" marR="0" lvl="0" indent="0" algn="l" defTabSz="913333" rtl="0" eaLnBrk="0" fontAlgn="base" latinLnBrk="0" hangingPunct="0">
              <a:lnSpc>
                <a:spcPct val="114000"/>
              </a:lnSpc>
              <a:spcBef>
                <a:spcPts val="600"/>
              </a:spcBef>
              <a:spcAft>
                <a:spcPts val="600"/>
              </a:spcAft>
              <a:buClrTx/>
              <a:buSzTx/>
              <a:buFontTx/>
              <a:buNone/>
              <a:tabLst/>
              <a:defRPr/>
            </a:pPr>
            <a:r>
              <a:rPr kumimoji="0" lang="en-US" sz="1950" b="0" i="0" u="none" strike="noStrike" kern="1200" cap="none" spc="0" normalizeH="0" baseline="0" noProof="0" dirty="0">
                <a:ln>
                  <a:noFill/>
                </a:ln>
                <a:solidFill>
                  <a:srgbClr val="000000"/>
                </a:solidFill>
                <a:effectLst/>
                <a:uLnTx/>
                <a:uFillTx/>
                <a:latin typeface="Arial"/>
                <a:ea typeface="+mn-ea"/>
                <a:cs typeface="Arial"/>
              </a:rPr>
              <a:t>The </a:t>
            </a:r>
            <a:r>
              <a:rPr kumimoji="0" lang="en-US" sz="1950" b="1" i="0" u="none" strike="noStrike" kern="1200" cap="none" spc="0" normalizeH="0" baseline="0" noProof="0" dirty="0">
                <a:ln>
                  <a:noFill/>
                </a:ln>
                <a:solidFill>
                  <a:srgbClr val="016375"/>
                </a:solidFill>
                <a:effectLst/>
                <a:uLnTx/>
                <a:uFillTx/>
                <a:latin typeface="Arial"/>
                <a:ea typeface="+mn-ea"/>
                <a:cs typeface="Arial"/>
              </a:rPr>
              <a:t>U.S. Department of Labor’s Office of Apprenticeship</a:t>
            </a:r>
            <a:r>
              <a:rPr kumimoji="0" lang="en-US" sz="1950" b="0" i="0" u="none" strike="noStrike" kern="1200" cap="none" spc="0" normalizeH="0" baseline="0" noProof="0" dirty="0">
                <a:ln>
                  <a:noFill/>
                </a:ln>
                <a:solidFill>
                  <a:srgbClr val="016375"/>
                </a:solidFill>
                <a:effectLst/>
                <a:uLnTx/>
                <a:uFillTx/>
                <a:latin typeface="Arial"/>
                <a:ea typeface="+mn-ea"/>
                <a:cs typeface="Arial"/>
              </a:rPr>
              <a:t> </a:t>
            </a:r>
            <a:r>
              <a:rPr kumimoji="0" lang="en-US" sz="1950" b="0" i="0" u="none" strike="noStrike" kern="1200" cap="none" spc="0" normalizeH="0" baseline="0" noProof="0" dirty="0">
                <a:ln>
                  <a:noFill/>
                </a:ln>
                <a:solidFill>
                  <a:srgbClr val="000000"/>
                </a:solidFill>
                <a:effectLst/>
                <a:uLnTx/>
                <a:uFillTx/>
                <a:latin typeface="Arial"/>
                <a:ea typeface="+mn-ea"/>
                <a:cs typeface="Arial"/>
              </a:rPr>
              <a:t>promotes and oversees quality, accessible Registered Apprenticeship opportunities for workers seeking higher-skilled, higher-paying jobs and engages employers seeking to build a qualified, diverse, and inclusive workforce. </a:t>
            </a:r>
            <a:endParaRPr kumimoji="0" lang="en-US" sz="1999" b="0" i="0" u="none" strike="noStrike" kern="1200" cap="none" spc="0" normalizeH="0" baseline="0" noProof="0" dirty="0">
              <a:ln>
                <a:noFill/>
              </a:ln>
              <a:solidFill>
                <a:srgbClr val="000000">
                  <a:lumMod val="65000"/>
                  <a:lumOff val="35000"/>
                </a:srgbClr>
              </a:solidFill>
              <a:effectLst/>
              <a:uLnTx/>
              <a:uFillTx/>
              <a:latin typeface="Arial" panose="020B0604020202020204" pitchFamily="34" charset="0"/>
              <a:ea typeface="+mn-ea"/>
              <a:cs typeface="Arial" panose="020B0604020202020204" pitchFamily="34" charset="0"/>
            </a:endParaRPr>
          </a:p>
          <a:p>
            <a:pPr marL="0" marR="0" lvl="0" indent="0" algn="l" defTabSz="913333" rtl="0" eaLnBrk="0" fontAlgn="base" latinLnBrk="0" hangingPunct="0">
              <a:lnSpc>
                <a:spcPct val="114000"/>
              </a:lnSpc>
              <a:spcBef>
                <a:spcPts val="600"/>
              </a:spcBef>
              <a:spcAft>
                <a:spcPts val="600"/>
              </a:spcAft>
              <a:buClrTx/>
              <a:buSzTx/>
              <a:buFontTx/>
              <a:buNone/>
              <a:tabLst/>
              <a:defRPr/>
            </a:pPr>
            <a:r>
              <a:rPr kumimoji="0" lang="en-US" sz="1950" b="0" i="0" u="none" strike="noStrike" kern="1200" cap="none" spc="0" normalizeH="0" baseline="0" noProof="0" dirty="0">
                <a:ln>
                  <a:noFill/>
                </a:ln>
                <a:solidFill>
                  <a:srgbClr val="000000"/>
                </a:solidFill>
                <a:effectLst/>
                <a:uLnTx/>
                <a:uFillTx/>
                <a:latin typeface="Arial"/>
                <a:ea typeface="+mn-ea"/>
                <a:cs typeface="Arial"/>
              </a:rPr>
              <a:t>Learn more at our </a:t>
            </a:r>
            <a:r>
              <a:rPr kumimoji="0" lang="en-US" sz="1950" b="0" i="0" u="none" strike="noStrike" kern="1200" cap="none" spc="0" normalizeH="0" baseline="0" noProof="0" dirty="0">
                <a:ln>
                  <a:noFill/>
                </a:ln>
                <a:solidFill>
                  <a:srgbClr val="000000"/>
                </a:solidFill>
                <a:effectLst/>
                <a:uLnTx/>
                <a:uFillTx/>
                <a:latin typeface="Arial"/>
                <a:ea typeface="+mn-ea"/>
                <a:cs typeface="Arial"/>
                <a:hlinkClick r:id="rId3" tooltip="https://www.apprenticeship.gov/sites/default/files/DOL_IndustryFactsheet_AboutUs_v16%20%281%29.pdf"/>
              </a:rPr>
              <a:t>About Us fact sheet</a:t>
            </a:r>
            <a:endParaRPr kumimoji="0" lang="en-US" sz="1950" b="0" i="0" u="none" strike="noStrike" kern="1200" cap="none" spc="0" normalizeH="0" baseline="0" noProof="0" dirty="0">
              <a:ln>
                <a:noFill/>
              </a:ln>
              <a:solidFill>
                <a:srgbClr val="000000"/>
              </a:solidFill>
              <a:effectLst/>
              <a:uLnTx/>
              <a:uFillTx/>
              <a:latin typeface="Arial"/>
              <a:ea typeface="+mn-ea"/>
              <a:cs typeface="Arial"/>
              <a:hlinkClick r:id="rId3"/>
            </a:endParaRPr>
          </a:p>
          <a:p>
            <a:pPr>
              <a:lnSpc>
                <a:spcPct val="114000"/>
              </a:lnSpc>
              <a:spcBef>
                <a:spcPts val="600"/>
              </a:spcBef>
              <a:spcAft>
                <a:spcPts val="600"/>
              </a:spcAft>
            </a:pPr>
            <a:endParaRPr lang="en-US" dirty="0"/>
          </a:p>
        </p:txBody>
      </p:sp>
      <p:pic>
        <p:nvPicPr>
          <p:cNvPr id="8" name="Picture 7">
            <a:extLst>
              <a:ext uri="{FF2B5EF4-FFF2-40B4-BE49-F238E27FC236}">
                <a16:creationId xmlns:a16="http://schemas.microsoft.com/office/drawing/2014/main" id="{6767BB43-F5BE-9F8E-6360-981495F8D944}"/>
              </a:ext>
              <a:ext uri="{C183D7F6-B498-43B3-948B-1728B52AA6E4}">
                <adec:decorative xmlns:adec="http://schemas.microsoft.com/office/drawing/2017/decorative" val="1"/>
              </a:ext>
            </a:extLst>
          </p:cNvPr>
          <p:cNvPicPr>
            <a:picLocks noChangeAspect="1"/>
          </p:cNvPicPr>
          <p:nvPr/>
        </p:nvPicPr>
        <p:blipFill rotWithShape="1">
          <a:blip r:embed="rId4">
            <a:extLst>
              <a:ext uri="{28A0092B-C50C-407E-A947-70E740481C1C}">
                <a14:useLocalDpi xmlns:a14="http://schemas.microsoft.com/office/drawing/2010/main" val="0"/>
              </a:ext>
            </a:extLst>
          </a:blip>
          <a:srcRect t="2925" b="11589"/>
          <a:stretch/>
        </p:blipFill>
        <p:spPr>
          <a:xfrm>
            <a:off x="899115" y="3675888"/>
            <a:ext cx="3444563" cy="2116578"/>
          </a:xfrm>
          <a:prstGeom prst="rect">
            <a:avLst/>
          </a:prstGeom>
        </p:spPr>
      </p:pic>
      <p:grpSp>
        <p:nvGrpSpPr>
          <p:cNvPr id="34" name="Group 33">
            <a:extLst>
              <a:ext uri="{FF2B5EF4-FFF2-40B4-BE49-F238E27FC236}">
                <a16:creationId xmlns:a16="http://schemas.microsoft.com/office/drawing/2014/main" id="{E7FCCBD7-55BA-E369-3C61-A7597567A19E}"/>
              </a:ext>
              <a:ext uri="{C183D7F6-B498-43B3-948B-1728B52AA6E4}">
                <adec:decorative xmlns:adec="http://schemas.microsoft.com/office/drawing/2017/decorative" val="1"/>
              </a:ext>
            </a:extLst>
          </p:cNvPr>
          <p:cNvGrpSpPr/>
          <p:nvPr/>
        </p:nvGrpSpPr>
        <p:grpSpPr>
          <a:xfrm>
            <a:off x="2340971" y="1611230"/>
            <a:ext cx="3888099" cy="1082692"/>
            <a:chOff x="3728881" y="1187471"/>
            <a:chExt cx="4116821" cy="1082974"/>
          </a:xfrm>
        </p:grpSpPr>
        <p:cxnSp>
          <p:nvCxnSpPr>
            <p:cNvPr id="6" name="Straight Connector 5">
              <a:extLst>
                <a:ext uri="{FF2B5EF4-FFF2-40B4-BE49-F238E27FC236}">
                  <a16:creationId xmlns:a16="http://schemas.microsoft.com/office/drawing/2014/main" id="{BEF994E2-261E-470B-AB64-AF2AC5CD8686}"/>
                </a:ext>
              </a:extLst>
            </p:cNvPr>
            <p:cNvCxnSpPr>
              <a:cxnSpLocks/>
            </p:cNvCxnSpPr>
            <p:nvPr/>
          </p:nvCxnSpPr>
          <p:spPr>
            <a:xfrm flipV="1">
              <a:off x="3728881" y="1187471"/>
              <a:ext cx="0" cy="1074197"/>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CF25ECFA-EF59-69D7-4CA2-F271D5A3E7F3}"/>
                </a:ext>
              </a:extLst>
            </p:cNvPr>
            <p:cNvCxnSpPr>
              <a:cxnSpLocks/>
            </p:cNvCxnSpPr>
            <p:nvPr/>
          </p:nvCxnSpPr>
          <p:spPr>
            <a:xfrm flipV="1">
              <a:off x="5711231" y="1187471"/>
              <a:ext cx="0" cy="1074197"/>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11732033-269C-AAC3-7410-D396BDC52671}"/>
                </a:ext>
              </a:extLst>
            </p:cNvPr>
            <p:cNvCxnSpPr>
              <a:cxnSpLocks/>
            </p:cNvCxnSpPr>
            <p:nvPr/>
          </p:nvCxnSpPr>
          <p:spPr>
            <a:xfrm flipV="1">
              <a:off x="7845702" y="1196248"/>
              <a:ext cx="0" cy="1074197"/>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cxnSp>
        <p:nvCxnSpPr>
          <p:cNvPr id="18" name="Straight Connector 17">
            <a:extLst>
              <a:ext uri="{FF2B5EF4-FFF2-40B4-BE49-F238E27FC236}">
                <a16:creationId xmlns:a16="http://schemas.microsoft.com/office/drawing/2014/main" id="{09F67128-B6E2-5CFE-D63D-7F54FDBD34C4}"/>
              </a:ext>
              <a:ext uri="{C183D7F6-B498-43B3-948B-1728B52AA6E4}">
                <adec:decorative xmlns:adec="http://schemas.microsoft.com/office/drawing/2017/decorative" val="1"/>
              </a:ext>
            </a:extLst>
          </p:cNvPr>
          <p:cNvCxnSpPr>
            <a:cxnSpLocks/>
          </p:cNvCxnSpPr>
          <p:nvPr/>
        </p:nvCxnSpPr>
        <p:spPr>
          <a:xfrm>
            <a:off x="2712331" y="2029771"/>
            <a:ext cx="687740"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1F6101F5-2ECE-1BE4-7281-B038F32A7D49}"/>
              </a:ext>
              <a:ext uri="{C183D7F6-B498-43B3-948B-1728B52AA6E4}">
                <adec:decorative xmlns:adec="http://schemas.microsoft.com/office/drawing/2017/decorative" val="1"/>
              </a:ext>
            </a:extLst>
          </p:cNvPr>
          <p:cNvCxnSpPr>
            <a:cxnSpLocks/>
          </p:cNvCxnSpPr>
          <p:nvPr/>
        </p:nvCxnSpPr>
        <p:spPr>
          <a:xfrm>
            <a:off x="4557245" y="2029771"/>
            <a:ext cx="687740"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9B726C3C-49B1-B098-82F6-C7786FD484B0}"/>
              </a:ext>
              <a:ext uri="{C183D7F6-B498-43B3-948B-1728B52AA6E4}">
                <adec:decorative xmlns:adec="http://schemas.microsoft.com/office/drawing/2017/decorative" val="1"/>
              </a:ext>
            </a:extLst>
          </p:cNvPr>
          <p:cNvCxnSpPr>
            <a:cxnSpLocks/>
          </p:cNvCxnSpPr>
          <p:nvPr/>
        </p:nvCxnSpPr>
        <p:spPr>
          <a:xfrm>
            <a:off x="6690488" y="2029771"/>
            <a:ext cx="687740"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 name="Straight Connector 1">
            <a:extLst>
              <a:ext uri="{FF2B5EF4-FFF2-40B4-BE49-F238E27FC236}">
                <a16:creationId xmlns:a16="http://schemas.microsoft.com/office/drawing/2014/main" id="{771A5B60-408F-D590-0685-D9DB8A542C28}"/>
              </a:ext>
              <a:ext uri="{C183D7F6-B498-43B3-948B-1728B52AA6E4}">
                <adec:decorative xmlns:adec="http://schemas.microsoft.com/office/drawing/2017/decorative" val="1"/>
              </a:ext>
            </a:extLst>
          </p:cNvPr>
          <p:cNvCxnSpPr>
            <a:cxnSpLocks/>
          </p:cNvCxnSpPr>
          <p:nvPr/>
        </p:nvCxnSpPr>
        <p:spPr>
          <a:xfrm flipV="1">
            <a:off x="8590601" y="1492812"/>
            <a:ext cx="0" cy="1073917"/>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61A2206B-579D-76B4-FB96-F7F1396BE50C}"/>
              </a:ext>
              <a:ext uri="{C183D7F6-B498-43B3-948B-1728B52AA6E4}">
                <adec:decorative xmlns:adec="http://schemas.microsoft.com/office/drawing/2017/decorative" val="1"/>
              </a:ext>
            </a:extLst>
          </p:cNvPr>
          <p:cNvCxnSpPr>
            <a:cxnSpLocks/>
          </p:cNvCxnSpPr>
          <p:nvPr/>
        </p:nvCxnSpPr>
        <p:spPr>
          <a:xfrm>
            <a:off x="9074570" y="2032486"/>
            <a:ext cx="525873"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40" name="Slide Number Placeholder 5">
            <a:extLst>
              <a:ext uri="{FF2B5EF4-FFF2-40B4-BE49-F238E27FC236}">
                <a16:creationId xmlns:a16="http://schemas.microsoft.com/office/drawing/2014/main" id="{484B97CE-487F-FA3A-EF4A-A1C26C0BB6EC}"/>
              </a:ext>
              <a:ext uri="{C183D7F6-B498-43B3-948B-1728B52AA6E4}">
                <adec:decorative xmlns:adec="http://schemas.microsoft.com/office/drawing/2017/decorative" val="1"/>
              </a:ext>
            </a:extLst>
          </p:cNvPr>
          <p:cNvSpPr>
            <a:spLocks noGrp="1"/>
          </p:cNvSpPr>
          <p:nvPr>
            <p:ph type="sldNum" sz="quarter" idx="12"/>
          </p:nvPr>
        </p:nvSpPr>
        <p:spPr>
          <a:xfrm>
            <a:off x="8776855" y="6492875"/>
            <a:ext cx="3322782" cy="365125"/>
          </a:xfrm>
        </p:spPr>
        <p:txBody>
          <a:bodyPr/>
          <a:lstStyle>
            <a:lvl1pPr>
              <a:defRPr>
                <a:solidFill>
                  <a:schemeClr val="bg1"/>
                </a:solidFill>
              </a:defRPr>
            </a:lvl1pPr>
          </a:lstStyle>
          <a:p>
            <a:pPr algn="r"/>
            <a:r>
              <a:rPr lang="en-US" sz="1200" b="0">
                <a:solidFill>
                  <a:schemeClr val="tx1"/>
                </a:solidFill>
                <a:latin typeface="Montserrat" panose="00000500000000000000" pitchFamily="2" charset="0"/>
              </a:rPr>
              <a:t>Safal Partners © 2024</a:t>
            </a:r>
          </a:p>
        </p:txBody>
      </p:sp>
    </p:spTree>
    <p:extLst>
      <p:ext uri="{BB962C8B-B14F-4D97-AF65-F5344CB8AC3E}">
        <p14:creationId xmlns:p14="http://schemas.microsoft.com/office/powerpoint/2010/main" val="217151738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8AE085C-2550-EDE4-038C-7A34315F81FF}"/>
              </a:ext>
            </a:extLst>
          </p:cNvPr>
          <p:cNvSpPr>
            <a:spLocks noGrp="1"/>
          </p:cNvSpPr>
          <p:nvPr>
            <p:ph type="title"/>
          </p:nvPr>
        </p:nvSpPr>
        <p:spPr>
          <a:xfrm>
            <a:off x="838200" y="500062"/>
            <a:ext cx="10515600" cy="1325563"/>
          </a:xfrm>
        </p:spPr>
        <p:txBody>
          <a:bodyPr>
            <a:normAutofit/>
          </a:bodyPr>
          <a:lstStyle/>
          <a:p>
            <a:r>
              <a:rPr lang="en-US" dirty="0">
                <a:cs typeface="Segoe UI" panose="020B0502040204020203" pitchFamily="34" charset="0"/>
              </a:rPr>
              <a:t>1. Core Components of Registered Apprenticeship</a:t>
            </a:r>
            <a:endParaRPr lang="en-US" dirty="0"/>
          </a:p>
        </p:txBody>
      </p:sp>
      <p:graphicFrame>
        <p:nvGraphicFramePr>
          <p:cNvPr id="6" name="Content Placeholder 2">
            <a:extLst>
              <a:ext uri="{FF2B5EF4-FFF2-40B4-BE49-F238E27FC236}">
                <a16:creationId xmlns:a16="http://schemas.microsoft.com/office/drawing/2014/main" id="{282CE37D-2384-A643-6763-9766AA69AFC1}"/>
              </a:ext>
              <a:ext uri="{C183D7F6-B498-43B3-948B-1728B52AA6E4}">
                <adec:decorative xmlns:adec="http://schemas.microsoft.com/office/drawing/2017/decorative" val="1"/>
              </a:ext>
            </a:extLst>
          </p:cNvPr>
          <p:cNvGraphicFramePr>
            <a:graphicFrameLocks/>
          </p:cNvGraphicFramePr>
          <p:nvPr>
            <p:extLst>
              <p:ext uri="{D42A27DB-BD31-4B8C-83A1-F6EECF244321}">
                <p14:modId xmlns:p14="http://schemas.microsoft.com/office/powerpoint/2010/main" val="429050330"/>
              </p:ext>
            </p:extLst>
          </p:nvPr>
        </p:nvGraphicFramePr>
        <p:xfrm>
          <a:off x="1814118" y="1898402"/>
          <a:ext cx="9780474"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8" name="Slide Number Placeholder 5">
            <a:extLst>
              <a:ext uri="{FF2B5EF4-FFF2-40B4-BE49-F238E27FC236}">
                <a16:creationId xmlns:a16="http://schemas.microsoft.com/office/drawing/2014/main" id="{580196B3-9BE7-A83E-A463-0EB04821055C}"/>
              </a:ext>
            </a:extLst>
          </p:cNvPr>
          <p:cNvSpPr>
            <a:spLocks noGrp="1"/>
          </p:cNvSpPr>
          <p:nvPr>
            <p:ph type="sldNum" sz="quarter" idx="12"/>
          </p:nvPr>
        </p:nvSpPr>
        <p:spPr>
          <a:xfrm>
            <a:off x="8776855" y="6492875"/>
            <a:ext cx="3322782" cy="365125"/>
          </a:xfrm>
        </p:spPr>
        <p:txBody>
          <a:bodyPr/>
          <a:lstStyle>
            <a:lvl1pPr>
              <a:defRPr>
                <a:solidFill>
                  <a:schemeClr val="bg1"/>
                </a:solidFill>
              </a:defRPr>
            </a:lvl1pPr>
          </a:lstStyle>
          <a:p>
            <a:pPr algn="r"/>
            <a:r>
              <a:rPr lang="en-US" sz="1200" b="0">
                <a:solidFill>
                  <a:schemeClr val="tx1"/>
                </a:solidFill>
                <a:latin typeface="Montserrat" panose="00000500000000000000" pitchFamily="2" charset="0"/>
              </a:rPr>
              <a:t>Safal Partners © 2024</a:t>
            </a:r>
          </a:p>
        </p:txBody>
      </p:sp>
    </p:spTree>
    <p:extLst>
      <p:ext uri="{BB962C8B-B14F-4D97-AF65-F5344CB8AC3E}">
        <p14:creationId xmlns:p14="http://schemas.microsoft.com/office/powerpoint/2010/main" val="376259247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8AE085C-2550-EDE4-038C-7A34315F81FF}"/>
              </a:ext>
            </a:extLst>
          </p:cNvPr>
          <p:cNvSpPr>
            <a:spLocks noGrp="1"/>
          </p:cNvSpPr>
          <p:nvPr>
            <p:ph type="title"/>
          </p:nvPr>
        </p:nvSpPr>
        <p:spPr>
          <a:xfrm>
            <a:off x="838200" y="500062"/>
            <a:ext cx="10515600" cy="1325563"/>
          </a:xfrm>
        </p:spPr>
        <p:txBody>
          <a:bodyPr>
            <a:normAutofit/>
          </a:bodyPr>
          <a:lstStyle/>
          <a:p>
            <a:r>
              <a:rPr lang="en-US" dirty="0">
                <a:cs typeface="Segoe UI" panose="020B0502040204020203" pitchFamily="34" charset="0"/>
              </a:rPr>
              <a:t>2. Core Components of Registered Apprenticeship</a:t>
            </a:r>
            <a:endParaRPr lang="en-US" dirty="0"/>
          </a:p>
        </p:txBody>
      </p:sp>
      <p:graphicFrame>
        <p:nvGraphicFramePr>
          <p:cNvPr id="6" name="Content Placeholder 2">
            <a:extLst>
              <a:ext uri="{FF2B5EF4-FFF2-40B4-BE49-F238E27FC236}">
                <a16:creationId xmlns:a16="http://schemas.microsoft.com/office/drawing/2014/main" id="{282CE37D-2384-A643-6763-9766AA69AFC1}"/>
              </a:ext>
              <a:ext uri="{C183D7F6-B498-43B3-948B-1728B52AA6E4}">
                <adec:decorative xmlns:adec="http://schemas.microsoft.com/office/drawing/2017/decorative" val="1"/>
              </a:ext>
            </a:extLst>
          </p:cNvPr>
          <p:cNvGraphicFramePr>
            <a:graphicFrameLocks/>
          </p:cNvGraphicFramePr>
          <p:nvPr>
            <p:extLst>
              <p:ext uri="{D42A27DB-BD31-4B8C-83A1-F6EECF244321}">
                <p14:modId xmlns:p14="http://schemas.microsoft.com/office/powerpoint/2010/main" val="3348957611"/>
              </p:ext>
            </p:extLst>
          </p:nvPr>
        </p:nvGraphicFramePr>
        <p:xfrm>
          <a:off x="1814119" y="1898402"/>
          <a:ext cx="8716162"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8" name="Slide Number Placeholder 5">
            <a:extLst>
              <a:ext uri="{FF2B5EF4-FFF2-40B4-BE49-F238E27FC236}">
                <a16:creationId xmlns:a16="http://schemas.microsoft.com/office/drawing/2014/main" id="{580196B3-9BE7-A83E-A463-0EB04821055C}"/>
              </a:ext>
            </a:extLst>
          </p:cNvPr>
          <p:cNvSpPr>
            <a:spLocks noGrp="1"/>
          </p:cNvSpPr>
          <p:nvPr>
            <p:ph type="sldNum" sz="quarter" idx="12"/>
          </p:nvPr>
        </p:nvSpPr>
        <p:spPr>
          <a:xfrm>
            <a:off x="8776855" y="6492875"/>
            <a:ext cx="3322782" cy="365125"/>
          </a:xfrm>
        </p:spPr>
        <p:txBody>
          <a:bodyPr/>
          <a:lstStyle>
            <a:lvl1pPr>
              <a:defRPr>
                <a:solidFill>
                  <a:schemeClr val="bg1"/>
                </a:solidFill>
              </a:defRPr>
            </a:lvl1pPr>
          </a:lstStyle>
          <a:p>
            <a:pPr algn="r"/>
            <a:r>
              <a:rPr lang="en-US" sz="1200" b="0">
                <a:solidFill>
                  <a:schemeClr val="tx1"/>
                </a:solidFill>
                <a:latin typeface="Montserrat" panose="00000500000000000000" pitchFamily="2" charset="0"/>
              </a:rPr>
              <a:t>Safal Partners © 2024</a:t>
            </a:r>
          </a:p>
        </p:txBody>
      </p:sp>
    </p:spTree>
    <p:extLst>
      <p:ext uri="{BB962C8B-B14F-4D97-AF65-F5344CB8AC3E}">
        <p14:creationId xmlns:p14="http://schemas.microsoft.com/office/powerpoint/2010/main" val="316669593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56AB714-5581-777C-B2A9-2C5808966FC6}"/>
              </a:ext>
            </a:extLst>
          </p:cNvPr>
          <p:cNvSpPr>
            <a:spLocks noGrp="1"/>
          </p:cNvSpPr>
          <p:nvPr>
            <p:ph type="title"/>
          </p:nvPr>
        </p:nvSpPr>
        <p:spPr/>
        <p:txBody>
          <a:bodyPr/>
          <a:lstStyle/>
          <a:p>
            <a:r>
              <a:rPr lang="en-US" dirty="0"/>
              <a:t>Types of Registered Apprenticeship</a:t>
            </a:r>
          </a:p>
        </p:txBody>
      </p:sp>
      <p:sp>
        <p:nvSpPr>
          <p:cNvPr id="2" name="Content Placeholder 1">
            <a:extLst>
              <a:ext uri="{FF2B5EF4-FFF2-40B4-BE49-F238E27FC236}">
                <a16:creationId xmlns:a16="http://schemas.microsoft.com/office/drawing/2014/main" id="{CDD00641-34A6-0CE2-9B49-3BA613474DBD}"/>
              </a:ext>
            </a:extLst>
          </p:cNvPr>
          <p:cNvSpPr>
            <a:spLocks noGrp="1"/>
          </p:cNvSpPr>
          <p:nvPr>
            <p:ph sz="half" idx="1"/>
          </p:nvPr>
        </p:nvSpPr>
        <p:spPr>
          <a:xfrm>
            <a:off x="838200" y="2442152"/>
            <a:ext cx="6664036" cy="2824792"/>
          </a:xfrm>
        </p:spPr>
        <p:txBody>
          <a:bodyPr>
            <a:noAutofit/>
          </a:bodyPr>
          <a:lstStyle/>
          <a:p>
            <a:pPr lvl="0">
              <a:lnSpc>
                <a:spcPct val="114000"/>
              </a:lnSpc>
              <a:spcBef>
                <a:spcPts val="600"/>
              </a:spcBef>
              <a:spcAft>
                <a:spcPts val="600"/>
              </a:spcAft>
            </a:pPr>
            <a:r>
              <a:rPr lang="en-US" sz="2400" dirty="0">
                <a:solidFill>
                  <a:schemeClr val="tx1"/>
                </a:solidFill>
              </a:rPr>
              <a:t>Time-based, competency-based, or hybrid</a:t>
            </a:r>
          </a:p>
          <a:p>
            <a:pPr lvl="0">
              <a:lnSpc>
                <a:spcPct val="114000"/>
              </a:lnSpc>
              <a:spcBef>
                <a:spcPts val="600"/>
              </a:spcBef>
              <a:spcAft>
                <a:spcPts val="600"/>
              </a:spcAft>
            </a:pPr>
            <a:r>
              <a:rPr lang="en-US" sz="2400" dirty="0">
                <a:solidFill>
                  <a:schemeClr val="tx1"/>
                </a:solidFill>
              </a:rPr>
              <a:t>Some programs are managed by a joint apprenticeship training committee</a:t>
            </a:r>
          </a:p>
          <a:p>
            <a:pPr lvl="0">
              <a:lnSpc>
                <a:spcPct val="114000"/>
              </a:lnSpc>
              <a:spcBef>
                <a:spcPts val="600"/>
              </a:spcBef>
              <a:spcAft>
                <a:spcPts val="600"/>
              </a:spcAft>
            </a:pPr>
            <a:r>
              <a:rPr lang="en-US" sz="2400" dirty="0">
                <a:solidFill>
                  <a:schemeClr val="tx1"/>
                </a:solidFill>
              </a:rPr>
              <a:t>Individual or group sponsorship</a:t>
            </a:r>
          </a:p>
        </p:txBody>
      </p:sp>
      <p:pic>
        <p:nvPicPr>
          <p:cNvPr id="8" name="Content Placeholder 7">
            <a:extLst>
              <a:ext uri="{FF2B5EF4-FFF2-40B4-BE49-F238E27FC236}">
                <a16:creationId xmlns:a16="http://schemas.microsoft.com/office/drawing/2014/main" id="{E2A8AA30-C86D-E000-E330-35DB21B9F2AB}"/>
              </a:ext>
              <a:ext uri="{C183D7F6-B498-43B3-948B-1728B52AA6E4}">
                <adec:decorative xmlns:adec="http://schemas.microsoft.com/office/drawing/2017/decorative" val="1"/>
              </a:ext>
            </a:extLst>
          </p:cNvPr>
          <p:cNvPicPr>
            <a:picLocks noGrp="1" noChangeAspect="1"/>
          </p:cNvPicPr>
          <p:nvPr>
            <p:ph sz="half" idx="2"/>
          </p:nvPr>
        </p:nvPicPr>
        <p:blipFill>
          <a:blip r:embed="rId2">
            <a:extLst>
              <a:ext uri="{96DAC541-7B7A-43D3-8B79-37D633B846F1}">
                <asvg:svgBlip xmlns:asvg="http://schemas.microsoft.com/office/drawing/2016/SVG/main" r:embed="rId3"/>
              </a:ext>
            </a:extLst>
          </a:blip>
          <a:stretch>
            <a:fillRect/>
          </a:stretch>
        </p:blipFill>
        <p:spPr>
          <a:xfrm>
            <a:off x="7197437" y="1690688"/>
            <a:ext cx="4156363" cy="4156363"/>
          </a:xfrm>
        </p:spPr>
      </p:pic>
      <p:sp>
        <p:nvSpPr>
          <p:cNvPr id="5" name="Slide Number Placeholder 5">
            <a:extLst>
              <a:ext uri="{FF2B5EF4-FFF2-40B4-BE49-F238E27FC236}">
                <a16:creationId xmlns:a16="http://schemas.microsoft.com/office/drawing/2014/main" id="{B9F67700-196A-504F-79C8-5B892E44D472}"/>
              </a:ext>
            </a:extLst>
          </p:cNvPr>
          <p:cNvSpPr>
            <a:spLocks noGrp="1"/>
          </p:cNvSpPr>
          <p:nvPr>
            <p:ph type="sldNum" sz="quarter" idx="12"/>
          </p:nvPr>
        </p:nvSpPr>
        <p:spPr/>
        <p:txBody>
          <a:bodyPr/>
          <a:lstStyle>
            <a:lvl1pPr>
              <a:defRPr>
                <a:solidFill>
                  <a:schemeClr val="bg1"/>
                </a:solidFill>
              </a:defRPr>
            </a:lvl1pPr>
          </a:lstStyle>
          <a:p>
            <a:pPr algn="r"/>
            <a:r>
              <a:rPr lang="en-US" sz="1200" b="0">
                <a:solidFill>
                  <a:schemeClr val="tx1"/>
                </a:solidFill>
                <a:latin typeface="Montserrat" panose="00000500000000000000" pitchFamily="2" charset="0"/>
              </a:rPr>
              <a:t>Safal Partners © 2024</a:t>
            </a:r>
          </a:p>
        </p:txBody>
      </p:sp>
    </p:spTree>
    <p:extLst>
      <p:ext uri="{BB962C8B-B14F-4D97-AF65-F5344CB8AC3E}">
        <p14:creationId xmlns:p14="http://schemas.microsoft.com/office/powerpoint/2010/main" val="386820228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663432A-E17D-906E-0936-D509A7F3980E}"/>
              </a:ext>
            </a:extLst>
          </p:cNvPr>
          <p:cNvSpPr>
            <a:spLocks noGrp="1"/>
          </p:cNvSpPr>
          <p:nvPr>
            <p:ph type="title"/>
          </p:nvPr>
        </p:nvSpPr>
        <p:spPr>
          <a:xfrm>
            <a:off x="839570" y="1535232"/>
            <a:ext cx="10675731" cy="507831"/>
          </a:xfrm>
        </p:spPr>
        <p:txBody>
          <a:bodyPr/>
          <a:lstStyle/>
          <a:p>
            <a:pPr algn="ctr"/>
            <a:r>
              <a:rPr lang="en-US" sz="3000" b="1" dirty="0">
                <a:solidFill>
                  <a:schemeClr val="tx1"/>
                </a:solidFill>
              </a:rPr>
              <a:t>A DIVERSE RANGE OF INDUSTRIES</a:t>
            </a:r>
          </a:p>
        </p:txBody>
      </p:sp>
      <p:sp>
        <p:nvSpPr>
          <p:cNvPr id="2" name="TextBox 1" descr="Apprenticeship spans hundreds of occupations, including careers in:&#10;&#10;Early Childhood Education&#10;K-12 Education&#10;Health care&#10;Cybersecurity&#10;Information technology&#10;Biotechnology&#10;Transportation&#10;Construction&#10;Financial services&#10;Advanced manufacturing&#10;Hospitality&#10;Engineering&#10;Energy&#10;Telecommunications&#10;">
            <a:extLst>
              <a:ext uri="{FF2B5EF4-FFF2-40B4-BE49-F238E27FC236}">
                <a16:creationId xmlns:a16="http://schemas.microsoft.com/office/drawing/2014/main" id="{1573B2F9-3E25-7EC9-DD8C-B234CF9AB4E1}"/>
              </a:ext>
            </a:extLst>
          </p:cNvPr>
          <p:cNvSpPr txBox="1"/>
          <p:nvPr/>
        </p:nvSpPr>
        <p:spPr>
          <a:xfrm>
            <a:off x="876212" y="3184181"/>
            <a:ext cx="1028093" cy="307777"/>
          </a:xfrm>
          <a:prstGeom prst="rect">
            <a:avLst/>
          </a:prstGeom>
          <a:noFill/>
        </p:spPr>
        <p:txBody>
          <a:bodyPr wrap="none" lIns="36000" tIns="45720" rIns="36000" bIns="45720" rtlCol="0" anchor="t">
            <a:spAutoFit/>
          </a:bodyPr>
          <a:lstStyle/>
          <a:p>
            <a:pPr algn="ctr">
              <a:defRPr/>
            </a:pPr>
            <a:r>
              <a:rPr lang="en-US" sz="1400" b="1" dirty="0">
                <a:latin typeface="Arial"/>
                <a:cs typeface="Arial"/>
              </a:rPr>
              <a:t>Agriculture</a:t>
            </a:r>
            <a:endParaRPr lang="en-US" sz="1400" b="1" dirty="0">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5D5A56AE-0EDB-5938-4F37-54AC4B6F4C2E}"/>
              </a:ext>
            </a:extLst>
          </p:cNvPr>
          <p:cNvSpPr txBox="1"/>
          <p:nvPr/>
        </p:nvSpPr>
        <p:spPr>
          <a:xfrm>
            <a:off x="1982846" y="3161925"/>
            <a:ext cx="988018" cy="307777"/>
          </a:xfrm>
          <a:prstGeom prst="rect">
            <a:avLst/>
          </a:prstGeom>
          <a:noFill/>
        </p:spPr>
        <p:txBody>
          <a:bodyPr wrap="none" lIns="36000" rIns="36000" rtlCol="0">
            <a:spAutoFit/>
          </a:bodyPr>
          <a:lstStyle/>
          <a:p>
            <a:pPr algn="ctr">
              <a:defRPr/>
            </a:pPr>
            <a:r>
              <a:rPr lang="en-US" sz="1400" b="1">
                <a:latin typeface="Arial" panose="020B0604020202020204" pitchFamily="34" charset="0"/>
                <a:cs typeface="Arial" panose="020B0604020202020204" pitchFamily="34" charset="0"/>
              </a:rPr>
              <a:t>Healthcare</a:t>
            </a:r>
          </a:p>
        </p:txBody>
      </p:sp>
      <p:sp>
        <p:nvSpPr>
          <p:cNvPr id="7" name="TextBox 6">
            <a:extLst>
              <a:ext uri="{FF2B5EF4-FFF2-40B4-BE49-F238E27FC236}">
                <a16:creationId xmlns:a16="http://schemas.microsoft.com/office/drawing/2014/main" id="{4FF033AC-72C2-C075-E574-E33470CB5335}"/>
              </a:ext>
            </a:extLst>
          </p:cNvPr>
          <p:cNvSpPr txBox="1"/>
          <p:nvPr/>
        </p:nvSpPr>
        <p:spPr>
          <a:xfrm>
            <a:off x="3033528" y="3163688"/>
            <a:ext cx="1266941" cy="307777"/>
          </a:xfrm>
          <a:prstGeom prst="rect">
            <a:avLst/>
          </a:prstGeom>
          <a:noFill/>
        </p:spPr>
        <p:txBody>
          <a:bodyPr wrap="none" lIns="36000" rIns="36000" rtlCol="0">
            <a:spAutoFit/>
          </a:bodyPr>
          <a:lstStyle/>
          <a:p>
            <a:pPr algn="ctr">
              <a:defRPr/>
            </a:pPr>
            <a:r>
              <a:rPr lang="en-US" sz="1400" b="1" dirty="0">
                <a:latin typeface="Arial" panose="020B0604020202020204" pitchFamily="34" charset="0"/>
                <a:cs typeface="Arial" panose="020B0604020202020204" pitchFamily="34" charset="0"/>
              </a:rPr>
              <a:t>Cybersecurity</a:t>
            </a:r>
          </a:p>
        </p:txBody>
      </p:sp>
      <p:sp>
        <p:nvSpPr>
          <p:cNvPr id="9" name="TextBox 8">
            <a:extLst>
              <a:ext uri="{FF2B5EF4-FFF2-40B4-BE49-F238E27FC236}">
                <a16:creationId xmlns:a16="http://schemas.microsoft.com/office/drawing/2014/main" id="{463972F5-826F-A207-0642-723D9A2D6D7D}"/>
              </a:ext>
            </a:extLst>
          </p:cNvPr>
          <p:cNvSpPr txBox="1"/>
          <p:nvPr/>
        </p:nvSpPr>
        <p:spPr>
          <a:xfrm>
            <a:off x="4464180" y="3174763"/>
            <a:ext cx="1313427" cy="307777"/>
          </a:xfrm>
          <a:prstGeom prst="rect">
            <a:avLst/>
          </a:prstGeom>
          <a:noFill/>
        </p:spPr>
        <p:txBody>
          <a:bodyPr wrap="none" lIns="36000" rIns="36000" rtlCol="0">
            <a:spAutoFit/>
          </a:bodyPr>
          <a:lstStyle/>
          <a:p>
            <a:pPr algn="ctr">
              <a:defRPr/>
            </a:pPr>
            <a:r>
              <a:rPr lang="en-US" sz="1400" b="1" dirty="0">
                <a:latin typeface="Arial" panose="020B0604020202020204" pitchFamily="34" charset="0"/>
                <a:cs typeface="Arial" panose="020B0604020202020204" pitchFamily="34" charset="0"/>
              </a:rPr>
              <a:t>Biotechnology</a:t>
            </a:r>
          </a:p>
        </p:txBody>
      </p:sp>
      <p:sp>
        <p:nvSpPr>
          <p:cNvPr id="10" name="TextBox 9">
            <a:extLst>
              <a:ext uri="{FF2B5EF4-FFF2-40B4-BE49-F238E27FC236}">
                <a16:creationId xmlns:a16="http://schemas.microsoft.com/office/drawing/2014/main" id="{A9674682-B026-D6A2-7E5A-A17B8D43DDCA}"/>
              </a:ext>
            </a:extLst>
          </p:cNvPr>
          <p:cNvSpPr txBox="1"/>
          <p:nvPr/>
        </p:nvSpPr>
        <p:spPr>
          <a:xfrm>
            <a:off x="5965374" y="3180765"/>
            <a:ext cx="1324392" cy="307777"/>
          </a:xfrm>
          <a:prstGeom prst="rect">
            <a:avLst/>
          </a:prstGeom>
          <a:noFill/>
        </p:spPr>
        <p:txBody>
          <a:bodyPr wrap="none" lIns="36000" rIns="36000" rtlCol="0">
            <a:spAutoFit/>
          </a:bodyPr>
          <a:lstStyle/>
          <a:p>
            <a:pPr algn="ctr">
              <a:defRPr/>
            </a:pPr>
            <a:r>
              <a:rPr lang="en-US" sz="1400" b="1" dirty="0">
                <a:latin typeface="Arial" panose="020B0604020202020204" pitchFamily="34" charset="0"/>
                <a:cs typeface="Arial" panose="020B0604020202020204" pitchFamily="34" charset="0"/>
              </a:rPr>
              <a:t>Transportation</a:t>
            </a:r>
          </a:p>
        </p:txBody>
      </p:sp>
      <p:sp>
        <p:nvSpPr>
          <p:cNvPr id="11" name="TextBox 10">
            <a:extLst>
              <a:ext uri="{FF2B5EF4-FFF2-40B4-BE49-F238E27FC236}">
                <a16:creationId xmlns:a16="http://schemas.microsoft.com/office/drawing/2014/main" id="{086E9AFE-D4BD-05BB-7381-00895B893CEB}"/>
              </a:ext>
            </a:extLst>
          </p:cNvPr>
          <p:cNvSpPr txBox="1"/>
          <p:nvPr/>
        </p:nvSpPr>
        <p:spPr>
          <a:xfrm>
            <a:off x="7477480" y="3180765"/>
            <a:ext cx="1185187" cy="307777"/>
          </a:xfrm>
          <a:prstGeom prst="rect">
            <a:avLst/>
          </a:prstGeom>
          <a:noFill/>
        </p:spPr>
        <p:txBody>
          <a:bodyPr wrap="none" lIns="36000" rIns="36000" rtlCol="0">
            <a:spAutoFit/>
          </a:bodyPr>
          <a:lstStyle/>
          <a:p>
            <a:pPr algn="ctr">
              <a:defRPr/>
            </a:pPr>
            <a:r>
              <a:rPr lang="en-US" sz="1400" b="1" dirty="0">
                <a:latin typeface="Arial" panose="020B0604020202020204" pitchFamily="34" charset="0"/>
                <a:cs typeface="Arial" panose="020B0604020202020204" pitchFamily="34" charset="0"/>
              </a:rPr>
              <a:t>Construction</a:t>
            </a:r>
          </a:p>
        </p:txBody>
      </p:sp>
      <p:sp>
        <p:nvSpPr>
          <p:cNvPr id="15" name="TextBox 14">
            <a:extLst>
              <a:ext uri="{FF2B5EF4-FFF2-40B4-BE49-F238E27FC236}">
                <a16:creationId xmlns:a16="http://schemas.microsoft.com/office/drawing/2014/main" id="{426054C7-A04F-2C40-BBF3-F672FFBCF4BE}"/>
              </a:ext>
            </a:extLst>
          </p:cNvPr>
          <p:cNvSpPr txBox="1"/>
          <p:nvPr/>
        </p:nvSpPr>
        <p:spPr>
          <a:xfrm>
            <a:off x="8990088" y="3161926"/>
            <a:ext cx="680242" cy="307777"/>
          </a:xfrm>
          <a:prstGeom prst="rect">
            <a:avLst/>
          </a:prstGeom>
          <a:noFill/>
        </p:spPr>
        <p:txBody>
          <a:bodyPr wrap="none" lIns="36000" rIns="36000" rtlCol="0">
            <a:spAutoFit/>
          </a:bodyPr>
          <a:lstStyle/>
          <a:p>
            <a:pPr algn="ctr">
              <a:defRPr/>
            </a:pPr>
            <a:r>
              <a:rPr lang="en-US" sz="1400" b="1" dirty="0">
                <a:latin typeface="Arial" panose="020B0604020202020204" pitchFamily="34" charset="0"/>
                <a:cs typeface="Arial" panose="020B0604020202020204" pitchFamily="34" charset="0"/>
              </a:rPr>
              <a:t>Energy</a:t>
            </a:r>
          </a:p>
        </p:txBody>
      </p:sp>
      <p:sp>
        <p:nvSpPr>
          <p:cNvPr id="13" name="TextBox 12">
            <a:extLst>
              <a:ext uri="{FF2B5EF4-FFF2-40B4-BE49-F238E27FC236}">
                <a16:creationId xmlns:a16="http://schemas.microsoft.com/office/drawing/2014/main" id="{B113D4C4-35B9-4AFA-9977-56559CD2C5D6}"/>
              </a:ext>
            </a:extLst>
          </p:cNvPr>
          <p:cNvSpPr txBox="1"/>
          <p:nvPr/>
        </p:nvSpPr>
        <p:spPr>
          <a:xfrm>
            <a:off x="10039368" y="3177628"/>
            <a:ext cx="986415" cy="307777"/>
          </a:xfrm>
          <a:prstGeom prst="rect">
            <a:avLst/>
          </a:prstGeom>
          <a:noFill/>
        </p:spPr>
        <p:txBody>
          <a:bodyPr wrap="none" lIns="36000" rIns="36000" rtlCol="0">
            <a:spAutoFit/>
          </a:bodyPr>
          <a:lstStyle/>
          <a:p>
            <a:pPr algn="ctr">
              <a:defRPr/>
            </a:pPr>
            <a:r>
              <a:rPr lang="en-US" sz="1400" b="1" dirty="0">
                <a:latin typeface="Arial" panose="020B0604020202020204" pitchFamily="34" charset="0"/>
                <a:cs typeface="Arial" panose="020B0604020202020204" pitchFamily="34" charset="0"/>
              </a:rPr>
              <a:t>Hospitality</a:t>
            </a:r>
          </a:p>
        </p:txBody>
      </p:sp>
      <p:sp>
        <p:nvSpPr>
          <p:cNvPr id="12" name="TextBox 11">
            <a:extLst>
              <a:ext uri="{FF2B5EF4-FFF2-40B4-BE49-F238E27FC236}">
                <a16:creationId xmlns:a16="http://schemas.microsoft.com/office/drawing/2014/main" id="{3EAD0DC2-0E6E-0550-B88D-C25D20D55ED7}"/>
              </a:ext>
            </a:extLst>
          </p:cNvPr>
          <p:cNvSpPr txBox="1"/>
          <p:nvPr/>
        </p:nvSpPr>
        <p:spPr>
          <a:xfrm>
            <a:off x="924064" y="4630793"/>
            <a:ext cx="896647" cy="562975"/>
          </a:xfrm>
          <a:prstGeom prst="rect">
            <a:avLst/>
          </a:prstGeom>
          <a:noFill/>
        </p:spPr>
        <p:txBody>
          <a:bodyPr wrap="none" lIns="36000" tIns="45720" rIns="36000" bIns="45720" rtlCol="0" anchor="t">
            <a:spAutoFit/>
          </a:bodyPr>
          <a:lstStyle/>
          <a:p>
            <a:pPr>
              <a:lnSpc>
                <a:spcPct val="114000"/>
              </a:lnSpc>
              <a:spcBef>
                <a:spcPts val="600"/>
              </a:spcBef>
              <a:spcAft>
                <a:spcPts val="600"/>
              </a:spcAft>
              <a:defRPr/>
            </a:pPr>
            <a:r>
              <a:rPr lang="en-US" sz="1400" b="1" dirty="0">
                <a:latin typeface="Arial" panose="020B0604020202020204" pitchFamily="34" charset="0"/>
                <a:cs typeface="Arial" panose="020B0604020202020204" pitchFamily="34" charset="0"/>
              </a:rPr>
              <a:t>Financial </a:t>
            </a:r>
            <a:br>
              <a:rPr lang="en-US" sz="1400" b="1" dirty="0">
                <a:latin typeface="Arial" panose="020B0604020202020204" pitchFamily="34" charset="0"/>
                <a:cs typeface="Arial" panose="020B0604020202020204" pitchFamily="34" charset="0"/>
              </a:rPr>
            </a:br>
            <a:r>
              <a:rPr lang="en-US" sz="1400" b="1" dirty="0">
                <a:latin typeface="Arial" panose="020B0604020202020204" pitchFamily="34" charset="0"/>
                <a:cs typeface="Arial" panose="020B0604020202020204" pitchFamily="34" charset="0"/>
              </a:rPr>
              <a:t>Services</a:t>
            </a:r>
          </a:p>
        </p:txBody>
      </p:sp>
      <p:sp>
        <p:nvSpPr>
          <p:cNvPr id="8" name="TextBox 7">
            <a:extLst>
              <a:ext uri="{FF2B5EF4-FFF2-40B4-BE49-F238E27FC236}">
                <a16:creationId xmlns:a16="http://schemas.microsoft.com/office/drawing/2014/main" id="{A04406DB-5ACA-818C-114A-7405B8E61DEB}"/>
              </a:ext>
            </a:extLst>
          </p:cNvPr>
          <p:cNvSpPr txBox="1"/>
          <p:nvPr/>
        </p:nvSpPr>
        <p:spPr>
          <a:xfrm>
            <a:off x="2011371" y="4650755"/>
            <a:ext cx="1106640" cy="562975"/>
          </a:xfrm>
          <a:prstGeom prst="rect">
            <a:avLst/>
          </a:prstGeom>
          <a:noFill/>
        </p:spPr>
        <p:txBody>
          <a:bodyPr wrap="none" lIns="36000" rIns="36000" rtlCol="0">
            <a:spAutoFit/>
          </a:bodyPr>
          <a:lstStyle/>
          <a:p>
            <a:pPr algn="ctr">
              <a:lnSpc>
                <a:spcPct val="114000"/>
              </a:lnSpc>
              <a:spcBef>
                <a:spcPts val="600"/>
              </a:spcBef>
              <a:spcAft>
                <a:spcPts val="600"/>
              </a:spcAft>
              <a:defRPr/>
            </a:pPr>
            <a:r>
              <a:rPr lang="en-US" sz="1400" b="1">
                <a:latin typeface="Arial" panose="020B0604020202020204" pitchFamily="34" charset="0"/>
                <a:cs typeface="Arial" panose="020B0604020202020204" pitchFamily="34" charset="0"/>
              </a:rPr>
              <a:t>Information </a:t>
            </a:r>
            <a:br>
              <a:rPr lang="en-US" sz="1400" b="1">
                <a:latin typeface="Arial" panose="020B0604020202020204" pitchFamily="34" charset="0"/>
                <a:cs typeface="Arial" panose="020B0604020202020204" pitchFamily="34" charset="0"/>
              </a:rPr>
            </a:br>
            <a:r>
              <a:rPr lang="en-US" sz="1400" b="1">
                <a:latin typeface="Arial" panose="020B0604020202020204" pitchFamily="34" charset="0"/>
                <a:cs typeface="Arial" panose="020B0604020202020204" pitchFamily="34" charset="0"/>
              </a:rPr>
              <a:t>Technology</a:t>
            </a:r>
          </a:p>
        </p:txBody>
      </p:sp>
      <p:sp>
        <p:nvSpPr>
          <p:cNvPr id="38" name="TextBox 37">
            <a:extLst>
              <a:ext uri="{FF2B5EF4-FFF2-40B4-BE49-F238E27FC236}">
                <a16:creationId xmlns:a16="http://schemas.microsoft.com/office/drawing/2014/main" id="{0CDB9C4B-7EE9-206A-13B3-9E65F1CB5EF4}"/>
              </a:ext>
            </a:extLst>
          </p:cNvPr>
          <p:cNvSpPr txBox="1"/>
          <p:nvPr/>
        </p:nvSpPr>
        <p:spPr>
          <a:xfrm>
            <a:off x="3267389" y="4761208"/>
            <a:ext cx="936722" cy="317395"/>
          </a:xfrm>
          <a:prstGeom prst="rect">
            <a:avLst/>
          </a:prstGeom>
          <a:noFill/>
        </p:spPr>
        <p:txBody>
          <a:bodyPr wrap="none" lIns="36000" tIns="45720" rIns="36000" bIns="45720" rtlCol="0" anchor="t">
            <a:spAutoFit/>
          </a:bodyPr>
          <a:lstStyle/>
          <a:p>
            <a:pPr algn="ctr">
              <a:lnSpc>
                <a:spcPct val="114000"/>
              </a:lnSpc>
              <a:spcBef>
                <a:spcPts val="600"/>
              </a:spcBef>
              <a:spcAft>
                <a:spcPts val="600"/>
              </a:spcAft>
              <a:defRPr/>
            </a:pPr>
            <a:r>
              <a:rPr lang="en-US" sz="1400" b="1">
                <a:latin typeface="Arial"/>
                <a:cs typeface="Arial"/>
              </a:rPr>
              <a:t>Education</a:t>
            </a:r>
          </a:p>
        </p:txBody>
      </p:sp>
      <p:sp>
        <p:nvSpPr>
          <p:cNvPr id="17" name="TextBox 16">
            <a:extLst>
              <a:ext uri="{FF2B5EF4-FFF2-40B4-BE49-F238E27FC236}">
                <a16:creationId xmlns:a16="http://schemas.microsoft.com/office/drawing/2014/main" id="{1AD95529-62E9-522F-2CDF-7BB53F7B7C5A}"/>
              </a:ext>
            </a:extLst>
          </p:cNvPr>
          <p:cNvSpPr txBox="1"/>
          <p:nvPr/>
        </p:nvSpPr>
        <p:spPr>
          <a:xfrm>
            <a:off x="4392259" y="4650755"/>
            <a:ext cx="1303809" cy="562975"/>
          </a:xfrm>
          <a:prstGeom prst="rect">
            <a:avLst/>
          </a:prstGeom>
          <a:noFill/>
        </p:spPr>
        <p:txBody>
          <a:bodyPr wrap="none" lIns="36000" tIns="45720" rIns="36000" bIns="45720" rtlCol="0" anchor="t">
            <a:spAutoFit/>
          </a:bodyPr>
          <a:lstStyle/>
          <a:p>
            <a:pPr algn="ctr">
              <a:lnSpc>
                <a:spcPct val="114000"/>
              </a:lnSpc>
              <a:spcBef>
                <a:spcPts val="600"/>
              </a:spcBef>
              <a:spcAft>
                <a:spcPts val="600"/>
              </a:spcAft>
              <a:defRPr/>
            </a:pPr>
            <a:r>
              <a:rPr lang="en-US" sz="1400" b="1">
                <a:latin typeface="Arial"/>
                <a:cs typeface="Arial"/>
              </a:rPr>
              <a:t>Advanced </a:t>
            </a:r>
            <a:br>
              <a:rPr lang="en-US" sz="1400" b="1">
                <a:latin typeface="Arial"/>
                <a:cs typeface="Arial"/>
              </a:rPr>
            </a:br>
            <a:r>
              <a:rPr lang="en-US" sz="1400" b="1">
                <a:latin typeface="Arial"/>
                <a:cs typeface="Arial"/>
              </a:rPr>
              <a:t>Manufacturing</a:t>
            </a:r>
          </a:p>
        </p:txBody>
      </p:sp>
      <p:sp>
        <p:nvSpPr>
          <p:cNvPr id="18" name="TextBox 17">
            <a:extLst>
              <a:ext uri="{FF2B5EF4-FFF2-40B4-BE49-F238E27FC236}">
                <a16:creationId xmlns:a16="http://schemas.microsoft.com/office/drawing/2014/main" id="{B75224D9-DE8A-0F2C-56FE-DDB24A63BA47}"/>
              </a:ext>
            </a:extLst>
          </p:cNvPr>
          <p:cNvSpPr txBox="1"/>
          <p:nvPr/>
        </p:nvSpPr>
        <p:spPr>
          <a:xfrm>
            <a:off x="5855922" y="4654137"/>
            <a:ext cx="1215644" cy="562975"/>
          </a:xfrm>
          <a:prstGeom prst="rect">
            <a:avLst/>
          </a:prstGeom>
          <a:noFill/>
        </p:spPr>
        <p:txBody>
          <a:bodyPr wrap="none" lIns="36000" rIns="36000" rtlCol="0">
            <a:spAutoFit/>
          </a:bodyPr>
          <a:lstStyle/>
          <a:p>
            <a:pPr algn="ctr">
              <a:lnSpc>
                <a:spcPct val="114000"/>
              </a:lnSpc>
              <a:spcBef>
                <a:spcPts val="600"/>
              </a:spcBef>
              <a:spcAft>
                <a:spcPts val="600"/>
              </a:spcAft>
              <a:defRPr/>
            </a:pPr>
            <a:r>
              <a:rPr lang="en-US" sz="1400" b="1">
                <a:latin typeface="Arial" panose="020B0604020202020204" pitchFamily="34" charset="0"/>
                <a:cs typeface="Arial" panose="020B0604020202020204" pitchFamily="34" charset="0"/>
              </a:rPr>
              <a:t>Critical </a:t>
            </a:r>
            <a:br>
              <a:rPr lang="en-US" sz="1400" b="1">
                <a:latin typeface="Arial" panose="020B0604020202020204" pitchFamily="34" charset="0"/>
                <a:cs typeface="Arial" panose="020B0604020202020204" pitchFamily="34" charset="0"/>
              </a:rPr>
            </a:br>
            <a:r>
              <a:rPr lang="en-US" sz="1400" b="1">
                <a:latin typeface="Arial" panose="020B0604020202020204" pitchFamily="34" charset="0"/>
                <a:cs typeface="Arial" panose="020B0604020202020204" pitchFamily="34" charset="0"/>
              </a:rPr>
              <a:t>Supply Chain</a:t>
            </a:r>
          </a:p>
        </p:txBody>
      </p:sp>
      <p:sp>
        <p:nvSpPr>
          <p:cNvPr id="19" name="TextBox 18">
            <a:extLst>
              <a:ext uri="{FF2B5EF4-FFF2-40B4-BE49-F238E27FC236}">
                <a16:creationId xmlns:a16="http://schemas.microsoft.com/office/drawing/2014/main" id="{E2A6AC0C-3C44-5888-0097-C574D46416AE}"/>
              </a:ext>
            </a:extLst>
          </p:cNvPr>
          <p:cNvSpPr txBox="1"/>
          <p:nvPr/>
        </p:nvSpPr>
        <p:spPr>
          <a:xfrm>
            <a:off x="7156871" y="4751436"/>
            <a:ext cx="1236483" cy="317395"/>
          </a:xfrm>
          <a:prstGeom prst="rect">
            <a:avLst/>
          </a:prstGeom>
          <a:noFill/>
        </p:spPr>
        <p:txBody>
          <a:bodyPr wrap="none" lIns="36000" tIns="45720" rIns="36000" bIns="45720" rtlCol="0" anchor="t">
            <a:spAutoFit/>
          </a:bodyPr>
          <a:lstStyle/>
          <a:p>
            <a:pPr algn="ctr">
              <a:lnSpc>
                <a:spcPct val="114000"/>
              </a:lnSpc>
              <a:spcBef>
                <a:spcPts val="600"/>
              </a:spcBef>
              <a:spcAft>
                <a:spcPts val="600"/>
              </a:spcAft>
              <a:defRPr/>
            </a:pPr>
            <a:r>
              <a:rPr lang="en-US" sz="1400" b="1">
                <a:latin typeface="Arial"/>
                <a:cs typeface="Arial"/>
              </a:rPr>
              <a:t>Infrastructure</a:t>
            </a:r>
            <a:endParaRPr lang="en-US" sz="1400" b="1">
              <a:latin typeface="Arial" panose="020B0604020202020204" pitchFamily="34" charset="0"/>
              <a:cs typeface="Arial" panose="020B0604020202020204" pitchFamily="34" charset="0"/>
            </a:endParaRPr>
          </a:p>
        </p:txBody>
      </p:sp>
      <p:sp>
        <p:nvSpPr>
          <p:cNvPr id="14" name="TextBox 13">
            <a:extLst>
              <a:ext uri="{FF2B5EF4-FFF2-40B4-BE49-F238E27FC236}">
                <a16:creationId xmlns:a16="http://schemas.microsoft.com/office/drawing/2014/main" id="{DBDC7DD9-B8A0-985E-D8B2-922969858C4F}"/>
              </a:ext>
            </a:extLst>
          </p:cNvPr>
          <p:cNvSpPr txBox="1"/>
          <p:nvPr/>
        </p:nvSpPr>
        <p:spPr>
          <a:xfrm>
            <a:off x="8477903" y="4750293"/>
            <a:ext cx="1106640" cy="317395"/>
          </a:xfrm>
          <a:prstGeom prst="rect">
            <a:avLst/>
          </a:prstGeom>
          <a:noFill/>
        </p:spPr>
        <p:txBody>
          <a:bodyPr wrap="none" lIns="36000" rIns="36000" rtlCol="0">
            <a:spAutoFit/>
          </a:bodyPr>
          <a:lstStyle/>
          <a:p>
            <a:pPr algn="ctr">
              <a:lnSpc>
                <a:spcPct val="114000"/>
              </a:lnSpc>
              <a:spcBef>
                <a:spcPts val="600"/>
              </a:spcBef>
              <a:spcAft>
                <a:spcPts val="600"/>
              </a:spcAft>
              <a:defRPr/>
            </a:pPr>
            <a:r>
              <a:rPr lang="en-US" sz="1400" b="1">
                <a:latin typeface="Arial" panose="020B0604020202020204" pitchFamily="34" charset="0"/>
                <a:cs typeface="Arial" panose="020B0604020202020204" pitchFamily="34" charset="0"/>
              </a:rPr>
              <a:t>Engineering</a:t>
            </a:r>
          </a:p>
        </p:txBody>
      </p:sp>
      <p:sp>
        <p:nvSpPr>
          <p:cNvPr id="16" name="TextBox 15">
            <a:extLst>
              <a:ext uri="{FF2B5EF4-FFF2-40B4-BE49-F238E27FC236}">
                <a16:creationId xmlns:a16="http://schemas.microsoft.com/office/drawing/2014/main" id="{0A97E3EA-3C17-F306-182F-625EB7702116}"/>
              </a:ext>
            </a:extLst>
          </p:cNvPr>
          <p:cNvSpPr txBox="1"/>
          <p:nvPr/>
        </p:nvSpPr>
        <p:spPr>
          <a:xfrm>
            <a:off x="9638175" y="4758477"/>
            <a:ext cx="1835745" cy="317395"/>
          </a:xfrm>
          <a:prstGeom prst="rect">
            <a:avLst/>
          </a:prstGeom>
          <a:noFill/>
        </p:spPr>
        <p:txBody>
          <a:bodyPr wrap="square" lIns="36000" tIns="45720" rIns="36000" bIns="45720" rtlCol="0" anchor="t">
            <a:spAutoFit/>
          </a:bodyPr>
          <a:lstStyle/>
          <a:p>
            <a:pPr algn="ctr">
              <a:lnSpc>
                <a:spcPct val="114000"/>
              </a:lnSpc>
              <a:spcBef>
                <a:spcPts val="600"/>
              </a:spcBef>
              <a:spcAft>
                <a:spcPts val="600"/>
              </a:spcAft>
              <a:defRPr/>
            </a:pPr>
            <a:r>
              <a:rPr lang="en-US" sz="1400" b="1" dirty="0">
                <a:latin typeface="Arial"/>
                <a:cs typeface="Arial"/>
              </a:rPr>
              <a:t>Telecommunications</a:t>
            </a:r>
            <a:endParaRPr lang="en-US" sz="1400" b="1" dirty="0">
              <a:latin typeface="Arial" panose="020B0604020202020204" pitchFamily="34" charset="0"/>
              <a:cs typeface="Arial" panose="020B0604020202020204" pitchFamily="34" charset="0"/>
            </a:endParaRPr>
          </a:p>
        </p:txBody>
      </p:sp>
      <p:pic>
        <p:nvPicPr>
          <p:cNvPr id="20" name="Graphic 19">
            <a:extLst>
              <a:ext uri="{FF2B5EF4-FFF2-40B4-BE49-F238E27FC236}">
                <a16:creationId xmlns:a16="http://schemas.microsoft.com/office/drawing/2014/main" id="{696C7CBD-65E2-E57F-E83E-0129253D757C}"/>
              </a:ext>
              <a:ext uri="{C183D7F6-B498-43B3-948B-1728B52AA6E4}">
                <adec:decorative xmlns:adec="http://schemas.microsoft.com/office/drawing/2017/decorative" val="1"/>
              </a:ext>
            </a:extLst>
          </p:cNvPr>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7854242" y="2694555"/>
            <a:ext cx="467371" cy="467371"/>
          </a:xfrm>
          <a:prstGeom prst="rect">
            <a:avLst/>
          </a:prstGeom>
        </p:spPr>
      </p:pic>
      <p:pic>
        <p:nvPicPr>
          <p:cNvPr id="21" name="Graphic 20">
            <a:extLst>
              <a:ext uri="{FF2B5EF4-FFF2-40B4-BE49-F238E27FC236}">
                <a16:creationId xmlns:a16="http://schemas.microsoft.com/office/drawing/2014/main" id="{F6E42BA1-F338-A351-C7F2-6A3596E8EA1B}"/>
              </a:ext>
              <a:ext uri="{C183D7F6-B498-43B3-948B-1728B52AA6E4}">
                <adec:decorative xmlns:adec="http://schemas.microsoft.com/office/drawing/2017/decorative" val="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305436" y="2739329"/>
            <a:ext cx="416830" cy="458513"/>
          </a:xfrm>
          <a:prstGeom prst="rect">
            <a:avLst/>
          </a:prstGeom>
        </p:spPr>
      </p:pic>
      <p:pic>
        <p:nvPicPr>
          <p:cNvPr id="22" name="Graphic 21">
            <a:extLst>
              <a:ext uri="{FF2B5EF4-FFF2-40B4-BE49-F238E27FC236}">
                <a16:creationId xmlns:a16="http://schemas.microsoft.com/office/drawing/2014/main" id="{5412D7CA-EA09-0DCB-4D7A-B771AA669F00}"/>
              </a:ext>
              <a:ext uri="{C183D7F6-B498-43B3-948B-1728B52AA6E4}">
                <adec:decorative xmlns:adec="http://schemas.microsoft.com/office/drawing/2017/decorative" val="1"/>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2260232" y="3956913"/>
            <a:ext cx="518424" cy="518424"/>
          </a:xfrm>
          <a:prstGeom prst="rect">
            <a:avLst/>
          </a:prstGeom>
        </p:spPr>
      </p:pic>
      <p:pic>
        <p:nvPicPr>
          <p:cNvPr id="23" name="Graphic 22">
            <a:extLst>
              <a:ext uri="{FF2B5EF4-FFF2-40B4-BE49-F238E27FC236}">
                <a16:creationId xmlns:a16="http://schemas.microsoft.com/office/drawing/2014/main" id="{E030FA2C-77D5-A751-5A1D-1DCAD28E47AE}"/>
              </a:ext>
              <a:ext uri="{C183D7F6-B498-43B3-948B-1728B52AA6E4}">
                <adec:decorative xmlns:adec="http://schemas.microsoft.com/office/drawing/2017/decorative" val="1"/>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4775481" y="4006691"/>
            <a:ext cx="524864" cy="524864"/>
          </a:xfrm>
          <a:prstGeom prst="rect">
            <a:avLst/>
          </a:prstGeom>
        </p:spPr>
      </p:pic>
      <p:sp>
        <p:nvSpPr>
          <p:cNvPr id="24" name="Freeform 293">
            <a:extLst>
              <a:ext uri="{FF2B5EF4-FFF2-40B4-BE49-F238E27FC236}">
                <a16:creationId xmlns:a16="http://schemas.microsoft.com/office/drawing/2014/main" id="{1CEAC7E8-6360-3B9C-9A31-79A857535462}"/>
              </a:ext>
              <a:ext uri="{C183D7F6-B498-43B3-948B-1728B52AA6E4}">
                <adec:decorative xmlns:adec="http://schemas.microsoft.com/office/drawing/2017/decorative" val="1"/>
              </a:ext>
            </a:extLst>
          </p:cNvPr>
          <p:cNvSpPr>
            <a:spLocks noChangeAspect="1" noEditPoints="1"/>
          </p:cNvSpPr>
          <p:nvPr/>
        </p:nvSpPr>
        <p:spPr bwMode="auto">
          <a:xfrm>
            <a:off x="6374852" y="2719814"/>
            <a:ext cx="529444" cy="446596"/>
          </a:xfrm>
          <a:custGeom>
            <a:avLst/>
            <a:gdLst>
              <a:gd name="T0" fmla="*/ 367 w 1152"/>
              <a:gd name="T1" fmla="*/ 866 h 971"/>
              <a:gd name="T2" fmla="*/ 367 w 1152"/>
              <a:gd name="T3" fmla="*/ 827 h 971"/>
              <a:gd name="T4" fmla="*/ 907 w 1152"/>
              <a:gd name="T5" fmla="*/ 827 h 971"/>
              <a:gd name="T6" fmla="*/ 907 w 1152"/>
              <a:gd name="T7" fmla="*/ 866 h 971"/>
              <a:gd name="T8" fmla="*/ 907 w 1152"/>
              <a:gd name="T9" fmla="*/ 827 h 971"/>
              <a:gd name="T10" fmla="*/ 122 w 1152"/>
              <a:gd name="T11" fmla="*/ 139 h 971"/>
              <a:gd name="T12" fmla="*/ 578 w 1152"/>
              <a:gd name="T13" fmla="*/ 121 h 971"/>
              <a:gd name="T14" fmla="*/ 596 w 1152"/>
              <a:gd name="T15" fmla="*/ 517 h 971"/>
              <a:gd name="T16" fmla="*/ 140 w 1152"/>
              <a:gd name="T17" fmla="*/ 534 h 971"/>
              <a:gd name="T18" fmla="*/ 157 w 1152"/>
              <a:gd name="T19" fmla="*/ 500 h 971"/>
              <a:gd name="T20" fmla="*/ 561 w 1152"/>
              <a:gd name="T21" fmla="*/ 157 h 971"/>
              <a:gd name="T22" fmla="*/ 157 w 1152"/>
              <a:gd name="T23" fmla="*/ 500 h 971"/>
              <a:gd name="T24" fmla="*/ 810 w 1152"/>
              <a:gd name="T25" fmla="*/ 621 h 971"/>
              <a:gd name="T26" fmla="*/ 810 w 1152"/>
              <a:gd name="T27" fmla="*/ 657 h 971"/>
              <a:gd name="T28" fmla="*/ 893 w 1152"/>
              <a:gd name="T29" fmla="*/ 639 h 971"/>
              <a:gd name="T30" fmla="*/ 1152 w 1152"/>
              <a:gd name="T31" fmla="*/ 753 h 971"/>
              <a:gd name="T32" fmla="*/ 1152 w 1152"/>
              <a:gd name="T33" fmla="*/ 788 h 971"/>
              <a:gd name="T34" fmla="*/ 1031 w 1152"/>
              <a:gd name="T35" fmla="*/ 864 h 971"/>
              <a:gd name="T36" fmla="*/ 784 w 1152"/>
              <a:gd name="T37" fmla="*/ 864 h 971"/>
              <a:gd name="T38" fmla="*/ 367 w 1152"/>
              <a:gd name="T39" fmla="*/ 971 h 971"/>
              <a:gd name="T40" fmla="*/ 76 w 1152"/>
              <a:gd name="T41" fmla="*/ 864 h 971"/>
              <a:gd name="T42" fmla="*/ 0 w 1152"/>
              <a:gd name="T43" fmla="*/ 17 h 971"/>
              <a:gd name="T44" fmla="*/ 700 w 1152"/>
              <a:gd name="T45" fmla="*/ 0 h 971"/>
              <a:gd name="T46" fmla="*/ 718 w 1152"/>
              <a:gd name="T47" fmla="*/ 165 h 971"/>
              <a:gd name="T48" fmla="*/ 979 w 1152"/>
              <a:gd name="T49" fmla="*/ 205 h 971"/>
              <a:gd name="T50" fmla="*/ 1151 w 1152"/>
              <a:gd name="T51" fmla="*/ 546 h 971"/>
              <a:gd name="T52" fmla="*/ 1152 w 1152"/>
              <a:gd name="T53" fmla="*/ 639 h 971"/>
              <a:gd name="T54" fmla="*/ 457 w 1152"/>
              <a:gd name="T55" fmla="*/ 846 h 971"/>
              <a:gd name="T56" fmla="*/ 277 w 1152"/>
              <a:gd name="T57" fmla="*/ 846 h 971"/>
              <a:gd name="T58" fmla="*/ 457 w 1152"/>
              <a:gd name="T59" fmla="*/ 846 h 971"/>
              <a:gd name="T60" fmla="*/ 35 w 1152"/>
              <a:gd name="T61" fmla="*/ 657 h 971"/>
              <a:gd name="T62" fmla="*/ 76 w 1152"/>
              <a:gd name="T63" fmla="*/ 829 h 971"/>
              <a:gd name="T64" fmla="*/ 367 w 1152"/>
              <a:gd name="T65" fmla="*/ 722 h 971"/>
              <a:gd name="T66" fmla="*/ 683 w 1152"/>
              <a:gd name="T67" fmla="*/ 829 h 971"/>
              <a:gd name="T68" fmla="*/ 683 w 1152"/>
              <a:gd name="T69" fmla="*/ 34 h 971"/>
              <a:gd name="T70" fmla="*/ 35 w 1152"/>
              <a:gd name="T71" fmla="*/ 621 h 971"/>
              <a:gd name="T72" fmla="*/ 683 w 1152"/>
              <a:gd name="T73" fmla="*/ 34 h 971"/>
              <a:gd name="T74" fmla="*/ 1107 w 1152"/>
              <a:gd name="T75" fmla="*/ 657 h 971"/>
              <a:gd name="T76" fmla="*/ 1107 w 1152"/>
              <a:gd name="T77" fmla="*/ 735 h 971"/>
              <a:gd name="T78" fmla="*/ 1117 w 1152"/>
              <a:gd name="T79" fmla="*/ 657 h 971"/>
              <a:gd name="T80" fmla="*/ 924 w 1152"/>
              <a:gd name="T81" fmla="*/ 528 h 971"/>
              <a:gd name="T82" fmla="*/ 960 w 1152"/>
              <a:gd name="T83" fmla="*/ 234 h 971"/>
              <a:gd name="T84" fmla="*/ 822 w 1152"/>
              <a:gd name="T85" fmla="*/ 200 h 971"/>
              <a:gd name="T86" fmla="*/ 997 w 1152"/>
              <a:gd name="T87" fmla="*/ 846 h 971"/>
              <a:gd name="T88" fmla="*/ 818 w 1152"/>
              <a:gd name="T89" fmla="*/ 846 h 971"/>
              <a:gd name="T90" fmla="*/ 997 w 1152"/>
              <a:gd name="T91" fmla="*/ 846 h 971"/>
              <a:gd name="T92" fmla="*/ 1117 w 1152"/>
              <a:gd name="T93" fmla="*/ 770 h 971"/>
              <a:gd name="T94" fmla="*/ 1033 w 1152"/>
              <a:gd name="T95" fmla="*/ 696 h 971"/>
              <a:gd name="T96" fmla="*/ 1117 w 1152"/>
              <a:gd name="T97" fmla="*/ 621 h 971"/>
              <a:gd name="T98" fmla="*/ 810 w 1152"/>
              <a:gd name="T99" fmla="*/ 563 h 971"/>
              <a:gd name="T100" fmla="*/ 810 w 1152"/>
              <a:gd name="T101" fmla="*/ 528 h 971"/>
              <a:gd name="T102" fmla="*/ 793 w 1152"/>
              <a:gd name="T103" fmla="*/ 361 h 971"/>
              <a:gd name="T104" fmla="*/ 787 w 1152"/>
              <a:gd name="T105" fmla="*/ 200 h 971"/>
              <a:gd name="T106" fmla="*/ 718 w 1152"/>
              <a:gd name="T107" fmla="*/ 829 h 971"/>
              <a:gd name="T108" fmla="*/ 907 w 1152"/>
              <a:gd name="T109" fmla="*/ 722 h 971"/>
              <a:gd name="T110" fmla="*/ 1076 w 1152"/>
              <a:gd name="T111" fmla="*/ 829 h 9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152" h="971">
                <a:moveTo>
                  <a:pt x="386" y="846"/>
                </a:moveTo>
                <a:cubicBezTo>
                  <a:pt x="386" y="857"/>
                  <a:pt x="378" y="866"/>
                  <a:pt x="367" y="866"/>
                </a:cubicBezTo>
                <a:cubicBezTo>
                  <a:pt x="356" y="866"/>
                  <a:pt x="348" y="857"/>
                  <a:pt x="348" y="846"/>
                </a:cubicBezTo>
                <a:cubicBezTo>
                  <a:pt x="348" y="836"/>
                  <a:pt x="356" y="827"/>
                  <a:pt x="367" y="827"/>
                </a:cubicBezTo>
                <a:cubicBezTo>
                  <a:pt x="378" y="827"/>
                  <a:pt x="386" y="836"/>
                  <a:pt x="386" y="846"/>
                </a:cubicBezTo>
                <a:close/>
                <a:moveTo>
                  <a:pt x="907" y="827"/>
                </a:moveTo>
                <a:cubicBezTo>
                  <a:pt x="897" y="827"/>
                  <a:pt x="888" y="836"/>
                  <a:pt x="888" y="846"/>
                </a:cubicBezTo>
                <a:cubicBezTo>
                  <a:pt x="888" y="857"/>
                  <a:pt x="897" y="866"/>
                  <a:pt x="907" y="866"/>
                </a:cubicBezTo>
                <a:cubicBezTo>
                  <a:pt x="918" y="866"/>
                  <a:pt x="927" y="857"/>
                  <a:pt x="927" y="846"/>
                </a:cubicBezTo>
                <a:cubicBezTo>
                  <a:pt x="927" y="836"/>
                  <a:pt x="918" y="827"/>
                  <a:pt x="907" y="827"/>
                </a:cubicBezTo>
                <a:close/>
                <a:moveTo>
                  <a:pt x="122" y="517"/>
                </a:moveTo>
                <a:cubicBezTo>
                  <a:pt x="122" y="139"/>
                  <a:pt x="122" y="139"/>
                  <a:pt x="122" y="139"/>
                </a:cubicBezTo>
                <a:cubicBezTo>
                  <a:pt x="122" y="130"/>
                  <a:pt x="130" y="121"/>
                  <a:pt x="140" y="121"/>
                </a:cubicBezTo>
                <a:cubicBezTo>
                  <a:pt x="578" y="121"/>
                  <a:pt x="578" y="121"/>
                  <a:pt x="578" y="121"/>
                </a:cubicBezTo>
                <a:cubicBezTo>
                  <a:pt x="588" y="121"/>
                  <a:pt x="596" y="130"/>
                  <a:pt x="596" y="139"/>
                </a:cubicBezTo>
                <a:cubicBezTo>
                  <a:pt x="596" y="517"/>
                  <a:pt x="596" y="517"/>
                  <a:pt x="596" y="517"/>
                </a:cubicBezTo>
                <a:cubicBezTo>
                  <a:pt x="596" y="526"/>
                  <a:pt x="588" y="534"/>
                  <a:pt x="578" y="534"/>
                </a:cubicBezTo>
                <a:cubicBezTo>
                  <a:pt x="140" y="534"/>
                  <a:pt x="140" y="534"/>
                  <a:pt x="140" y="534"/>
                </a:cubicBezTo>
                <a:cubicBezTo>
                  <a:pt x="130" y="534"/>
                  <a:pt x="122" y="526"/>
                  <a:pt x="122" y="517"/>
                </a:cubicBezTo>
                <a:close/>
                <a:moveTo>
                  <a:pt x="157" y="500"/>
                </a:moveTo>
                <a:cubicBezTo>
                  <a:pt x="561" y="500"/>
                  <a:pt x="561" y="500"/>
                  <a:pt x="561" y="500"/>
                </a:cubicBezTo>
                <a:cubicBezTo>
                  <a:pt x="561" y="157"/>
                  <a:pt x="561" y="157"/>
                  <a:pt x="561" y="157"/>
                </a:cubicBezTo>
                <a:cubicBezTo>
                  <a:pt x="157" y="157"/>
                  <a:pt x="157" y="157"/>
                  <a:pt x="157" y="157"/>
                </a:cubicBezTo>
                <a:lnTo>
                  <a:pt x="157" y="500"/>
                </a:lnTo>
                <a:close/>
                <a:moveTo>
                  <a:pt x="876" y="621"/>
                </a:moveTo>
                <a:cubicBezTo>
                  <a:pt x="810" y="621"/>
                  <a:pt x="810" y="621"/>
                  <a:pt x="810" y="621"/>
                </a:cubicBezTo>
                <a:cubicBezTo>
                  <a:pt x="801" y="621"/>
                  <a:pt x="793" y="629"/>
                  <a:pt x="793" y="639"/>
                </a:cubicBezTo>
                <a:cubicBezTo>
                  <a:pt x="793" y="649"/>
                  <a:pt x="801" y="657"/>
                  <a:pt x="810" y="657"/>
                </a:cubicBezTo>
                <a:cubicBezTo>
                  <a:pt x="876" y="657"/>
                  <a:pt x="876" y="657"/>
                  <a:pt x="876" y="657"/>
                </a:cubicBezTo>
                <a:cubicBezTo>
                  <a:pt x="885" y="657"/>
                  <a:pt x="893" y="649"/>
                  <a:pt x="893" y="639"/>
                </a:cubicBezTo>
                <a:cubicBezTo>
                  <a:pt x="893" y="629"/>
                  <a:pt x="885" y="621"/>
                  <a:pt x="876" y="621"/>
                </a:cubicBezTo>
                <a:close/>
                <a:moveTo>
                  <a:pt x="1152" y="753"/>
                </a:moveTo>
                <a:cubicBezTo>
                  <a:pt x="1152" y="753"/>
                  <a:pt x="1152" y="753"/>
                  <a:pt x="1152" y="753"/>
                </a:cubicBezTo>
                <a:cubicBezTo>
                  <a:pt x="1152" y="788"/>
                  <a:pt x="1152" y="788"/>
                  <a:pt x="1152" y="788"/>
                </a:cubicBezTo>
                <a:cubicBezTo>
                  <a:pt x="1152" y="830"/>
                  <a:pt x="1118" y="864"/>
                  <a:pt x="1076" y="864"/>
                </a:cubicBezTo>
                <a:cubicBezTo>
                  <a:pt x="1031" y="864"/>
                  <a:pt x="1031" y="864"/>
                  <a:pt x="1031" y="864"/>
                </a:cubicBezTo>
                <a:cubicBezTo>
                  <a:pt x="1022" y="924"/>
                  <a:pt x="970" y="971"/>
                  <a:pt x="907" y="971"/>
                </a:cubicBezTo>
                <a:cubicBezTo>
                  <a:pt x="844" y="971"/>
                  <a:pt x="793" y="924"/>
                  <a:pt x="784" y="864"/>
                </a:cubicBezTo>
                <a:cubicBezTo>
                  <a:pt x="490" y="864"/>
                  <a:pt x="490" y="864"/>
                  <a:pt x="490" y="864"/>
                </a:cubicBezTo>
                <a:cubicBezTo>
                  <a:pt x="482" y="924"/>
                  <a:pt x="430" y="971"/>
                  <a:pt x="367" y="971"/>
                </a:cubicBezTo>
                <a:cubicBezTo>
                  <a:pt x="304" y="971"/>
                  <a:pt x="252" y="924"/>
                  <a:pt x="244" y="864"/>
                </a:cubicBezTo>
                <a:cubicBezTo>
                  <a:pt x="76" y="864"/>
                  <a:pt x="76" y="864"/>
                  <a:pt x="76" y="864"/>
                </a:cubicBezTo>
                <a:cubicBezTo>
                  <a:pt x="34" y="864"/>
                  <a:pt x="0" y="830"/>
                  <a:pt x="0" y="788"/>
                </a:cubicBezTo>
                <a:cubicBezTo>
                  <a:pt x="0" y="17"/>
                  <a:pt x="0" y="17"/>
                  <a:pt x="0" y="17"/>
                </a:cubicBezTo>
                <a:cubicBezTo>
                  <a:pt x="0" y="7"/>
                  <a:pt x="8" y="0"/>
                  <a:pt x="18" y="0"/>
                </a:cubicBezTo>
                <a:cubicBezTo>
                  <a:pt x="700" y="0"/>
                  <a:pt x="700" y="0"/>
                  <a:pt x="700" y="0"/>
                </a:cubicBezTo>
                <a:cubicBezTo>
                  <a:pt x="710" y="0"/>
                  <a:pt x="718" y="7"/>
                  <a:pt x="718" y="17"/>
                </a:cubicBezTo>
                <a:cubicBezTo>
                  <a:pt x="718" y="165"/>
                  <a:pt x="718" y="165"/>
                  <a:pt x="718" y="165"/>
                </a:cubicBezTo>
                <a:cubicBezTo>
                  <a:pt x="840" y="165"/>
                  <a:pt x="840" y="165"/>
                  <a:pt x="840" y="165"/>
                </a:cubicBezTo>
                <a:cubicBezTo>
                  <a:pt x="891" y="165"/>
                  <a:pt x="939" y="178"/>
                  <a:pt x="979" y="205"/>
                </a:cubicBezTo>
                <a:cubicBezTo>
                  <a:pt x="1058" y="256"/>
                  <a:pt x="1152" y="357"/>
                  <a:pt x="1151" y="546"/>
                </a:cubicBezTo>
                <a:cubicBezTo>
                  <a:pt x="1151" y="546"/>
                  <a:pt x="1151" y="546"/>
                  <a:pt x="1151" y="546"/>
                </a:cubicBezTo>
                <a:cubicBezTo>
                  <a:pt x="1152" y="637"/>
                  <a:pt x="1152" y="637"/>
                  <a:pt x="1152" y="637"/>
                </a:cubicBezTo>
                <a:cubicBezTo>
                  <a:pt x="1152" y="637"/>
                  <a:pt x="1152" y="638"/>
                  <a:pt x="1152" y="639"/>
                </a:cubicBezTo>
                <a:lnTo>
                  <a:pt x="1152" y="753"/>
                </a:lnTo>
                <a:close/>
                <a:moveTo>
                  <a:pt x="457" y="846"/>
                </a:moveTo>
                <a:cubicBezTo>
                  <a:pt x="457" y="797"/>
                  <a:pt x="417" y="756"/>
                  <a:pt x="367" y="756"/>
                </a:cubicBezTo>
                <a:cubicBezTo>
                  <a:pt x="318" y="756"/>
                  <a:pt x="277" y="797"/>
                  <a:pt x="277" y="846"/>
                </a:cubicBezTo>
                <a:cubicBezTo>
                  <a:pt x="277" y="896"/>
                  <a:pt x="318" y="936"/>
                  <a:pt x="367" y="936"/>
                </a:cubicBezTo>
                <a:cubicBezTo>
                  <a:pt x="417" y="936"/>
                  <a:pt x="457" y="896"/>
                  <a:pt x="457" y="846"/>
                </a:cubicBezTo>
                <a:close/>
                <a:moveTo>
                  <a:pt x="683" y="657"/>
                </a:moveTo>
                <a:cubicBezTo>
                  <a:pt x="35" y="657"/>
                  <a:pt x="35" y="657"/>
                  <a:pt x="35" y="657"/>
                </a:cubicBezTo>
                <a:cubicBezTo>
                  <a:pt x="35" y="788"/>
                  <a:pt x="35" y="788"/>
                  <a:pt x="35" y="788"/>
                </a:cubicBezTo>
                <a:cubicBezTo>
                  <a:pt x="35" y="810"/>
                  <a:pt x="53" y="829"/>
                  <a:pt x="76" y="829"/>
                </a:cubicBezTo>
                <a:cubicBezTo>
                  <a:pt x="244" y="829"/>
                  <a:pt x="244" y="829"/>
                  <a:pt x="244" y="829"/>
                </a:cubicBezTo>
                <a:cubicBezTo>
                  <a:pt x="252" y="768"/>
                  <a:pt x="304" y="722"/>
                  <a:pt x="367" y="722"/>
                </a:cubicBezTo>
                <a:cubicBezTo>
                  <a:pt x="430" y="722"/>
                  <a:pt x="482" y="768"/>
                  <a:pt x="490" y="829"/>
                </a:cubicBezTo>
                <a:cubicBezTo>
                  <a:pt x="683" y="829"/>
                  <a:pt x="683" y="829"/>
                  <a:pt x="683" y="829"/>
                </a:cubicBezTo>
                <a:lnTo>
                  <a:pt x="683" y="657"/>
                </a:lnTo>
                <a:close/>
                <a:moveTo>
                  <a:pt x="683" y="34"/>
                </a:moveTo>
                <a:cubicBezTo>
                  <a:pt x="35" y="34"/>
                  <a:pt x="35" y="34"/>
                  <a:pt x="35" y="34"/>
                </a:cubicBezTo>
                <a:cubicBezTo>
                  <a:pt x="35" y="621"/>
                  <a:pt x="35" y="621"/>
                  <a:pt x="35" y="621"/>
                </a:cubicBezTo>
                <a:cubicBezTo>
                  <a:pt x="683" y="621"/>
                  <a:pt x="683" y="621"/>
                  <a:pt x="683" y="621"/>
                </a:cubicBezTo>
                <a:lnTo>
                  <a:pt x="683" y="34"/>
                </a:lnTo>
                <a:close/>
                <a:moveTo>
                  <a:pt x="1117" y="657"/>
                </a:moveTo>
                <a:cubicBezTo>
                  <a:pt x="1107" y="657"/>
                  <a:pt x="1107" y="657"/>
                  <a:pt x="1107" y="657"/>
                </a:cubicBezTo>
                <a:cubicBezTo>
                  <a:pt x="1085" y="657"/>
                  <a:pt x="1068" y="674"/>
                  <a:pt x="1068" y="696"/>
                </a:cubicBezTo>
                <a:cubicBezTo>
                  <a:pt x="1068" y="718"/>
                  <a:pt x="1085" y="735"/>
                  <a:pt x="1107" y="735"/>
                </a:cubicBezTo>
                <a:cubicBezTo>
                  <a:pt x="1117" y="735"/>
                  <a:pt x="1117" y="735"/>
                  <a:pt x="1117" y="735"/>
                </a:cubicBezTo>
                <a:lnTo>
                  <a:pt x="1117" y="657"/>
                </a:lnTo>
                <a:close/>
                <a:moveTo>
                  <a:pt x="822" y="340"/>
                </a:moveTo>
                <a:cubicBezTo>
                  <a:pt x="874" y="391"/>
                  <a:pt x="908" y="454"/>
                  <a:pt x="924" y="528"/>
                </a:cubicBezTo>
                <a:cubicBezTo>
                  <a:pt x="1116" y="528"/>
                  <a:pt x="1116" y="528"/>
                  <a:pt x="1116" y="528"/>
                </a:cubicBezTo>
                <a:cubicBezTo>
                  <a:pt x="1111" y="366"/>
                  <a:pt x="1029" y="279"/>
                  <a:pt x="960" y="234"/>
                </a:cubicBezTo>
                <a:cubicBezTo>
                  <a:pt x="926" y="211"/>
                  <a:pt x="884" y="200"/>
                  <a:pt x="840" y="200"/>
                </a:cubicBezTo>
                <a:cubicBezTo>
                  <a:pt x="822" y="200"/>
                  <a:pt x="822" y="200"/>
                  <a:pt x="822" y="200"/>
                </a:cubicBezTo>
                <a:lnTo>
                  <a:pt x="822" y="340"/>
                </a:lnTo>
                <a:close/>
                <a:moveTo>
                  <a:pt x="997" y="846"/>
                </a:moveTo>
                <a:cubicBezTo>
                  <a:pt x="997" y="797"/>
                  <a:pt x="957" y="756"/>
                  <a:pt x="907" y="756"/>
                </a:cubicBezTo>
                <a:cubicBezTo>
                  <a:pt x="858" y="756"/>
                  <a:pt x="818" y="797"/>
                  <a:pt x="818" y="846"/>
                </a:cubicBezTo>
                <a:cubicBezTo>
                  <a:pt x="818" y="896"/>
                  <a:pt x="858" y="936"/>
                  <a:pt x="907" y="936"/>
                </a:cubicBezTo>
                <a:cubicBezTo>
                  <a:pt x="957" y="936"/>
                  <a:pt x="997" y="896"/>
                  <a:pt x="997" y="846"/>
                </a:cubicBezTo>
                <a:close/>
                <a:moveTo>
                  <a:pt x="1117" y="788"/>
                </a:moveTo>
                <a:cubicBezTo>
                  <a:pt x="1117" y="770"/>
                  <a:pt x="1117" y="770"/>
                  <a:pt x="1117" y="770"/>
                </a:cubicBezTo>
                <a:cubicBezTo>
                  <a:pt x="1107" y="770"/>
                  <a:pt x="1107" y="770"/>
                  <a:pt x="1107" y="770"/>
                </a:cubicBezTo>
                <a:cubicBezTo>
                  <a:pt x="1066" y="770"/>
                  <a:pt x="1033" y="737"/>
                  <a:pt x="1033" y="696"/>
                </a:cubicBezTo>
                <a:cubicBezTo>
                  <a:pt x="1033" y="655"/>
                  <a:pt x="1066" y="621"/>
                  <a:pt x="1107" y="621"/>
                </a:cubicBezTo>
                <a:cubicBezTo>
                  <a:pt x="1117" y="621"/>
                  <a:pt x="1117" y="621"/>
                  <a:pt x="1117" y="621"/>
                </a:cubicBezTo>
                <a:cubicBezTo>
                  <a:pt x="1117" y="563"/>
                  <a:pt x="1117" y="563"/>
                  <a:pt x="1117" y="563"/>
                </a:cubicBezTo>
                <a:cubicBezTo>
                  <a:pt x="810" y="563"/>
                  <a:pt x="810" y="563"/>
                  <a:pt x="810" y="563"/>
                </a:cubicBezTo>
                <a:cubicBezTo>
                  <a:pt x="801" y="563"/>
                  <a:pt x="793" y="555"/>
                  <a:pt x="793" y="546"/>
                </a:cubicBezTo>
                <a:cubicBezTo>
                  <a:pt x="793" y="536"/>
                  <a:pt x="801" y="528"/>
                  <a:pt x="810" y="528"/>
                </a:cubicBezTo>
                <a:cubicBezTo>
                  <a:pt x="888" y="528"/>
                  <a:pt x="888" y="528"/>
                  <a:pt x="888" y="528"/>
                </a:cubicBezTo>
                <a:cubicBezTo>
                  <a:pt x="872" y="462"/>
                  <a:pt x="840" y="406"/>
                  <a:pt x="793" y="361"/>
                </a:cubicBezTo>
                <a:cubicBezTo>
                  <a:pt x="790" y="357"/>
                  <a:pt x="788" y="352"/>
                  <a:pt x="788" y="348"/>
                </a:cubicBezTo>
                <a:cubicBezTo>
                  <a:pt x="787" y="200"/>
                  <a:pt x="787" y="200"/>
                  <a:pt x="787" y="200"/>
                </a:cubicBezTo>
                <a:cubicBezTo>
                  <a:pt x="718" y="200"/>
                  <a:pt x="718" y="200"/>
                  <a:pt x="718" y="200"/>
                </a:cubicBezTo>
                <a:cubicBezTo>
                  <a:pt x="718" y="829"/>
                  <a:pt x="718" y="829"/>
                  <a:pt x="718" y="829"/>
                </a:cubicBezTo>
                <a:cubicBezTo>
                  <a:pt x="784" y="829"/>
                  <a:pt x="784" y="829"/>
                  <a:pt x="784" y="829"/>
                </a:cubicBezTo>
                <a:cubicBezTo>
                  <a:pt x="793" y="768"/>
                  <a:pt x="844" y="722"/>
                  <a:pt x="907" y="722"/>
                </a:cubicBezTo>
                <a:cubicBezTo>
                  <a:pt x="970" y="722"/>
                  <a:pt x="1022" y="768"/>
                  <a:pt x="1031" y="829"/>
                </a:cubicBezTo>
                <a:cubicBezTo>
                  <a:pt x="1076" y="829"/>
                  <a:pt x="1076" y="829"/>
                  <a:pt x="1076" y="829"/>
                </a:cubicBezTo>
                <a:cubicBezTo>
                  <a:pt x="1099" y="829"/>
                  <a:pt x="1117" y="810"/>
                  <a:pt x="1117" y="788"/>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defTabSz="913607" eaLnBrk="0" fontAlgn="base" hangingPunct="0">
              <a:spcBef>
                <a:spcPct val="0"/>
              </a:spcBef>
              <a:spcAft>
                <a:spcPct val="0"/>
              </a:spcAft>
            </a:pPr>
            <a:endParaRPr lang="en-US">
              <a:solidFill>
                <a:srgbClr val="000000"/>
              </a:solidFill>
              <a:latin typeface="Arial" panose="020B0604020202020204" pitchFamily="34" charset="0"/>
              <a:cs typeface="Arial" panose="020B0604020202020204" pitchFamily="34" charset="0"/>
            </a:endParaRPr>
          </a:p>
        </p:txBody>
      </p:sp>
      <p:sp>
        <p:nvSpPr>
          <p:cNvPr id="25" name="Freeform 78">
            <a:extLst>
              <a:ext uri="{FF2B5EF4-FFF2-40B4-BE49-F238E27FC236}">
                <a16:creationId xmlns:a16="http://schemas.microsoft.com/office/drawing/2014/main" id="{ADAD6FA8-6E5B-DF49-CE7A-170A0B91896D}"/>
              </a:ext>
              <a:ext uri="{C183D7F6-B498-43B3-948B-1728B52AA6E4}">
                <adec:decorative xmlns:adec="http://schemas.microsoft.com/office/drawing/2017/decorative" val="1"/>
              </a:ext>
            </a:extLst>
          </p:cNvPr>
          <p:cNvSpPr>
            <a:spLocks noChangeAspect="1" noEditPoints="1"/>
          </p:cNvSpPr>
          <p:nvPr/>
        </p:nvSpPr>
        <p:spPr bwMode="auto">
          <a:xfrm>
            <a:off x="3504153" y="2712787"/>
            <a:ext cx="485054" cy="485054"/>
          </a:xfrm>
          <a:custGeom>
            <a:avLst/>
            <a:gdLst>
              <a:gd name="T0" fmla="*/ 5818 w 7200"/>
              <a:gd name="T1" fmla="*/ 3775 h 7200"/>
              <a:gd name="T2" fmla="*/ 4872 w 7200"/>
              <a:gd name="T3" fmla="*/ 3775 h 7200"/>
              <a:gd name="T4" fmla="*/ 4872 w 7200"/>
              <a:gd name="T5" fmla="*/ 4838 h 7200"/>
              <a:gd name="T6" fmla="*/ 4981 w 7200"/>
              <a:gd name="T7" fmla="*/ 4967 h 7200"/>
              <a:gd name="T8" fmla="*/ 5792 w 7200"/>
              <a:gd name="T9" fmla="*/ 4929 h 7200"/>
              <a:gd name="T10" fmla="*/ 5684 w 7200"/>
              <a:gd name="T11" fmla="*/ 4102 h 7200"/>
              <a:gd name="T12" fmla="*/ 5579 w 7200"/>
              <a:gd name="T13" fmla="*/ 4750 h 7200"/>
              <a:gd name="T14" fmla="*/ 5232 w 7200"/>
              <a:gd name="T15" fmla="*/ 4083 h 7200"/>
              <a:gd name="T16" fmla="*/ 5089 w 7200"/>
              <a:gd name="T17" fmla="*/ 3775 h 7200"/>
              <a:gd name="T18" fmla="*/ 5599 w 7200"/>
              <a:gd name="T19" fmla="*/ 3775 h 7200"/>
              <a:gd name="T20" fmla="*/ 5458 w 7200"/>
              <a:gd name="T21" fmla="*/ 4083 h 7200"/>
              <a:gd name="T22" fmla="*/ 5454 w 7200"/>
              <a:gd name="T23" fmla="*/ 1653 h 7200"/>
              <a:gd name="T24" fmla="*/ 4651 w 7200"/>
              <a:gd name="T25" fmla="*/ 1870 h 7200"/>
              <a:gd name="T26" fmla="*/ 4466 w 7200"/>
              <a:gd name="T27" fmla="*/ 184 h 7200"/>
              <a:gd name="T28" fmla="*/ 4444 w 7200"/>
              <a:gd name="T29" fmla="*/ 164 h 7200"/>
              <a:gd name="T30" fmla="*/ 4405 w 7200"/>
              <a:gd name="T31" fmla="*/ 131 h 7200"/>
              <a:gd name="T32" fmla="*/ 4330 w 7200"/>
              <a:gd name="T33" fmla="*/ 81 h 7200"/>
              <a:gd name="T34" fmla="*/ 4296 w 7200"/>
              <a:gd name="T35" fmla="*/ 63 h 7200"/>
              <a:gd name="T36" fmla="*/ 4266 w 7200"/>
              <a:gd name="T37" fmla="*/ 49 h 7200"/>
              <a:gd name="T38" fmla="*/ 627 w 7200"/>
              <a:gd name="T39" fmla="*/ 0 h 7200"/>
              <a:gd name="T40" fmla="*/ 0 w 7200"/>
              <a:gd name="T41" fmla="*/ 628 h 7200"/>
              <a:gd name="T42" fmla="*/ 183 w 7200"/>
              <a:gd name="T43" fmla="*/ 7017 h 7200"/>
              <a:gd name="T44" fmla="*/ 4023 w 7200"/>
              <a:gd name="T45" fmla="*/ 7200 h 7200"/>
              <a:gd name="T46" fmla="*/ 4651 w 7200"/>
              <a:gd name="T47" fmla="*/ 5554 h 7200"/>
              <a:gd name="T48" fmla="*/ 7200 w 7200"/>
              <a:gd name="T49" fmla="*/ 4799 h 7200"/>
              <a:gd name="T50" fmla="*/ 6539 w 7200"/>
              <a:gd name="T51" fmla="*/ 2745 h 7200"/>
              <a:gd name="T52" fmla="*/ 5345 w 7200"/>
              <a:gd name="T53" fmla="*/ 1867 h 7200"/>
              <a:gd name="T54" fmla="*/ 4370 w 7200"/>
              <a:gd name="T55" fmla="*/ 2739 h 7200"/>
              <a:gd name="T56" fmla="*/ 4651 w 7200"/>
              <a:gd name="T57" fmla="*/ 2155 h 7200"/>
              <a:gd name="T58" fmla="*/ 307 w 7200"/>
              <a:gd name="T59" fmla="*/ 363 h 7200"/>
              <a:gd name="T60" fmla="*/ 334 w 7200"/>
              <a:gd name="T61" fmla="*/ 333 h 7200"/>
              <a:gd name="T62" fmla="*/ 377 w 7200"/>
              <a:gd name="T63" fmla="*/ 296 h 7200"/>
              <a:gd name="T64" fmla="*/ 421 w 7200"/>
              <a:gd name="T65" fmla="*/ 267 h 7200"/>
              <a:gd name="T66" fmla="*/ 4023 w 7200"/>
              <a:gd name="T67" fmla="*/ 211 h 7200"/>
              <a:gd name="T68" fmla="*/ 4438 w 7200"/>
              <a:gd name="T69" fmla="*/ 1057 h 7200"/>
              <a:gd name="T70" fmla="*/ 213 w 7200"/>
              <a:gd name="T71" fmla="*/ 628 h 7200"/>
              <a:gd name="T72" fmla="*/ 4023 w 7200"/>
              <a:gd name="T73" fmla="*/ 6989 h 7200"/>
              <a:gd name="T74" fmla="*/ 213 w 7200"/>
              <a:gd name="T75" fmla="*/ 6575 h 7200"/>
              <a:gd name="T76" fmla="*/ 4438 w 7200"/>
              <a:gd name="T77" fmla="*/ 6143 h 7200"/>
              <a:gd name="T78" fmla="*/ 4438 w 7200"/>
              <a:gd name="T79" fmla="*/ 5932 h 7200"/>
              <a:gd name="T80" fmla="*/ 213 w 7200"/>
              <a:gd name="T81" fmla="*/ 1269 h 7200"/>
              <a:gd name="T82" fmla="*/ 4438 w 7200"/>
              <a:gd name="T83" fmla="*/ 2064 h 7200"/>
              <a:gd name="T84" fmla="*/ 3489 w 7200"/>
              <a:gd name="T85" fmla="*/ 3493 h 7200"/>
              <a:gd name="T86" fmla="*/ 4242 w 7200"/>
              <a:gd name="T87" fmla="*/ 5554 h 7200"/>
              <a:gd name="T88" fmla="*/ 4438 w 7200"/>
              <a:gd name="T89" fmla="*/ 5932 h 7200"/>
              <a:gd name="T90" fmla="*/ 6447 w 7200"/>
              <a:gd name="T91" fmla="*/ 5334 h 7200"/>
              <a:gd name="T92" fmla="*/ 3708 w 7200"/>
              <a:gd name="T93" fmla="*/ 4799 h 7200"/>
              <a:gd name="T94" fmla="*/ 4242 w 7200"/>
              <a:gd name="T95" fmla="*/ 2959 h 7200"/>
              <a:gd name="T96" fmla="*/ 6981 w 7200"/>
              <a:gd name="T97" fmla="*/ 3493 h 7200"/>
              <a:gd name="T98" fmla="*/ 3086 w 7200"/>
              <a:gd name="T99" fmla="*/ 528 h 7200"/>
              <a:gd name="T100" fmla="*/ 3086 w 7200"/>
              <a:gd name="T101" fmla="*/ 741 h 7200"/>
              <a:gd name="T102" fmla="*/ 3086 w 7200"/>
              <a:gd name="T103" fmla="*/ 528 h 7200"/>
              <a:gd name="T104" fmla="*/ 2219 w 7200"/>
              <a:gd name="T105" fmla="*/ 6566 h 7200"/>
              <a:gd name="T106" fmla="*/ 2431 w 7200"/>
              <a:gd name="T107" fmla="*/ 6566 h 7200"/>
              <a:gd name="T108" fmla="*/ 2619 w 7200"/>
              <a:gd name="T109" fmla="*/ 528 h 7200"/>
              <a:gd name="T110" fmla="*/ 1457 w 7200"/>
              <a:gd name="T111" fmla="*/ 634 h 7200"/>
              <a:gd name="T112" fmla="*/ 2619 w 7200"/>
              <a:gd name="T113" fmla="*/ 741 h 7200"/>
              <a:gd name="T114" fmla="*/ 2619 w 7200"/>
              <a:gd name="T115" fmla="*/ 528 h 7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7200" h="7200">
                <a:moveTo>
                  <a:pt x="5684" y="4102"/>
                </a:moveTo>
                <a:cubicBezTo>
                  <a:pt x="5770" y="4015"/>
                  <a:pt x="5818" y="3899"/>
                  <a:pt x="5818" y="3775"/>
                </a:cubicBezTo>
                <a:cubicBezTo>
                  <a:pt x="5818" y="3516"/>
                  <a:pt x="5604" y="3302"/>
                  <a:pt x="5345" y="3302"/>
                </a:cubicBezTo>
                <a:cubicBezTo>
                  <a:pt x="5083" y="3302"/>
                  <a:pt x="4872" y="3516"/>
                  <a:pt x="4872" y="3775"/>
                </a:cubicBezTo>
                <a:cubicBezTo>
                  <a:pt x="4872" y="3899"/>
                  <a:pt x="4919" y="4015"/>
                  <a:pt x="5005" y="4102"/>
                </a:cubicBezTo>
                <a:cubicBezTo>
                  <a:pt x="4872" y="4838"/>
                  <a:pt x="4872" y="4838"/>
                  <a:pt x="4872" y="4838"/>
                </a:cubicBezTo>
                <a:cubicBezTo>
                  <a:pt x="4867" y="4870"/>
                  <a:pt x="4876" y="4906"/>
                  <a:pt x="4896" y="4929"/>
                </a:cubicBezTo>
                <a:cubicBezTo>
                  <a:pt x="4918" y="4954"/>
                  <a:pt x="4948" y="4967"/>
                  <a:pt x="4981" y="4967"/>
                </a:cubicBezTo>
                <a:cubicBezTo>
                  <a:pt x="5708" y="4967"/>
                  <a:pt x="5708" y="4967"/>
                  <a:pt x="5708" y="4967"/>
                </a:cubicBezTo>
                <a:cubicBezTo>
                  <a:pt x="5741" y="4967"/>
                  <a:pt x="5771" y="4954"/>
                  <a:pt x="5792" y="4929"/>
                </a:cubicBezTo>
                <a:cubicBezTo>
                  <a:pt x="5812" y="4906"/>
                  <a:pt x="5821" y="4870"/>
                  <a:pt x="5815" y="4838"/>
                </a:cubicBezTo>
                <a:lnTo>
                  <a:pt x="5684" y="4102"/>
                </a:lnTo>
                <a:close/>
                <a:moveTo>
                  <a:pt x="5458" y="4083"/>
                </a:moveTo>
                <a:cubicBezTo>
                  <a:pt x="5579" y="4750"/>
                  <a:pt x="5579" y="4750"/>
                  <a:pt x="5579" y="4750"/>
                </a:cubicBezTo>
                <a:cubicBezTo>
                  <a:pt x="5110" y="4750"/>
                  <a:pt x="5110" y="4750"/>
                  <a:pt x="5110" y="4750"/>
                </a:cubicBezTo>
                <a:cubicBezTo>
                  <a:pt x="5232" y="4083"/>
                  <a:pt x="5232" y="4083"/>
                  <a:pt x="5232" y="4083"/>
                </a:cubicBezTo>
                <a:cubicBezTo>
                  <a:pt x="5238" y="4041"/>
                  <a:pt x="5222" y="4002"/>
                  <a:pt x="5190" y="3976"/>
                </a:cubicBezTo>
                <a:cubicBezTo>
                  <a:pt x="5126" y="3928"/>
                  <a:pt x="5089" y="3853"/>
                  <a:pt x="5089" y="3775"/>
                </a:cubicBezTo>
                <a:cubicBezTo>
                  <a:pt x="5089" y="3636"/>
                  <a:pt x="5204" y="3519"/>
                  <a:pt x="5345" y="3519"/>
                </a:cubicBezTo>
                <a:cubicBezTo>
                  <a:pt x="5485" y="3519"/>
                  <a:pt x="5599" y="3636"/>
                  <a:pt x="5599" y="3775"/>
                </a:cubicBezTo>
                <a:cubicBezTo>
                  <a:pt x="5599" y="3853"/>
                  <a:pt x="5562" y="3928"/>
                  <a:pt x="5499" y="3976"/>
                </a:cubicBezTo>
                <a:cubicBezTo>
                  <a:pt x="5467" y="4002"/>
                  <a:pt x="5450" y="4041"/>
                  <a:pt x="5458" y="4083"/>
                </a:cubicBezTo>
                <a:close/>
                <a:moveTo>
                  <a:pt x="6539" y="2745"/>
                </a:moveTo>
                <a:cubicBezTo>
                  <a:pt x="6489" y="2169"/>
                  <a:pt x="6030" y="1705"/>
                  <a:pt x="5454" y="1653"/>
                </a:cubicBezTo>
                <a:cubicBezTo>
                  <a:pt x="5344" y="1638"/>
                  <a:pt x="5235" y="1653"/>
                  <a:pt x="5235" y="1653"/>
                </a:cubicBezTo>
                <a:cubicBezTo>
                  <a:pt x="5019" y="1673"/>
                  <a:pt x="4819" y="1750"/>
                  <a:pt x="4651" y="1870"/>
                </a:cubicBezTo>
                <a:cubicBezTo>
                  <a:pt x="4651" y="628"/>
                  <a:pt x="4651" y="628"/>
                  <a:pt x="4651" y="628"/>
                </a:cubicBezTo>
                <a:cubicBezTo>
                  <a:pt x="4651" y="460"/>
                  <a:pt x="4585" y="302"/>
                  <a:pt x="4466" y="184"/>
                </a:cubicBezTo>
                <a:cubicBezTo>
                  <a:pt x="4460" y="177"/>
                  <a:pt x="4454" y="172"/>
                  <a:pt x="4448" y="167"/>
                </a:cubicBezTo>
                <a:cubicBezTo>
                  <a:pt x="4447" y="166"/>
                  <a:pt x="4446" y="165"/>
                  <a:pt x="4444" y="164"/>
                </a:cubicBezTo>
                <a:cubicBezTo>
                  <a:pt x="4444" y="163"/>
                  <a:pt x="4444" y="163"/>
                  <a:pt x="4443" y="162"/>
                </a:cubicBezTo>
                <a:cubicBezTo>
                  <a:pt x="4431" y="152"/>
                  <a:pt x="4418" y="141"/>
                  <a:pt x="4405" y="131"/>
                </a:cubicBezTo>
                <a:cubicBezTo>
                  <a:pt x="4400" y="127"/>
                  <a:pt x="4396" y="123"/>
                  <a:pt x="4391" y="120"/>
                </a:cubicBezTo>
                <a:cubicBezTo>
                  <a:pt x="4372" y="106"/>
                  <a:pt x="4351" y="93"/>
                  <a:pt x="4330" y="81"/>
                </a:cubicBezTo>
                <a:cubicBezTo>
                  <a:pt x="4325" y="78"/>
                  <a:pt x="4320" y="76"/>
                  <a:pt x="4316" y="73"/>
                </a:cubicBezTo>
                <a:cubicBezTo>
                  <a:pt x="4309" y="70"/>
                  <a:pt x="4303" y="66"/>
                  <a:pt x="4296" y="63"/>
                </a:cubicBezTo>
                <a:cubicBezTo>
                  <a:pt x="4295" y="62"/>
                  <a:pt x="4293" y="62"/>
                  <a:pt x="4292" y="61"/>
                </a:cubicBezTo>
                <a:cubicBezTo>
                  <a:pt x="4283" y="57"/>
                  <a:pt x="4275" y="53"/>
                  <a:pt x="4266" y="49"/>
                </a:cubicBezTo>
                <a:cubicBezTo>
                  <a:pt x="4189" y="16"/>
                  <a:pt x="4107" y="0"/>
                  <a:pt x="4023" y="0"/>
                </a:cubicBezTo>
                <a:cubicBezTo>
                  <a:pt x="627" y="0"/>
                  <a:pt x="627" y="0"/>
                  <a:pt x="627" y="0"/>
                </a:cubicBezTo>
                <a:cubicBezTo>
                  <a:pt x="459" y="0"/>
                  <a:pt x="302" y="65"/>
                  <a:pt x="183" y="184"/>
                </a:cubicBezTo>
                <a:cubicBezTo>
                  <a:pt x="65" y="302"/>
                  <a:pt x="0" y="460"/>
                  <a:pt x="0" y="628"/>
                </a:cubicBezTo>
                <a:cubicBezTo>
                  <a:pt x="0" y="6575"/>
                  <a:pt x="0" y="6575"/>
                  <a:pt x="0" y="6575"/>
                </a:cubicBezTo>
                <a:cubicBezTo>
                  <a:pt x="0" y="6742"/>
                  <a:pt x="65" y="6899"/>
                  <a:pt x="183" y="7017"/>
                </a:cubicBezTo>
                <a:cubicBezTo>
                  <a:pt x="302" y="7135"/>
                  <a:pt x="460" y="7200"/>
                  <a:pt x="627" y="7200"/>
                </a:cubicBezTo>
                <a:cubicBezTo>
                  <a:pt x="4023" y="7200"/>
                  <a:pt x="4023" y="7200"/>
                  <a:pt x="4023" y="7200"/>
                </a:cubicBezTo>
                <a:cubicBezTo>
                  <a:pt x="4369" y="7200"/>
                  <a:pt x="4651" y="6920"/>
                  <a:pt x="4651" y="6575"/>
                </a:cubicBezTo>
                <a:cubicBezTo>
                  <a:pt x="4651" y="5554"/>
                  <a:pt x="4651" y="5554"/>
                  <a:pt x="4651" y="5554"/>
                </a:cubicBezTo>
                <a:cubicBezTo>
                  <a:pt x="6447" y="5554"/>
                  <a:pt x="6447" y="5554"/>
                  <a:pt x="6447" y="5554"/>
                </a:cubicBezTo>
                <a:cubicBezTo>
                  <a:pt x="6861" y="5554"/>
                  <a:pt x="7200" y="5217"/>
                  <a:pt x="7200" y="4799"/>
                </a:cubicBezTo>
                <a:cubicBezTo>
                  <a:pt x="7200" y="3493"/>
                  <a:pt x="7200" y="3493"/>
                  <a:pt x="7200" y="3493"/>
                </a:cubicBezTo>
                <a:cubicBezTo>
                  <a:pt x="7200" y="3108"/>
                  <a:pt x="6910" y="2791"/>
                  <a:pt x="6539" y="2745"/>
                </a:cubicBezTo>
                <a:close/>
                <a:moveTo>
                  <a:pt x="4651" y="2155"/>
                </a:moveTo>
                <a:cubicBezTo>
                  <a:pt x="4828" y="1977"/>
                  <a:pt x="5074" y="1867"/>
                  <a:pt x="5345" y="1867"/>
                </a:cubicBezTo>
                <a:cubicBezTo>
                  <a:pt x="5849" y="1867"/>
                  <a:pt x="6265" y="2249"/>
                  <a:pt x="6319" y="2739"/>
                </a:cubicBezTo>
                <a:cubicBezTo>
                  <a:pt x="4370" y="2739"/>
                  <a:pt x="4370" y="2739"/>
                  <a:pt x="4370" y="2739"/>
                </a:cubicBezTo>
                <a:cubicBezTo>
                  <a:pt x="4380" y="2646"/>
                  <a:pt x="4403" y="2557"/>
                  <a:pt x="4438" y="2474"/>
                </a:cubicBezTo>
                <a:cubicBezTo>
                  <a:pt x="4487" y="2354"/>
                  <a:pt x="4560" y="2246"/>
                  <a:pt x="4651" y="2155"/>
                </a:cubicBezTo>
                <a:close/>
                <a:moveTo>
                  <a:pt x="213" y="628"/>
                </a:moveTo>
                <a:cubicBezTo>
                  <a:pt x="213" y="528"/>
                  <a:pt x="248" y="435"/>
                  <a:pt x="307" y="363"/>
                </a:cubicBezTo>
                <a:cubicBezTo>
                  <a:pt x="307" y="363"/>
                  <a:pt x="307" y="363"/>
                  <a:pt x="307" y="363"/>
                </a:cubicBezTo>
                <a:cubicBezTo>
                  <a:pt x="316" y="353"/>
                  <a:pt x="325" y="343"/>
                  <a:pt x="334" y="333"/>
                </a:cubicBezTo>
                <a:cubicBezTo>
                  <a:pt x="344" y="324"/>
                  <a:pt x="354" y="315"/>
                  <a:pt x="364" y="307"/>
                </a:cubicBezTo>
                <a:cubicBezTo>
                  <a:pt x="368" y="303"/>
                  <a:pt x="373" y="299"/>
                  <a:pt x="377" y="296"/>
                </a:cubicBezTo>
                <a:cubicBezTo>
                  <a:pt x="387" y="289"/>
                  <a:pt x="396" y="282"/>
                  <a:pt x="406" y="276"/>
                </a:cubicBezTo>
                <a:cubicBezTo>
                  <a:pt x="411" y="273"/>
                  <a:pt x="416" y="270"/>
                  <a:pt x="421" y="267"/>
                </a:cubicBezTo>
                <a:cubicBezTo>
                  <a:pt x="482" y="231"/>
                  <a:pt x="552" y="211"/>
                  <a:pt x="627" y="211"/>
                </a:cubicBezTo>
                <a:cubicBezTo>
                  <a:pt x="4023" y="211"/>
                  <a:pt x="4023" y="211"/>
                  <a:pt x="4023" y="211"/>
                </a:cubicBezTo>
                <a:cubicBezTo>
                  <a:pt x="4251" y="211"/>
                  <a:pt x="4438" y="399"/>
                  <a:pt x="4438" y="628"/>
                </a:cubicBezTo>
                <a:cubicBezTo>
                  <a:pt x="4438" y="1057"/>
                  <a:pt x="4438" y="1057"/>
                  <a:pt x="4438" y="1057"/>
                </a:cubicBezTo>
                <a:cubicBezTo>
                  <a:pt x="213" y="1057"/>
                  <a:pt x="213" y="1057"/>
                  <a:pt x="213" y="1057"/>
                </a:cubicBezTo>
                <a:lnTo>
                  <a:pt x="213" y="628"/>
                </a:lnTo>
                <a:close/>
                <a:moveTo>
                  <a:pt x="4438" y="6575"/>
                </a:moveTo>
                <a:cubicBezTo>
                  <a:pt x="4438" y="6803"/>
                  <a:pt x="4251" y="6989"/>
                  <a:pt x="4023" y="6989"/>
                </a:cubicBezTo>
                <a:cubicBezTo>
                  <a:pt x="627" y="6989"/>
                  <a:pt x="627" y="6989"/>
                  <a:pt x="627" y="6989"/>
                </a:cubicBezTo>
                <a:cubicBezTo>
                  <a:pt x="399" y="6989"/>
                  <a:pt x="213" y="6803"/>
                  <a:pt x="213" y="6575"/>
                </a:cubicBezTo>
                <a:cubicBezTo>
                  <a:pt x="213" y="6143"/>
                  <a:pt x="213" y="6143"/>
                  <a:pt x="213" y="6143"/>
                </a:cubicBezTo>
                <a:cubicBezTo>
                  <a:pt x="4438" y="6143"/>
                  <a:pt x="4438" y="6143"/>
                  <a:pt x="4438" y="6143"/>
                </a:cubicBezTo>
                <a:lnTo>
                  <a:pt x="4438" y="6575"/>
                </a:lnTo>
                <a:close/>
                <a:moveTo>
                  <a:pt x="4438" y="5932"/>
                </a:moveTo>
                <a:cubicBezTo>
                  <a:pt x="213" y="5932"/>
                  <a:pt x="213" y="5932"/>
                  <a:pt x="213" y="5932"/>
                </a:cubicBezTo>
                <a:cubicBezTo>
                  <a:pt x="213" y="1269"/>
                  <a:pt x="213" y="1269"/>
                  <a:pt x="213" y="1269"/>
                </a:cubicBezTo>
                <a:cubicBezTo>
                  <a:pt x="4438" y="1269"/>
                  <a:pt x="4438" y="1269"/>
                  <a:pt x="4438" y="1269"/>
                </a:cubicBezTo>
                <a:cubicBezTo>
                  <a:pt x="4438" y="2064"/>
                  <a:pt x="4438" y="2064"/>
                  <a:pt x="4438" y="2064"/>
                </a:cubicBezTo>
                <a:cubicBezTo>
                  <a:pt x="4277" y="2250"/>
                  <a:pt x="4172" y="2486"/>
                  <a:pt x="4150" y="2745"/>
                </a:cubicBezTo>
                <a:cubicBezTo>
                  <a:pt x="3779" y="2791"/>
                  <a:pt x="3489" y="3108"/>
                  <a:pt x="3489" y="3493"/>
                </a:cubicBezTo>
                <a:cubicBezTo>
                  <a:pt x="3489" y="4799"/>
                  <a:pt x="3489" y="4799"/>
                  <a:pt x="3489" y="4799"/>
                </a:cubicBezTo>
                <a:cubicBezTo>
                  <a:pt x="3489" y="5217"/>
                  <a:pt x="3826" y="5554"/>
                  <a:pt x="4242" y="5554"/>
                </a:cubicBezTo>
                <a:cubicBezTo>
                  <a:pt x="4438" y="5554"/>
                  <a:pt x="4438" y="5554"/>
                  <a:pt x="4438" y="5554"/>
                </a:cubicBezTo>
                <a:lnTo>
                  <a:pt x="4438" y="5932"/>
                </a:lnTo>
                <a:close/>
                <a:moveTo>
                  <a:pt x="6981" y="4799"/>
                </a:moveTo>
                <a:cubicBezTo>
                  <a:pt x="6981" y="5097"/>
                  <a:pt x="6741" y="5334"/>
                  <a:pt x="6447" y="5334"/>
                </a:cubicBezTo>
                <a:cubicBezTo>
                  <a:pt x="4242" y="5334"/>
                  <a:pt x="4242" y="5334"/>
                  <a:pt x="4242" y="5334"/>
                </a:cubicBezTo>
                <a:cubicBezTo>
                  <a:pt x="3947" y="5334"/>
                  <a:pt x="3708" y="5097"/>
                  <a:pt x="3708" y="4799"/>
                </a:cubicBezTo>
                <a:cubicBezTo>
                  <a:pt x="3708" y="3493"/>
                  <a:pt x="3708" y="3493"/>
                  <a:pt x="3708" y="3493"/>
                </a:cubicBezTo>
                <a:cubicBezTo>
                  <a:pt x="3708" y="3199"/>
                  <a:pt x="3947" y="2959"/>
                  <a:pt x="4242" y="2959"/>
                </a:cubicBezTo>
                <a:cubicBezTo>
                  <a:pt x="6447" y="2959"/>
                  <a:pt x="6447" y="2959"/>
                  <a:pt x="6447" y="2959"/>
                </a:cubicBezTo>
                <a:cubicBezTo>
                  <a:pt x="6741" y="2959"/>
                  <a:pt x="6981" y="3199"/>
                  <a:pt x="6981" y="3493"/>
                </a:cubicBezTo>
                <a:lnTo>
                  <a:pt x="6981" y="4799"/>
                </a:lnTo>
                <a:close/>
                <a:moveTo>
                  <a:pt x="3086" y="528"/>
                </a:moveTo>
                <a:cubicBezTo>
                  <a:pt x="3028" y="528"/>
                  <a:pt x="2981" y="575"/>
                  <a:pt x="2981" y="634"/>
                </a:cubicBezTo>
                <a:cubicBezTo>
                  <a:pt x="2981" y="694"/>
                  <a:pt x="3028" y="741"/>
                  <a:pt x="3086" y="741"/>
                </a:cubicBezTo>
                <a:cubicBezTo>
                  <a:pt x="3146" y="741"/>
                  <a:pt x="3193" y="694"/>
                  <a:pt x="3193" y="634"/>
                </a:cubicBezTo>
                <a:cubicBezTo>
                  <a:pt x="3193" y="575"/>
                  <a:pt x="3146" y="528"/>
                  <a:pt x="3086" y="528"/>
                </a:cubicBezTo>
                <a:close/>
                <a:moveTo>
                  <a:pt x="2325" y="6459"/>
                </a:moveTo>
                <a:cubicBezTo>
                  <a:pt x="2266" y="6459"/>
                  <a:pt x="2219" y="6509"/>
                  <a:pt x="2219" y="6566"/>
                </a:cubicBezTo>
                <a:cubicBezTo>
                  <a:pt x="2219" y="6626"/>
                  <a:pt x="2266" y="6673"/>
                  <a:pt x="2325" y="6673"/>
                </a:cubicBezTo>
                <a:cubicBezTo>
                  <a:pt x="2382" y="6673"/>
                  <a:pt x="2431" y="6626"/>
                  <a:pt x="2431" y="6566"/>
                </a:cubicBezTo>
                <a:cubicBezTo>
                  <a:pt x="2431" y="6509"/>
                  <a:pt x="2382" y="6459"/>
                  <a:pt x="2325" y="6459"/>
                </a:cubicBezTo>
                <a:close/>
                <a:moveTo>
                  <a:pt x="2619" y="528"/>
                </a:moveTo>
                <a:cubicBezTo>
                  <a:pt x="1562" y="528"/>
                  <a:pt x="1562" y="528"/>
                  <a:pt x="1562" y="528"/>
                </a:cubicBezTo>
                <a:cubicBezTo>
                  <a:pt x="1504" y="528"/>
                  <a:pt x="1457" y="575"/>
                  <a:pt x="1457" y="634"/>
                </a:cubicBezTo>
                <a:cubicBezTo>
                  <a:pt x="1457" y="694"/>
                  <a:pt x="1504" y="741"/>
                  <a:pt x="1562" y="741"/>
                </a:cubicBezTo>
                <a:cubicBezTo>
                  <a:pt x="2619" y="741"/>
                  <a:pt x="2619" y="741"/>
                  <a:pt x="2619" y="741"/>
                </a:cubicBezTo>
                <a:cubicBezTo>
                  <a:pt x="2677" y="741"/>
                  <a:pt x="2726" y="694"/>
                  <a:pt x="2726" y="634"/>
                </a:cubicBezTo>
                <a:cubicBezTo>
                  <a:pt x="2726" y="575"/>
                  <a:pt x="2677" y="528"/>
                  <a:pt x="2619" y="528"/>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pPr algn="ctr" defTabSz="913607" eaLnBrk="0" fontAlgn="base" hangingPunct="0">
              <a:spcBef>
                <a:spcPct val="0"/>
              </a:spcBef>
              <a:spcAft>
                <a:spcPct val="0"/>
              </a:spcAft>
            </a:pPr>
            <a:endParaRPr lang="en-US">
              <a:solidFill>
                <a:srgbClr val="000000">
                  <a:lumMod val="65000"/>
                  <a:lumOff val="35000"/>
                </a:srgbClr>
              </a:solidFill>
              <a:latin typeface="Arial" panose="020B0604020202020204" pitchFamily="34" charset="0"/>
              <a:cs typeface="Arial" panose="020B0604020202020204" pitchFamily="34" charset="0"/>
            </a:endParaRPr>
          </a:p>
        </p:txBody>
      </p:sp>
      <p:pic>
        <p:nvPicPr>
          <p:cNvPr id="26" name="Graphic 25">
            <a:extLst>
              <a:ext uri="{FF2B5EF4-FFF2-40B4-BE49-F238E27FC236}">
                <a16:creationId xmlns:a16="http://schemas.microsoft.com/office/drawing/2014/main" id="{2A82C3AE-588D-14A4-F24F-30868DBBCD4D}"/>
              </a:ext>
              <a:ext uri="{C183D7F6-B498-43B3-948B-1728B52AA6E4}">
                <adec:decorative xmlns:adec="http://schemas.microsoft.com/office/drawing/2017/decorative" val="1"/>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10246539" y="4012607"/>
            <a:ext cx="572073" cy="572073"/>
          </a:xfrm>
          <a:prstGeom prst="rect">
            <a:avLst/>
          </a:prstGeom>
        </p:spPr>
      </p:pic>
      <p:pic>
        <p:nvPicPr>
          <p:cNvPr id="27" name="Graphic 26">
            <a:extLst>
              <a:ext uri="{FF2B5EF4-FFF2-40B4-BE49-F238E27FC236}">
                <a16:creationId xmlns:a16="http://schemas.microsoft.com/office/drawing/2014/main" id="{640AFA40-CB6E-2328-D17B-620699D51620}"/>
              </a:ext>
              <a:ext uri="{C183D7F6-B498-43B3-948B-1728B52AA6E4}">
                <adec:decorative xmlns:adec="http://schemas.microsoft.com/office/drawing/2017/decorative" val="1"/>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9033029" y="2587977"/>
            <a:ext cx="594360" cy="594360"/>
          </a:xfrm>
          <a:prstGeom prst="rect">
            <a:avLst/>
          </a:prstGeom>
        </p:spPr>
      </p:pic>
      <p:pic>
        <p:nvPicPr>
          <p:cNvPr id="28" name="Graphic 27">
            <a:extLst>
              <a:ext uri="{FF2B5EF4-FFF2-40B4-BE49-F238E27FC236}">
                <a16:creationId xmlns:a16="http://schemas.microsoft.com/office/drawing/2014/main" id="{0798FFFA-A85C-B6F5-4A26-FCBD54A88293}"/>
              </a:ext>
              <a:ext uri="{C183D7F6-B498-43B3-948B-1728B52AA6E4}">
                <adec:decorative xmlns:adec="http://schemas.microsoft.com/office/drawing/2017/decorative" val="1"/>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7571540" y="4064336"/>
            <a:ext cx="524864" cy="524864"/>
          </a:xfrm>
          <a:prstGeom prst="rect">
            <a:avLst/>
          </a:prstGeom>
        </p:spPr>
      </p:pic>
      <p:pic>
        <p:nvPicPr>
          <p:cNvPr id="29" name="Graphic 28">
            <a:extLst>
              <a:ext uri="{FF2B5EF4-FFF2-40B4-BE49-F238E27FC236}">
                <a16:creationId xmlns:a16="http://schemas.microsoft.com/office/drawing/2014/main" id="{981B5E09-8955-DC1B-0ABE-5A964E93832F}"/>
              </a:ext>
              <a:ext uri="{C183D7F6-B498-43B3-948B-1728B52AA6E4}">
                <adec:decorative xmlns:adec="http://schemas.microsoft.com/office/drawing/2017/decorative" val="1"/>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6199862" y="4015714"/>
            <a:ext cx="524864" cy="524864"/>
          </a:xfrm>
          <a:prstGeom prst="rect">
            <a:avLst/>
          </a:prstGeom>
        </p:spPr>
      </p:pic>
      <p:sp>
        <p:nvSpPr>
          <p:cNvPr id="30" name="Freeform 590">
            <a:extLst>
              <a:ext uri="{FF2B5EF4-FFF2-40B4-BE49-F238E27FC236}">
                <a16:creationId xmlns:a16="http://schemas.microsoft.com/office/drawing/2014/main" id="{9FE500D1-D12C-61D2-D64A-07CED7D821B2}"/>
              </a:ext>
              <a:ext uri="{C183D7F6-B498-43B3-948B-1728B52AA6E4}">
                <adec:decorative xmlns:adec="http://schemas.microsoft.com/office/drawing/2017/decorative" val="1"/>
              </a:ext>
            </a:extLst>
          </p:cNvPr>
          <p:cNvSpPr>
            <a:spLocks noChangeAspect="1" noEditPoints="1"/>
          </p:cNvSpPr>
          <p:nvPr/>
        </p:nvSpPr>
        <p:spPr bwMode="auto">
          <a:xfrm>
            <a:off x="10265538" y="2610975"/>
            <a:ext cx="534072" cy="524865"/>
          </a:xfrm>
          <a:custGeom>
            <a:avLst/>
            <a:gdLst>
              <a:gd name="T0" fmla="*/ 960 w 1152"/>
              <a:gd name="T1" fmla="*/ 340 h 1133"/>
              <a:gd name="T2" fmla="*/ 17 w 1152"/>
              <a:gd name="T3" fmla="*/ 393 h 1133"/>
              <a:gd name="T4" fmla="*/ 0 w 1152"/>
              <a:gd name="T5" fmla="*/ 732 h 1133"/>
              <a:gd name="T6" fmla="*/ 103 w 1152"/>
              <a:gd name="T7" fmla="*/ 821 h 1133"/>
              <a:gd name="T8" fmla="*/ 0 w 1152"/>
              <a:gd name="T9" fmla="*/ 1012 h 1133"/>
              <a:gd name="T10" fmla="*/ 239 w 1152"/>
              <a:gd name="T11" fmla="*/ 1030 h 1133"/>
              <a:gd name="T12" fmla="*/ 875 w 1152"/>
              <a:gd name="T13" fmla="*/ 1133 h 1133"/>
              <a:gd name="T14" fmla="*/ 893 w 1152"/>
              <a:gd name="T15" fmla="*/ 893 h 1133"/>
              <a:gd name="T16" fmla="*/ 962 w 1152"/>
              <a:gd name="T17" fmla="*/ 792 h 1133"/>
              <a:gd name="T18" fmla="*/ 995 w 1152"/>
              <a:gd name="T19" fmla="*/ 410 h 1133"/>
              <a:gd name="T20" fmla="*/ 1134 w 1152"/>
              <a:gd name="T21" fmla="*/ 201 h 1133"/>
              <a:gd name="T22" fmla="*/ 1134 w 1152"/>
              <a:gd name="T23" fmla="*/ 166 h 1133"/>
              <a:gd name="T24" fmla="*/ 35 w 1152"/>
              <a:gd name="T25" fmla="*/ 1012 h 1133"/>
              <a:gd name="T26" fmla="*/ 206 w 1152"/>
              <a:gd name="T27" fmla="*/ 1012 h 1133"/>
              <a:gd name="T28" fmla="*/ 960 w 1152"/>
              <a:gd name="T29" fmla="*/ 1012 h 1133"/>
              <a:gd name="T30" fmla="*/ 790 w 1152"/>
              <a:gd name="T31" fmla="*/ 1012 h 1133"/>
              <a:gd name="T32" fmla="*/ 960 w 1152"/>
              <a:gd name="T33" fmla="*/ 1012 h 1133"/>
              <a:gd name="T34" fmla="*/ 756 w 1152"/>
              <a:gd name="T35" fmla="*/ 994 h 1133"/>
              <a:gd name="T36" fmla="*/ 138 w 1152"/>
              <a:gd name="T37" fmla="*/ 893 h 1133"/>
              <a:gd name="T38" fmla="*/ 177 w 1152"/>
              <a:gd name="T39" fmla="*/ 830 h 1133"/>
              <a:gd name="T40" fmla="*/ 647 w 1152"/>
              <a:gd name="T41" fmla="*/ 774 h 1133"/>
              <a:gd name="T42" fmla="*/ 858 w 1152"/>
              <a:gd name="T43" fmla="*/ 893 h 1133"/>
              <a:gd name="T44" fmla="*/ 944 w 1152"/>
              <a:gd name="T45" fmla="*/ 762 h 1133"/>
              <a:gd name="T46" fmla="*/ 326 w 1152"/>
              <a:gd name="T47" fmla="*/ 746 h 1133"/>
              <a:gd name="T48" fmla="*/ 35 w 1152"/>
              <a:gd name="T49" fmla="*/ 732 h 1133"/>
              <a:gd name="T50" fmla="*/ 960 w 1152"/>
              <a:gd name="T51" fmla="*/ 428 h 1133"/>
              <a:gd name="T52" fmla="*/ 144 w 1152"/>
              <a:gd name="T53" fmla="*/ 1012 h 1133"/>
              <a:gd name="T54" fmla="*/ 96 w 1152"/>
              <a:gd name="T55" fmla="*/ 1012 h 1133"/>
              <a:gd name="T56" fmla="*/ 144 w 1152"/>
              <a:gd name="T57" fmla="*/ 1012 h 1133"/>
              <a:gd name="T58" fmla="*/ 898 w 1152"/>
              <a:gd name="T59" fmla="*/ 1012 h 1133"/>
              <a:gd name="T60" fmla="*/ 851 w 1152"/>
              <a:gd name="T61" fmla="*/ 1012 h 1133"/>
              <a:gd name="T62" fmla="*/ 192 w 1152"/>
              <a:gd name="T63" fmla="*/ 350 h 1133"/>
              <a:gd name="T64" fmla="*/ 759 w 1152"/>
              <a:gd name="T65" fmla="*/ 350 h 1133"/>
              <a:gd name="T66" fmla="*/ 821 w 1152"/>
              <a:gd name="T67" fmla="*/ 332 h 1133"/>
              <a:gd name="T68" fmla="*/ 776 w 1152"/>
              <a:gd name="T69" fmla="*/ 315 h 1133"/>
              <a:gd name="T70" fmla="*/ 515 w 1152"/>
              <a:gd name="T71" fmla="*/ 17 h 1133"/>
              <a:gd name="T72" fmla="*/ 480 w 1152"/>
              <a:gd name="T73" fmla="*/ 17 h 1133"/>
              <a:gd name="T74" fmla="*/ 219 w 1152"/>
              <a:gd name="T75" fmla="*/ 315 h 1133"/>
              <a:gd name="T76" fmla="*/ 174 w 1152"/>
              <a:gd name="T77" fmla="*/ 332 h 1133"/>
              <a:gd name="T78" fmla="*/ 497 w 1152"/>
              <a:gd name="T79" fmla="*/ 88 h 1133"/>
              <a:gd name="T80" fmla="*/ 254 w 1152"/>
              <a:gd name="T81" fmla="*/ 315 h 1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152" h="1133">
                <a:moveTo>
                  <a:pt x="1134" y="166"/>
                </a:moveTo>
                <a:cubicBezTo>
                  <a:pt x="1038" y="166"/>
                  <a:pt x="960" y="244"/>
                  <a:pt x="960" y="340"/>
                </a:cubicBezTo>
                <a:cubicBezTo>
                  <a:pt x="960" y="393"/>
                  <a:pt x="960" y="393"/>
                  <a:pt x="960" y="393"/>
                </a:cubicBezTo>
                <a:cubicBezTo>
                  <a:pt x="17" y="393"/>
                  <a:pt x="17" y="393"/>
                  <a:pt x="17" y="393"/>
                </a:cubicBezTo>
                <a:cubicBezTo>
                  <a:pt x="8" y="393"/>
                  <a:pt x="0" y="401"/>
                  <a:pt x="0" y="410"/>
                </a:cubicBezTo>
                <a:cubicBezTo>
                  <a:pt x="0" y="732"/>
                  <a:pt x="0" y="732"/>
                  <a:pt x="0" y="732"/>
                </a:cubicBezTo>
                <a:cubicBezTo>
                  <a:pt x="0" y="757"/>
                  <a:pt x="13" y="780"/>
                  <a:pt x="33" y="792"/>
                </a:cubicBezTo>
                <a:cubicBezTo>
                  <a:pt x="55" y="805"/>
                  <a:pt x="78" y="814"/>
                  <a:pt x="103" y="821"/>
                </a:cubicBezTo>
                <a:cubicBezTo>
                  <a:pt x="103" y="893"/>
                  <a:pt x="103" y="893"/>
                  <a:pt x="103" y="893"/>
                </a:cubicBezTo>
                <a:cubicBezTo>
                  <a:pt x="45" y="902"/>
                  <a:pt x="0" y="952"/>
                  <a:pt x="0" y="1012"/>
                </a:cubicBezTo>
                <a:cubicBezTo>
                  <a:pt x="0" y="1078"/>
                  <a:pt x="54" y="1133"/>
                  <a:pt x="120" y="1133"/>
                </a:cubicBezTo>
                <a:cubicBezTo>
                  <a:pt x="180" y="1133"/>
                  <a:pt x="231" y="1088"/>
                  <a:pt x="239" y="1030"/>
                </a:cubicBezTo>
                <a:cubicBezTo>
                  <a:pt x="756" y="1030"/>
                  <a:pt x="756" y="1030"/>
                  <a:pt x="756" y="1030"/>
                </a:cubicBezTo>
                <a:cubicBezTo>
                  <a:pt x="765" y="1088"/>
                  <a:pt x="815" y="1133"/>
                  <a:pt x="875" y="1133"/>
                </a:cubicBezTo>
                <a:cubicBezTo>
                  <a:pt x="941" y="1133"/>
                  <a:pt x="995" y="1078"/>
                  <a:pt x="995" y="1012"/>
                </a:cubicBezTo>
                <a:cubicBezTo>
                  <a:pt x="995" y="952"/>
                  <a:pt x="951" y="902"/>
                  <a:pt x="893" y="893"/>
                </a:cubicBezTo>
                <a:cubicBezTo>
                  <a:pt x="893" y="820"/>
                  <a:pt x="893" y="820"/>
                  <a:pt x="893" y="820"/>
                </a:cubicBezTo>
                <a:cubicBezTo>
                  <a:pt x="917" y="814"/>
                  <a:pt x="940" y="805"/>
                  <a:pt x="962" y="792"/>
                </a:cubicBezTo>
                <a:cubicBezTo>
                  <a:pt x="983" y="780"/>
                  <a:pt x="995" y="757"/>
                  <a:pt x="995" y="732"/>
                </a:cubicBezTo>
                <a:cubicBezTo>
                  <a:pt x="995" y="410"/>
                  <a:pt x="995" y="410"/>
                  <a:pt x="995" y="410"/>
                </a:cubicBezTo>
                <a:cubicBezTo>
                  <a:pt x="995" y="340"/>
                  <a:pt x="995" y="340"/>
                  <a:pt x="995" y="340"/>
                </a:cubicBezTo>
                <a:cubicBezTo>
                  <a:pt x="995" y="264"/>
                  <a:pt x="1058" y="201"/>
                  <a:pt x="1134" y="201"/>
                </a:cubicBezTo>
                <a:cubicBezTo>
                  <a:pt x="1144" y="201"/>
                  <a:pt x="1152" y="193"/>
                  <a:pt x="1152" y="184"/>
                </a:cubicBezTo>
                <a:cubicBezTo>
                  <a:pt x="1152" y="174"/>
                  <a:pt x="1144" y="166"/>
                  <a:pt x="1134" y="166"/>
                </a:cubicBezTo>
                <a:close/>
                <a:moveTo>
                  <a:pt x="120" y="1097"/>
                </a:moveTo>
                <a:cubicBezTo>
                  <a:pt x="73" y="1097"/>
                  <a:pt x="35" y="1059"/>
                  <a:pt x="35" y="1012"/>
                </a:cubicBezTo>
                <a:cubicBezTo>
                  <a:pt x="35" y="965"/>
                  <a:pt x="73" y="926"/>
                  <a:pt x="120" y="926"/>
                </a:cubicBezTo>
                <a:cubicBezTo>
                  <a:pt x="167" y="926"/>
                  <a:pt x="206" y="965"/>
                  <a:pt x="206" y="1012"/>
                </a:cubicBezTo>
                <a:cubicBezTo>
                  <a:pt x="206" y="1059"/>
                  <a:pt x="167" y="1097"/>
                  <a:pt x="120" y="1097"/>
                </a:cubicBezTo>
                <a:close/>
                <a:moveTo>
                  <a:pt x="960" y="1012"/>
                </a:moveTo>
                <a:cubicBezTo>
                  <a:pt x="960" y="1059"/>
                  <a:pt x="922" y="1097"/>
                  <a:pt x="875" y="1097"/>
                </a:cubicBezTo>
                <a:cubicBezTo>
                  <a:pt x="828" y="1097"/>
                  <a:pt x="790" y="1059"/>
                  <a:pt x="790" y="1012"/>
                </a:cubicBezTo>
                <a:cubicBezTo>
                  <a:pt x="790" y="965"/>
                  <a:pt x="828" y="926"/>
                  <a:pt x="875" y="926"/>
                </a:cubicBezTo>
                <a:cubicBezTo>
                  <a:pt x="922" y="926"/>
                  <a:pt x="960" y="965"/>
                  <a:pt x="960" y="1012"/>
                </a:cubicBezTo>
                <a:close/>
                <a:moveTo>
                  <a:pt x="858" y="893"/>
                </a:moveTo>
                <a:cubicBezTo>
                  <a:pt x="805" y="901"/>
                  <a:pt x="764" y="942"/>
                  <a:pt x="756" y="994"/>
                </a:cubicBezTo>
                <a:cubicBezTo>
                  <a:pt x="239" y="994"/>
                  <a:pt x="239" y="994"/>
                  <a:pt x="239" y="994"/>
                </a:cubicBezTo>
                <a:cubicBezTo>
                  <a:pt x="231" y="942"/>
                  <a:pt x="190" y="901"/>
                  <a:pt x="138" y="893"/>
                </a:cubicBezTo>
                <a:cubicBezTo>
                  <a:pt x="138" y="827"/>
                  <a:pt x="138" y="827"/>
                  <a:pt x="138" y="827"/>
                </a:cubicBezTo>
                <a:cubicBezTo>
                  <a:pt x="151" y="829"/>
                  <a:pt x="164" y="830"/>
                  <a:pt x="177" y="830"/>
                </a:cubicBezTo>
                <a:cubicBezTo>
                  <a:pt x="239" y="830"/>
                  <a:pt x="301" y="811"/>
                  <a:pt x="348" y="774"/>
                </a:cubicBezTo>
                <a:cubicBezTo>
                  <a:pt x="431" y="708"/>
                  <a:pt x="565" y="708"/>
                  <a:pt x="647" y="774"/>
                </a:cubicBezTo>
                <a:cubicBezTo>
                  <a:pt x="704" y="819"/>
                  <a:pt x="783" y="837"/>
                  <a:pt x="858" y="827"/>
                </a:cubicBezTo>
                <a:lnTo>
                  <a:pt x="858" y="893"/>
                </a:lnTo>
                <a:close/>
                <a:moveTo>
                  <a:pt x="960" y="732"/>
                </a:moveTo>
                <a:cubicBezTo>
                  <a:pt x="960" y="745"/>
                  <a:pt x="954" y="756"/>
                  <a:pt x="944" y="762"/>
                </a:cubicBezTo>
                <a:cubicBezTo>
                  <a:pt x="861" y="811"/>
                  <a:pt x="742" y="804"/>
                  <a:pt x="668" y="746"/>
                </a:cubicBezTo>
                <a:cubicBezTo>
                  <a:pt x="574" y="672"/>
                  <a:pt x="421" y="672"/>
                  <a:pt x="326" y="746"/>
                </a:cubicBezTo>
                <a:cubicBezTo>
                  <a:pt x="253" y="804"/>
                  <a:pt x="134" y="811"/>
                  <a:pt x="51" y="762"/>
                </a:cubicBezTo>
                <a:cubicBezTo>
                  <a:pt x="41" y="756"/>
                  <a:pt x="35" y="745"/>
                  <a:pt x="35" y="732"/>
                </a:cubicBezTo>
                <a:cubicBezTo>
                  <a:pt x="35" y="428"/>
                  <a:pt x="35" y="428"/>
                  <a:pt x="35" y="428"/>
                </a:cubicBezTo>
                <a:cubicBezTo>
                  <a:pt x="960" y="428"/>
                  <a:pt x="960" y="428"/>
                  <a:pt x="960" y="428"/>
                </a:cubicBezTo>
                <a:lnTo>
                  <a:pt x="960" y="732"/>
                </a:lnTo>
                <a:close/>
                <a:moveTo>
                  <a:pt x="144" y="1012"/>
                </a:moveTo>
                <a:cubicBezTo>
                  <a:pt x="144" y="1025"/>
                  <a:pt x="133" y="1036"/>
                  <a:pt x="120" y="1036"/>
                </a:cubicBezTo>
                <a:cubicBezTo>
                  <a:pt x="107" y="1036"/>
                  <a:pt x="96" y="1025"/>
                  <a:pt x="96" y="1012"/>
                </a:cubicBezTo>
                <a:cubicBezTo>
                  <a:pt x="96" y="999"/>
                  <a:pt x="107" y="989"/>
                  <a:pt x="120" y="989"/>
                </a:cubicBezTo>
                <a:cubicBezTo>
                  <a:pt x="133" y="989"/>
                  <a:pt x="144" y="999"/>
                  <a:pt x="144" y="1012"/>
                </a:cubicBezTo>
                <a:close/>
                <a:moveTo>
                  <a:pt x="875" y="989"/>
                </a:moveTo>
                <a:cubicBezTo>
                  <a:pt x="888" y="989"/>
                  <a:pt x="898" y="999"/>
                  <a:pt x="898" y="1012"/>
                </a:cubicBezTo>
                <a:cubicBezTo>
                  <a:pt x="898" y="1025"/>
                  <a:pt x="888" y="1036"/>
                  <a:pt x="875" y="1036"/>
                </a:cubicBezTo>
                <a:cubicBezTo>
                  <a:pt x="862" y="1036"/>
                  <a:pt x="851" y="1025"/>
                  <a:pt x="851" y="1012"/>
                </a:cubicBezTo>
                <a:cubicBezTo>
                  <a:pt x="851" y="999"/>
                  <a:pt x="862" y="989"/>
                  <a:pt x="875" y="989"/>
                </a:cubicBezTo>
                <a:close/>
                <a:moveTo>
                  <a:pt x="192" y="350"/>
                </a:moveTo>
                <a:cubicBezTo>
                  <a:pt x="236" y="350"/>
                  <a:pt x="236" y="350"/>
                  <a:pt x="236" y="350"/>
                </a:cubicBezTo>
                <a:cubicBezTo>
                  <a:pt x="759" y="350"/>
                  <a:pt x="759" y="350"/>
                  <a:pt x="759" y="350"/>
                </a:cubicBezTo>
                <a:cubicBezTo>
                  <a:pt x="803" y="350"/>
                  <a:pt x="803" y="350"/>
                  <a:pt x="803" y="350"/>
                </a:cubicBezTo>
                <a:cubicBezTo>
                  <a:pt x="813" y="350"/>
                  <a:pt x="821" y="342"/>
                  <a:pt x="821" y="332"/>
                </a:cubicBezTo>
                <a:cubicBezTo>
                  <a:pt x="821" y="323"/>
                  <a:pt x="813" y="315"/>
                  <a:pt x="803" y="315"/>
                </a:cubicBezTo>
                <a:cubicBezTo>
                  <a:pt x="776" y="315"/>
                  <a:pt x="776" y="315"/>
                  <a:pt x="776" y="315"/>
                </a:cubicBezTo>
                <a:cubicBezTo>
                  <a:pt x="767" y="175"/>
                  <a:pt x="655" y="63"/>
                  <a:pt x="515" y="54"/>
                </a:cubicBezTo>
                <a:cubicBezTo>
                  <a:pt x="515" y="17"/>
                  <a:pt x="515" y="17"/>
                  <a:pt x="515" y="17"/>
                </a:cubicBezTo>
                <a:cubicBezTo>
                  <a:pt x="515" y="8"/>
                  <a:pt x="507" y="0"/>
                  <a:pt x="497" y="0"/>
                </a:cubicBezTo>
                <a:cubicBezTo>
                  <a:pt x="488" y="0"/>
                  <a:pt x="480" y="8"/>
                  <a:pt x="480" y="17"/>
                </a:cubicBezTo>
                <a:cubicBezTo>
                  <a:pt x="480" y="54"/>
                  <a:pt x="480" y="54"/>
                  <a:pt x="480" y="54"/>
                </a:cubicBezTo>
                <a:cubicBezTo>
                  <a:pt x="340" y="63"/>
                  <a:pt x="228" y="175"/>
                  <a:pt x="219" y="315"/>
                </a:cubicBezTo>
                <a:cubicBezTo>
                  <a:pt x="192" y="315"/>
                  <a:pt x="192" y="315"/>
                  <a:pt x="192" y="315"/>
                </a:cubicBezTo>
                <a:cubicBezTo>
                  <a:pt x="182" y="315"/>
                  <a:pt x="174" y="323"/>
                  <a:pt x="174" y="332"/>
                </a:cubicBezTo>
                <a:cubicBezTo>
                  <a:pt x="174" y="342"/>
                  <a:pt x="182" y="350"/>
                  <a:pt x="192" y="350"/>
                </a:cubicBezTo>
                <a:close/>
                <a:moveTo>
                  <a:pt x="497" y="88"/>
                </a:moveTo>
                <a:cubicBezTo>
                  <a:pt x="626" y="88"/>
                  <a:pt x="732" y="188"/>
                  <a:pt x="741" y="315"/>
                </a:cubicBezTo>
                <a:cubicBezTo>
                  <a:pt x="254" y="315"/>
                  <a:pt x="254" y="315"/>
                  <a:pt x="254" y="315"/>
                </a:cubicBezTo>
                <a:cubicBezTo>
                  <a:pt x="263" y="188"/>
                  <a:pt x="369" y="88"/>
                  <a:pt x="497" y="88"/>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pPr defTabSz="913607" eaLnBrk="0" fontAlgn="base" hangingPunct="0">
              <a:spcBef>
                <a:spcPct val="0"/>
              </a:spcBef>
              <a:spcAft>
                <a:spcPct val="0"/>
              </a:spcAft>
            </a:pPr>
            <a:endParaRPr lang="en-US">
              <a:solidFill>
                <a:srgbClr val="000000">
                  <a:lumMod val="65000"/>
                  <a:lumOff val="35000"/>
                </a:srgbClr>
              </a:solidFill>
              <a:latin typeface="Arial" panose="020B0604020202020204" pitchFamily="34" charset="0"/>
              <a:cs typeface="Arial" panose="020B0604020202020204" pitchFamily="34" charset="0"/>
            </a:endParaRPr>
          </a:p>
        </p:txBody>
      </p:sp>
      <p:sp>
        <p:nvSpPr>
          <p:cNvPr id="31" name="Freeform 312">
            <a:extLst>
              <a:ext uri="{FF2B5EF4-FFF2-40B4-BE49-F238E27FC236}">
                <a16:creationId xmlns:a16="http://schemas.microsoft.com/office/drawing/2014/main" id="{E6BDAD65-717E-01C4-779B-0707F46B427B}"/>
              </a:ext>
              <a:ext uri="{C183D7F6-B498-43B3-948B-1728B52AA6E4}">
                <adec:decorative xmlns:adec="http://schemas.microsoft.com/office/drawing/2017/decorative" val="1"/>
              </a:ext>
            </a:extLst>
          </p:cNvPr>
          <p:cNvSpPr>
            <a:spLocks noChangeAspect="1" noEditPoints="1"/>
          </p:cNvSpPr>
          <p:nvPr/>
        </p:nvSpPr>
        <p:spPr bwMode="auto">
          <a:xfrm rot="16200000">
            <a:off x="1152385" y="4003500"/>
            <a:ext cx="389512" cy="526326"/>
          </a:xfrm>
          <a:custGeom>
            <a:avLst/>
            <a:gdLst>
              <a:gd name="T0" fmla="*/ 1280 w 1709"/>
              <a:gd name="T1" fmla="*/ 192 h 2309"/>
              <a:gd name="T2" fmla="*/ 1280 w 1709"/>
              <a:gd name="T3" fmla="*/ 455 h 2309"/>
              <a:gd name="T4" fmla="*/ 1400 w 1709"/>
              <a:gd name="T5" fmla="*/ 439 h 2309"/>
              <a:gd name="T6" fmla="*/ 214 w 1709"/>
              <a:gd name="T7" fmla="*/ 669 h 2309"/>
              <a:gd name="T8" fmla="*/ 251 w 1709"/>
              <a:gd name="T9" fmla="*/ 1480 h 2309"/>
              <a:gd name="T10" fmla="*/ 278 w 1709"/>
              <a:gd name="T11" fmla="*/ 1416 h 2309"/>
              <a:gd name="T12" fmla="*/ 639 w 1709"/>
              <a:gd name="T13" fmla="*/ 585 h 2309"/>
              <a:gd name="T14" fmla="*/ 655 w 1709"/>
              <a:gd name="T15" fmla="*/ 616 h 2309"/>
              <a:gd name="T16" fmla="*/ 714 w 1709"/>
              <a:gd name="T17" fmla="*/ 790 h 2309"/>
              <a:gd name="T18" fmla="*/ 841 w 1709"/>
              <a:gd name="T19" fmla="*/ 1297 h 2309"/>
              <a:gd name="T20" fmla="*/ 879 w 1709"/>
              <a:gd name="T21" fmla="*/ 1528 h 2309"/>
              <a:gd name="T22" fmla="*/ 1642 w 1709"/>
              <a:gd name="T23" fmla="*/ 40 h 2309"/>
              <a:gd name="T24" fmla="*/ 1609 w 1709"/>
              <a:gd name="T25" fmla="*/ 19 h 2309"/>
              <a:gd name="T26" fmla="*/ 1577 w 1709"/>
              <a:gd name="T27" fmla="*/ 6 h 2309"/>
              <a:gd name="T28" fmla="*/ 1530 w 1709"/>
              <a:gd name="T29" fmla="*/ 0 h 2309"/>
              <a:gd name="T30" fmla="*/ 542 w 1709"/>
              <a:gd name="T31" fmla="*/ 5 h 2309"/>
              <a:gd name="T32" fmla="*/ 511 w 1709"/>
              <a:gd name="T33" fmla="*/ 15 h 2309"/>
              <a:gd name="T34" fmla="*/ 486 w 1709"/>
              <a:gd name="T35" fmla="*/ 29 h 2309"/>
              <a:gd name="T36" fmla="*/ 451 w 1709"/>
              <a:gd name="T37" fmla="*/ 58 h 2309"/>
              <a:gd name="T38" fmla="*/ 150 w 1709"/>
              <a:gd name="T39" fmla="*/ 407 h 2309"/>
              <a:gd name="T40" fmla="*/ 113 w 1709"/>
              <a:gd name="T41" fmla="*/ 417 h 2309"/>
              <a:gd name="T42" fmla="*/ 89 w 1709"/>
              <a:gd name="T43" fmla="*/ 429 h 2309"/>
              <a:gd name="T44" fmla="*/ 48 w 1709"/>
              <a:gd name="T45" fmla="*/ 461 h 2309"/>
              <a:gd name="T46" fmla="*/ 53 w 1709"/>
              <a:gd name="T47" fmla="*/ 2257 h 2309"/>
              <a:gd name="T48" fmla="*/ 81 w 1709"/>
              <a:gd name="T49" fmla="*/ 2280 h 2309"/>
              <a:gd name="T50" fmla="*/ 107 w 1709"/>
              <a:gd name="T51" fmla="*/ 2294 h 2309"/>
              <a:gd name="T52" fmla="*/ 138 w 1709"/>
              <a:gd name="T53" fmla="*/ 2304 h 2309"/>
              <a:gd name="T54" fmla="*/ 1125 w 1709"/>
              <a:gd name="T55" fmla="*/ 2309 h 2309"/>
              <a:gd name="T56" fmla="*/ 1172 w 1709"/>
              <a:gd name="T57" fmla="*/ 2303 h 2309"/>
              <a:gd name="T58" fmla="*/ 1201 w 1709"/>
              <a:gd name="T59" fmla="*/ 2292 h 2309"/>
              <a:gd name="T60" fmla="*/ 1224 w 1709"/>
              <a:gd name="T61" fmla="*/ 2279 h 2309"/>
              <a:gd name="T62" fmla="*/ 1256 w 1709"/>
              <a:gd name="T63" fmla="*/ 2252 h 2309"/>
              <a:gd name="T64" fmla="*/ 1549 w 1709"/>
              <a:gd name="T65" fmla="*/ 1903 h 2309"/>
              <a:gd name="T66" fmla="*/ 1589 w 1709"/>
              <a:gd name="T67" fmla="*/ 1894 h 2309"/>
              <a:gd name="T68" fmla="*/ 1614 w 1709"/>
              <a:gd name="T69" fmla="*/ 1883 h 2309"/>
              <a:gd name="T70" fmla="*/ 1642 w 1709"/>
              <a:gd name="T71" fmla="*/ 1865 h 2309"/>
              <a:gd name="T72" fmla="*/ 1709 w 1709"/>
              <a:gd name="T73" fmla="*/ 1726 h 2309"/>
              <a:gd name="T74" fmla="*/ 1179 w 1709"/>
              <a:gd name="T75" fmla="*/ 2219 h 2309"/>
              <a:gd name="T76" fmla="*/ 984 w 1709"/>
              <a:gd name="T77" fmla="*/ 1905 h 2309"/>
              <a:gd name="T78" fmla="*/ 452 w 1709"/>
              <a:gd name="T79" fmla="*/ 1848 h 2309"/>
              <a:gd name="T80" fmla="*/ 485 w 1709"/>
              <a:gd name="T81" fmla="*/ 1875 h 2309"/>
              <a:gd name="T82" fmla="*/ 507 w 1709"/>
              <a:gd name="T83" fmla="*/ 1888 h 2309"/>
              <a:gd name="T84" fmla="*/ 536 w 1709"/>
              <a:gd name="T85" fmla="*/ 1898 h 2309"/>
              <a:gd name="T86" fmla="*/ 583 w 1709"/>
              <a:gd name="T87" fmla="*/ 1905 h 2309"/>
              <a:gd name="T88" fmla="*/ 117 w 1709"/>
              <a:gd name="T89" fmla="*/ 2214 h 2309"/>
              <a:gd name="T90" fmla="*/ 404 w 1709"/>
              <a:gd name="T91" fmla="*/ 1726 h 2309"/>
              <a:gd name="T92" fmla="*/ 503 w 1709"/>
              <a:gd name="T93" fmla="*/ 112 h 2309"/>
              <a:gd name="T94" fmla="*/ 1592 w 1709"/>
              <a:gd name="T95" fmla="*/ 1809 h 2309"/>
              <a:gd name="T96" fmla="*/ 529 w 1709"/>
              <a:gd name="T97" fmla="*/ 1815 h 2309"/>
              <a:gd name="T98" fmla="*/ 905 w 1709"/>
              <a:gd name="T99" fmla="*/ 449 h 2309"/>
              <a:gd name="T100" fmla="*/ 1474 w 1709"/>
              <a:gd name="T101" fmla="*/ 1414 h 2309"/>
              <a:gd name="T102" fmla="*/ 1332 w 1709"/>
              <a:gd name="T103" fmla="*/ 1481 h 2309"/>
              <a:gd name="T104" fmla="*/ 1332 w 1709"/>
              <a:gd name="T105" fmla="*/ 1556 h 2309"/>
              <a:gd name="T106" fmla="*/ 841 w 1709"/>
              <a:gd name="T107" fmla="*/ 1135 h 2309"/>
              <a:gd name="T108" fmla="*/ 880 w 1709"/>
              <a:gd name="T109" fmla="*/ 1172 h 2309"/>
              <a:gd name="T110" fmla="*/ 879 w 1709"/>
              <a:gd name="T111" fmla="*/ 548 h 23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709" h="2309">
                <a:moveTo>
                  <a:pt x="1280" y="530"/>
                </a:moveTo>
                <a:cubicBezTo>
                  <a:pt x="1384" y="530"/>
                  <a:pt x="1384" y="530"/>
                  <a:pt x="1384" y="530"/>
                </a:cubicBezTo>
                <a:cubicBezTo>
                  <a:pt x="1434" y="530"/>
                  <a:pt x="1474" y="489"/>
                  <a:pt x="1474" y="439"/>
                </a:cubicBezTo>
                <a:cubicBezTo>
                  <a:pt x="1474" y="282"/>
                  <a:pt x="1474" y="282"/>
                  <a:pt x="1474" y="282"/>
                </a:cubicBezTo>
                <a:cubicBezTo>
                  <a:pt x="1474" y="232"/>
                  <a:pt x="1434" y="192"/>
                  <a:pt x="1384" y="192"/>
                </a:cubicBezTo>
                <a:cubicBezTo>
                  <a:pt x="1280" y="192"/>
                  <a:pt x="1280" y="192"/>
                  <a:pt x="1280" y="192"/>
                </a:cubicBezTo>
                <a:cubicBezTo>
                  <a:pt x="1230" y="192"/>
                  <a:pt x="1190" y="232"/>
                  <a:pt x="1190" y="282"/>
                </a:cubicBezTo>
                <a:cubicBezTo>
                  <a:pt x="1190" y="439"/>
                  <a:pt x="1190" y="439"/>
                  <a:pt x="1190" y="439"/>
                </a:cubicBezTo>
                <a:cubicBezTo>
                  <a:pt x="1190" y="489"/>
                  <a:pt x="1230" y="530"/>
                  <a:pt x="1280" y="530"/>
                </a:cubicBezTo>
                <a:close/>
                <a:moveTo>
                  <a:pt x="1400" y="439"/>
                </a:moveTo>
                <a:cubicBezTo>
                  <a:pt x="1400" y="448"/>
                  <a:pt x="1393" y="455"/>
                  <a:pt x="1384" y="455"/>
                </a:cubicBezTo>
                <a:cubicBezTo>
                  <a:pt x="1280" y="455"/>
                  <a:pt x="1280" y="455"/>
                  <a:pt x="1280" y="455"/>
                </a:cubicBezTo>
                <a:cubicBezTo>
                  <a:pt x="1272" y="455"/>
                  <a:pt x="1265" y="448"/>
                  <a:pt x="1265" y="439"/>
                </a:cubicBezTo>
                <a:cubicBezTo>
                  <a:pt x="1265" y="282"/>
                  <a:pt x="1265" y="282"/>
                  <a:pt x="1265" y="282"/>
                </a:cubicBezTo>
                <a:cubicBezTo>
                  <a:pt x="1265" y="273"/>
                  <a:pt x="1272" y="267"/>
                  <a:pt x="1280" y="267"/>
                </a:cubicBezTo>
                <a:cubicBezTo>
                  <a:pt x="1384" y="267"/>
                  <a:pt x="1384" y="267"/>
                  <a:pt x="1384" y="267"/>
                </a:cubicBezTo>
                <a:cubicBezTo>
                  <a:pt x="1393" y="267"/>
                  <a:pt x="1400" y="273"/>
                  <a:pt x="1400" y="282"/>
                </a:cubicBezTo>
                <a:lnTo>
                  <a:pt x="1400" y="439"/>
                </a:lnTo>
                <a:close/>
                <a:moveTo>
                  <a:pt x="289" y="669"/>
                </a:moveTo>
                <a:cubicBezTo>
                  <a:pt x="289" y="1092"/>
                  <a:pt x="289" y="1092"/>
                  <a:pt x="289" y="1092"/>
                </a:cubicBezTo>
                <a:cubicBezTo>
                  <a:pt x="289" y="1112"/>
                  <a:pt x="272" y="1129"/>
                  <a:pt x="252" y="1129"/>
                </a:cubicBezTo>
                <a:cubicBezTo>
                  <a:pt x="242" y="1129"/>
                  <a:pt x="232" y="1125"/>
                  <a:pt x="225" y="1118"/>
                </a:cubicBezTo>
                <a:cubicBezTo>
                  <a:pt x="218" y="1111"/>
                  <a:pt x="214" y="1101"/>
                  <a:pt x="214" y="1092"/>
                </a:cubicBezTo>
                <a:cubicBezTo>
                  <a:pt x="214" y="669"/>
                  <a:pt x="214" y="669"/>
                  <a:pt x="214" y="669"/>
                </a:cubicBezTo>
                <a:cubicBezTo>
                  <a:pt x="214" y="648"/>
                  <a:pt x="231" y="631"/>
                  <a:pt x="252" y="631"/>
                </a:cubicBezTo>
                <a:cubicBezTo>
                  <a:pt x="272" y="631"/>
                  <a:pt x="289" y="648"/>
                  <a:pt x="289" y="669"/>
                </a:cubicBezTo>
                <a:close/>
                <a:moveTo>
                  <a:pt x="278" y="1416"/>
                </a:moveTo>
                <a:cubicBezTo>
                  <a:pt x="285" y="1422"/>
                  <a:pt x="289" y="1432"/>
                  <a:pt x="289" y="1442"/>
                </a:cubicBezTo>
                <a:cubicBezTo>
                  <a:pt x="289" y="1451"/>
                  <a:pt x="285" y="1461"/>
                  <a:pt x="278" y="1468"/>
                </a:cubicBezTo>
                <a:cubicBezTo>
                  <a:pt x="272" y="1475"/>
                  <a:pt x="262" y="1480"/>
                  <a:pt x="251" y="1480"/>
                </a:cubicBezTo>
                <a:cubicBezTo>
                  <a:pt x="241" y="1480"/>
                  <a:pt x="231" y="1475"/>
                  <a:pt x="225" y="1468"/>
                </a:cubicBezTo>
                <a:cubicBezTo>
                  <a:pt x="218" y="1461"/>
                  <a:pt x="214" y="1451"/>
                  <a:pt x="214" y="1442"/>
                </a:cubicBezTo>
                <a:cubicBezTo>
                  <a:pt x="214" y="1433"/>
                  <a:pt x="218" y="1423"/>
                  <a:pt x="225" y="1416"/>
                </a:cubicBezTo>
                <a:cubicBezTo>
                  <a:pt x="232" y="1409"/>
                  <a:pt x="241" y="1405"/>
                  <a:pt x="252" y="1405"/>
                </a:cubicBezTo>
                <a:cubicBezTo>
                  <a:pt x="252" y="1405"/>
                  <a:pt x="252" y="1405"/>
                  <a:pt x="252" y="1405"/>
                </a:cubicBezTo>
                <a:cubicBezTo>
                  <a:pt x="262" y="1405"/>
                  <a:pt x="271" y="1409"/>
                  <a:pt x="278" y="1416"/>
                </a:cubicBezTo>
                <a:close/>
                <a:moveTo>
                  <a:pt x="289" y="1267"/>
                </a:moveTo>
                <a:cubicBezTo>
                  <a:pt x="289" y="1287"/>
                  <a:pt x="272" y="1304"/>
                  <a:pt x="251" y="1304"/>
                </a:cubicBezTo>
                <a:cubicBezTo>
                  <a:pt x="231" y="1304"/>
                  <a:pt x="214" y="1287"/>
                  <a:pt x="214" y="1267"/>
                </a:cubicBezTo>
                <a:cubicBezTo>
                  <a:pt x="214" y="1246"/>
                  <a:pt x="231" y="1229"/>
                  <a:pt x="251" y="1229"/>
                </a:cubicBezTo>
                <a:cubicBezTo>
                  <a:pt x="272" y="1229"/>
                  <a:pt x="289" y="1246"/>
                  <a:pt x="289" y="1267"/>
                </a:cubicBezTo>
                <a:close/>
                <a:moveTo>
                  <a:pt x="639" y="585"/>
                </a:moveTo>
                <a:cubicBezTo>
                  <a:pt x="639" y="229"/>
                  <a:pt x="639" y="229"/>
                  <a:pt x="639" y="229"/>
                </a:cubicBezTo>
                <a:cubicBezTo>
                  <a:pt x="639" y="208"/>
                  <a:pt x="656" y="192"/>
                  <a:pt x="677" y="192"/>
                </a:cubicBezTo>
                <a:cubicBezTo>
                  <a:pt x="697" y="192"/>
                  <a:pt x="714" y="209"/>
                  <a:pt x="714" y="229"/>
                </a:cubicBezTo>
                <a:cubicBezTo>
                  <a:pt x="714" y="585"/>
                  <a:pt x="714" y="585"/>
                  <a:pt x="714" y="585"/>
                </a:cubicBezTo>
                <a:cubicBezTo>
                  <a:pt x="714" y="606"/>
                  <a:pt x="697" y="623"/>
                  <a:pt x="677" y="623"/>
                </a:cubicBezTo>
                <a:cubicBezTo>
                  <a:pt x="669" y="623"/>
                  <a:pt x="662" y="621"/>
                  <a:pt x="655" y="616"/>
                </a:cubicBezTo>
                <a:cubicBezTo>
                  <a:pt x="645" y="609"/>
                  <a:pt x="639" y="598"/>
                  <a:pt x="639" y="585"/>
                </a:cubicBezTo>
                <a:close/>
                <a:moveTo>
                  <a:pt x="639" y="1321"/>
                </a:moveTo>
                <a:cubicBezTo>
                  <a:pt x="639" y="790"/>
                  <a:pt x="639" y="790"/>
                  <a:pt x="639" y="790"/>
                </a:cubicBezTo>
                <a:cubicBezTo>
                  <a:pt x="639" y="777"/>
                  <a:pt x="645" y="766"/>
                  <a:pt x="655" y="759"/>
                </a:cubicBezTo>
                <a:cubicBezTo>
                  <a:pt x="662" y="755"/>
                  <a:pt x="669" y="752"/>
                  <a:pt x="677" y="752"/>
                </a:cubicBezTo>
                <a:cubicBezTo>
                  <a:pt x="697" y="752"/>
                  <a:pt x="714" y="769"/>
                  <a:pt x="714" y="790"/>
                </a:cubicBezTo>
                <a:cubicBezTo>
                  <a:pt x="714" y="1321"/>
                  <a:pt x="714" y="1321"/>
                  <a:pt x="714" y="1321"/>
                </a:cubicBezTo>
                <a:cubicBezTo>
                  <a:pt x="714" y="1341"/>
                  <a:pt x="697" y="1358"/>
                  <a:pt x="677" y="1358"/>
                </a:cubicBezTo>
                <a:cubicBezTo>
                  <a:pt x="669" y="1358"/>
                  <a:pt x="662" y="1356"/>
                  <a:pt x="655" y="1351"/>
                </a:cubicBezTo>
                <a:cubicBezTo>
                  <a:pt x="645" y="1344"/>
                  <a:pt x="639" y="1333"/>
                  <a:pt x="639" y="1321"/>
                </a:cubicBezTo>
                <a:close/>
                <a:moveTo>
                  <a:pt x="841" y="1490"/>
                </a:moveTo>
                <a:cubicBezTo>
                  <a:pt x="841" y="1297"/>
                  <a:pt x="841" y="1297"/>
                  <a:pt x="841" y="1297"/>
                </a:cubicBezTo>
                <a:cubicBezTo>
                  <a:pt x="841" y="1276"/>
                  <a:pt x="858" y="1259"/>
                  <a:pt x="879" y="1259"/>
                </a:cubicBezTo>
                <a:cubicBezTo>
                  <a:pt x="880" y="1259"/>
                  <a:pt x="880" y="1259"/>
                  <a:pt x="880" y="1259"/>
                </a:cubicBezTo>
                <a:cubicBezTo>
                  <a:pt x="899" y="1260"/>
                  <a:pt x="916" y="1276"/>
                  <a:pt x="916" y="1297"/>
                </a:cubicBezTo>
                <a:cubicBezTo>
                  <a:pt x="916" y="1490"/>
                  <a:pt x="916" y="1490"/>
                  <a:pt x="916" y="1490"/>
                </a:cubicBezTo>
                <a:cubicBezTo>
                  <a:pt x="916" y="1511"/>
                  <a:pt x="899" y="1528"/>
                  <a:pt x="880" y="1528"/>
                </a:cubicBezTo>
                <a:cubicBezTo>
                  <a:pt x="879" y="1528"/>
                  <a:pt x="879" y="1528"/>
                  <a:pt x="879" y="1528"/>
                </a:cubicBezTo>
                <a:cubicBezTo>
                  <a:pt x="858" y="1528"/>
                  <a:pt x="841" y="1512"/>
                  <a:pt x="841" y="1490"/>
                </a:cubicBezTo>
                <a:close/>
                <a:moveTo>
                  <a:pt x="1662" y="58"/>
                </a:moveTo>
                <a:cubicBezTo>
                  <a:pt x="1660" y="57"/>
                  <a:pt x="1660" y="57"/>
                  <a:pt x="1660" y="57"/>
                </a:cubicBezTo>
                <a:cubicBezTo>
                  <a:pt x="1659" y="55"/>
                  <a:pt x="1657" y="53"/>
                  <a:pt x="1656" y="52"/>
                </a:cubicBezTo>
                <a:cubicBezTo>
                  <a:pt x="1653" y="49"/>
                  <a:pt x="1650" y="46"/>
                  <a:pt x="1648" y="44"/>
                </a:cubicBezTo>
                <a:cubicBezTo>
                  <a:pt x="1646" y="43"/>
                  <a:pt x="1644" y="41"/>
                  <a:pt x="1642" y="40"/>
                </a:cubicBezTo>
                <a:cubicBezTo>
                  <a:pt x="1640" y="38"/>
                  <a:pt x="1637" y="36"/>
                  <a:pt x="1634" y="34"/>
                </a:cubicBezTo>
                <a:cubicBezTo>
                  <a:pt x="1632" y="32"/>
                  <a:pt x="1630" y="31"/>
                  <a:pt x="1627" y="29"/>
                </a:cubicBezTo>
                <a:cubicBezTo>
                  <a:pt x="1625" y="27"/>
                  <a:pt x="1622" y="26"/>
                  <a:pt x="1620" y="24"/>
                </a:cubicBezTo>
                <a:cubicBezTo>
                  <a:pt x="1619" y="24"/>
                  <a:pt x="1619" y="24"/>
                  <a:pt x="1619" y="24"/>
                </a:cubicBezTo>
                <a:cubicBezTo>
                  <a:pt x="1617" y="23"/>
                  <a:pt x="1615" y="21"/>
                  <a:pt x="1613" y="21"/>
                </a:cubicBezTo>
                <a:cubicBezTo>
                  <a:pt x="1612" y="20"/>
                  <a:pt x="1610" y="19"/>
                  <a:pt x="1609" y="19"/>
                </a:cubicBezTo>
                <a:cubicBezTo>
                  <a:pt x="1608" y="18"/>
                  <a:pt x="1607" y="17"/>
                  <a:pt x="1606" y="17"/>
                </a:cubicBezTo>
                <a:cubicBezTo>
                  <a:pt x="1604" y="16"/>
                  <a:pt x="1603" y="16"/>
                  <a:pt x="1602" y="15"/>
                </a:cubicBezTo>
                <a:cubicBezTo>
                  <a:pt x="1600" y="14"/>
                  <a:pt x="1598" y="13"/>
                  <a:pt x="1596" y="13"/>
                </a:cubicBezTo>
                <a:cubicBezTo>
                  <a:pt x="1595" y="12"/>
                  <a:pt x="1595" y="12"/>
                  <a:pt x="1594" y="12"/>
                </a:cubicBezTo>
                <a:cubicBezTo>
                  <a:pt x="1592" y="11"/>
                  <a:pt x="1590" y="10"/>
                  <a:pt x="1587" y="10"/>
                </a:cubicBezTo>
                <a:cubicBezTo>
                  <a:pt x="1584" y="8"/>
                  <a:pt x="1581" y="7"/>
                  <a:pt x="1577" y="6"/>
                </a:cubicBezTo>
                <a:cubicBezTo>
                  <a:pt x="1575" y="6"/>
                  <a:pt x="1573" y="5"/>
                  <a:pt x="1571" y="5"/>
                </a:cubicBezTo>
                <a:cubicBezTo>
                  <a:pt x="1569" y="4"/>
                  <a:pt x="1568" y="4"/>
                  <a:pt x="1566" y="4"/>
                </a:cubicBezTo>
                <a:cubicBezTo>
                  <a:pt x="1564" y="3"/>
                  <a:pt x="1561" y="3"/>
                  <a:pt x="1559" y="2"/>
                </a:cubicBezTo>
                <a:cubicBezTo>
                  <a:pt x="1556" y="2"/>
                  <a:pt x="1553" y="1"/>
                  <a:pt x="1549" y="1"/>
                </a:cubicBezTo>
                <a:cubicBezTo>
                  <a:pt x="1547" y="1"/>
                  <a:pt x="1545" y="1"/>
                  <a:pt x="1543" y="1"/>
                </a:cubicBezTo>
                <a:cubicBezTo>
                  <a:pt x="1538" y="0"/>
                  <a:pt x="1534" y="0"/>
                  <a:pt x="1530" y="0"/>
                </a:cubicBezTo>
                <a:cubicBezTo>
                  <a:pt x="583" y="0"/>
                  <a:pt x="583" y="0"/>
                  <a:pt x="583" y="0"/>
                </a:cubicBezTo>
                <a:cubicBezTo>
                  <a:pt x="579" y="0"/>
                  <a:pt x="575" y="0"/>
                  <a:pt x="570" y="1"/>
                </a:cubicBezTo>
                <a:cubicBezTo>
                  <a:pt x="568" y="1"/>
                  <a:pt x="566" y="1"/>
                  <a:pt x="564" y="1"/>
                </a:cubicBezTo>
                <a:cubicBezTo>
                  <a:pt x="560" y="1"/>
                  <a:pt x="557" y="2"/>
                  <a:pt x="554" y="2"/>
                </a:cubicBezTo>
                <a:cubicBezTo>
                  <a:pt x="552" y="3"/>
                  <a:pt x="549" y="3"/>
                  <a:pt x="547" y="4"/>
                </a:cubicBezTo>
                <a:cubicBezTo>
                  <a:pt x="545" y="4"/>
                  <a:pt x="544" y="4"/>
                  <a:pt x="542" y="5"/>
                </a:cubicBezTo>
                <a:cubicBezTo>
                  <a:pt x="540" y="5"/>
                  <a:pt x="538" y="6"/>
                  <a:pt x="536" y="6"/>
                </a:cubicBezTo>
                <a:cubicBezTo>
                  <a:pt x="532" y="7"/>
                  <a:pt x="529" y="8"/>
                  <a:pt x="526" y="10"/>
                </a:cubicBezTo>
                <a:cubicBezTo>
                  <a:pt x="523" y="10"/>
                  <a:pt x="521" y="11"/>
                  <a:pt x="518" y="12"/>
                </a:cubicBezTo>
                <a:cubicBezTo>
                  <a:pt x="518" y="12"/>
                  <a:pt x="518" y="12"/>
                  <a:pt x="517" y="13"/>
                </a:cubicBezTo>
                <a:cubicBezTo>
                  <a:pt x="517" y="13"/>
                  <a:pt x="517" y="13"/>
                  <a:pt x="517" y="13"/>
                </a:cubicBezTo>
                <a:cubicBezTo>
                  <a:pt x="515" y="13"/>
                  <a:pt x="513" y="14"/>
                  <a:pt x="511" y="15"/>
                </a:cubicBezTo>
                <a:cubicBezTo>
                  <a:pt x="510" y="16"/>
                  <a:pt x="509" y="16"/>
                  <a:pt x="507" y="17"/>
                </a:cubicBezTo>
                <a:cubicBezTo>
                  <a:pt x="506" y="17"/>
                  <a:pt x="505" y="18"/>
                  <a:pt x="504" y="19"/>
                </a:cubicBezTo>
                <a:cubicBezTo>
                  <a:pt x="503" y="19"/>
                  <a:pt x="501" y="20"/>
                  <a:pt x="500" y="20"/>
                </a:cubicBezTo>
                <a:cubicBezTo>
                  <a:pt x="498" y="21"/>
                  <a:pt x="496" y="23"/>
                  <a:pt x="494" y="24"/>
                </a:cubicBezTo>
                <a:cubicBezTo>
                  <a:pt x="493" y="24"/>
                  <a:pt x="493" y="24"/>
                  <a:pt x="493" y="24"/>
                </a:cubicBezTo>
                <a:cubicBezTo>
                  <a:pt x="491" y="26"/>
                  <a:pt x="488" y="27"/>
                  <a:pt x="486" y="29"/>
                </a:cubicBezTo>
                <a:cubicBezTo>
                  <a:pt x="483" y="31"/>
                  <a:pt x="481" y="32"/>
                  <a:pt x="479" y="34"/>
                </a:cubicBezTo>
                <a:cubicBezTo>
                  <a:pt x="476" y="36"/>
                  <a:pt x="473" y="38"/>
                  <a:pt x="471" y="40"/>
                </a:cubicBezTo>
                <a:cubicBezTo>
                  <a:pt x="469" y="41"/>
                  <a:pt x="467" y="43"/>
                  <a:pt x="465" y="44"/>
                </a:cubicBezTo>
                <a:cubicBezTo>
                  <a:pt x="463" y="46"/>
                  <a:pt x="460" y="49"/>
                  <a:pt x="457" y="52"/>
                </a:cubicBezTo>
                <a:cubicBezTo>
                  <a:pt x="456" y="53"/>
                  <a:pt x="454" y="55"/>
                  <a:pt x="452" y="57"/>
                </a:cubicBezTo>
                <a:cubicBezTo>
                  <a:pt x="451" y="58"/>
                  <a:pt x="451" y="58"/>
                  <a:pt x="451" y="58"/>
                </a:cubicBezTo>
                <a:cubicBezTo>
                  <a:pt x="421" y="91"/>
                  <a:pt x="404" y="134"/>
                  <a:pt x="404" y="179"/>
                </a:cubicBezTo>
                <a:cubicBezTo>
                  <a:pt x="404" y="404"/>
                  <a:pt x="404" y="404"/>
                  <a:pt x="404" y="404"/>
                </a:cubicBezTo>
                <a:cubicBezTo>
                  <a:pt x="179" y="404"/>
                  <a:pt x="179" y="404"/>
                  <a:pt x="179" y="404"/>
                </a:cubicBezTo>
                <a:cubicBezTo>
                  <a:pt x="175" y="404"/>
                  <a:pt x="170" y="404"/>
                  <a:pt x="166" y="405"/>
                </a:cubicBezTo>
                <a:cubicBezTo>
                  <a:pt x="164" y="405"/>
                  <a:pt x="162" y="405"/>
                  <a:pt x="160" y="405"/>
                </a:cubicBezTo>
                <a:cubicBezTo>
                  <a:pt x="156" y="406"/>
                  <a:pt x="153" y="406"/>
                  <a:pt x="150" y="407"/>
                </a:cubicBezTo>
                <a:cubicBezTo>
                  <a:pt x="148" y="407"/>
                  <a:pt x="145" y="408"/>
                  <a:pt x="142" y="408"/>
                </a:cubicBezTo>
                <a:cubicBezTo>
                  <a:pt x="141" y="408"/>
                  <a:pt x="139" y="409"/>
                  <a:pt x="138" y="409"/>
                </a:cubicBezTo>
                <a:cubicBezTo>
                  <a:pt x="136" y="410"/>
                  <a:pt x="134" y="410"/>
                  <a:pt x="132" y="411"/>
                </a:cubicBezTo>
                <a:cubicBezTo>
                  <a:pt x="128" y="412"/>
                  <a:pt x="124" y="413"/>
                  <a:pt x="121" y="414"/>
                </a:cubicBezTo>
                <a:cubicBezTo>
                  <a:pt x="119" y="415"/>
                  <a:pt x="117" y="415"/>
                  <a:pt x="114" y="416"/>
                </a:cubicBezTo>
                <a:cubicBezTo>
                  <a:pt x="114" y="417"/>
                  <a:pt x="114" y="417"/>
                  <a:pt x="113" y="417"/>
                </a:cubicBezTo>
                <a:cubicBezTo>
                  <a:pt x="111" y="418"/>
                  <a:pt x="109" y="418"/>
                  <a:pt x="107" y="419"/>
                </a:cubicBezTo>
                <a:cubicBezTo>
                  <a:pt x="106" y="420"/>
                  <a:pt x="104" y="421"/>
                  <a:pt x="103" y="421"/>
                </a:cubicBezTo>
                <a:cubicBezTo>
                  <a:pt x="102" y="422"/>
                  <a:pt x="101" y="422"/>
                  <a:pt x="100" y="423"/>
                </a:cubicBezTo>
                <a:cubicBezTo>
                  <a:pt x="98" y="423"/>
                  <a:pt x="97" y="424"/>
                  <a:pt x="96" y="425"/>
                </a:cubicBezTo>
                <a:cubicBezTo>
                  <a:pt x="94" y="426"/>
                  <a:pt x="92" y="427"/>
                  <a:pt x="90" y="428"/>
                </a:cubicBezTo>
                <a:cubicBezTo>
                  <a:pt x="89" y="429"/>
                  <a:pt x="89" y="429"/>
                  <a:pt x="89" y="429"/>
                </a:cubicBezTo>
                <a:cubicBezTo>
                  <a:pt x="86" y="430"/>
                  <a:pt x="84" y="432"/>
                  <a:pt x="81" y="433"/>
                </a:cubicBezTo>
                <a:cubicBezTo>
                  <a:pt x="79" y="435"/>
                  <a:pt x="77" y="436"/>
                  <a:pt x="75" y="438"/>
                </a:cubicBezTo>
                <a:cubicBezTo>
                  <a:pt x="72" y="440"/>
                  <a:pt x="69" y="442"/>
                  <a:pt x="67" y="444"/>
                </a:cubicBezTo>
                <a:cubicBezTo>
                  <a:pt x="65" y="446"/>
                  <a:pt x="63" y="447"/>
                  <a:pt x="61" y="449"/>
                </a:cubicBezTo>
                <a:cubicBezTo>
                  <a:pt x="59" y="451"/>
                  <a:pt x="56" y="453"/>
                  <a:pt x="53" y="456"/>
                </a:cubicBezTo>
                <a:cubicBezTo>
                  <a:pt x="51" y="458"/>
                  <a:pt x="50" y="459"/>
                  <a:pt x="48" y="461"/>
                </a:cubicBezTo>
                <a:cubicBezTo>
                  <a:pt x="47" y="463"/>
                  <a:pt x="47" y="463"/>
                  <a:pt x="47" y="463"/>
                </a:cubicBezTo>
                <a:cubicBezTo>
                  <a:pt x="17" y="496"/>
                  <a:pt x="0" y="538"/>
                  <a:pt x="0" y="583"/>
                </a:cubicBezTo>
                <a:cubicBezTo>
                  <a:pt x="0" y="2130"/>
                  <a:pt x="0" y="2130"/>
                  <a:pt x="0" y="2130"/>
                </a:cubicBezTo>
                <a:cubicBezTo>
                  <a:pt x="0" y="2175"/>
                  <a:pt x="17" y="2217"/>
                  <a:pt x="47" y="2250"/>
                </a:cubicBezTo>
                <a:cubicBezTo>
                  <a:pt x="48" y="2252"/>
                  <a:pt x="48" y="2252"/>
                  <a:pt x="48" y="2252"/>
                </a:cubicBezTo>
                <a:cubicBezTo>
                  <a:pt x="50" y="2254"/>
                  <a:pt x="51" y="2255"/>
                  <a:pt x="53" y="2257"/>
                </a:cubicBezTo>
                <a:cubicBezTo>
                  <a:pt x="55" y="2259"/>
                  <a:pt x="56" y="2260"/>
                  <a:pt x="58" y="2262"/>
                </a:cubicBezTo>
                <a:cubicBezTo>
                  <a:pt x="60" y="2263"/>
                  <a:pt x="60" y="2263"/>
                  <a:pt x="60" y="2263"/>
                </a:cubicBezTo>
                <a:cubicBezTo>
                  <a:pt x="62" y="2265"/>
                  <a:pt x="64" y="2267"/>
                  <a:pt x="67" y="2269"/>
                </a:cubicBezTo>
                <a:cubicBezTo>
                  <a:pt x="69" y="2271"/>
                  <a:pt x="71" y="2273"/>
                  <a:pt x="74" y="2275"/>
                </a:cubicBezTo>
                <a:cubicBezTo>
                  <a:pt x="76" y="2276"/>
                  <a:pt x="78" y="2278"/>
                  <a:pt x="81" y="2279"/>
                </a:cubicBezTo>
                <a:cubicBezTo>
                  <a:pt x="81" y="2280"/>
                  <a:pt x="81" y="2280"/>
                  <a:pt x="81" y="2280"/>
                </a:cubicBezTo>
                <a:cubicBezTo>
                  <a:pt x="82" y="2280"/>
                  <a:pt x="82" y="2280"/>
                  <a:pt x="83" y="2281"/>
                </a:cubicBezTo>
                <a:cubicBezTo>
                  <a:pt x="84" y="2282"/>
                  <a:pt x="86" y="2283"/>
                  <a:pt x="88" y="2284"/>
                </a:cubicBezTo>
                <a:cubicBezTo>
                  <a:pt x="90" y="2285"/>
                  <a:pt x="92" y="2286"/>
                  <a:pt x="94" y="2287"/>
                </a:cubicBezTo>
                <a:cubicBezTo>
                  <a:pt x="96" y="2288"/>
                  <a:pt x="98" y="2290"/>
                  <a:pt x="100" y="2290"/>
                </a:cubicBezTo>
                <a:cubicBezTo>
                  <a:pt x="101" y="2291"/>
                  <a:pt x="102" y="2292"/>
                  <a:pt x="103" y="2292"/>
                </a:cubicBezTo>
                <a:cubicBezTo>
                  <a:pt x="104" y="2293"/>
                  <a:pt x="106" y="2293"/>
                  <a:pt x="107" y="2294"/>
                </a:cubicBezTo>
                <a:cubicBezTo>
                  <a:pt x="109" y="2294"/>
                  <a:pt x="110" y="2295"/>
                  <a:pt x="112" y="2296"/>
                </a:cubicBezTo>
                <a:cubicBezTo>
                  <a:pt x="117" y="2298"/>
                  <a:pt x="117" y="2298"/>
                  <a:pt x="117" y="2298"/>
                </a:cubicBezTo>
                <a:cubicBezTo>
                  <a:pt x="118" y="2298"/>
                  <a:pt x="118" y="2298"/>
                  <a:pt x="119" y="2299"/>
                </a:cubicBezTo>
                <a:cubicBezTo>
                  <a:pt x="121" y="2299"/>
                  <a:pt x="123" y="2300"/>
                  <a:pt x="125" y="2300"/>
                </a:cubicBezTo>
                <a:cubicBezTo>
                  <a:pt x="127" y="2301"/>
                  <a:pt x="130" y="2302"/>
                  <a:pt x="132" y="2303"/>
                </a:cubicBezTo>
                <a:cubicBezTo>
                  <a:pt x="134" y="2303"/>
                  <a:pt x="136" y="2304"/>
                  <a:pt x="138" y="2304"/>
                </a:cubicBezTo>
                <a:cubicBezTo>
                  <a:pt x="140" y="2305"/>
                  <a:pt x="141" y="2305"/>
                  <a:pt x="143" y="2305"/>
                </a:cubicBezTo>
                <a:cubicBezTo>
                  <a:pt x="146" y="2306"/>
                  <a:pt x="148" y="2306"/>
                  <a:pt x="151" y="2307"/>
                </a:cubicBezTo>
                <a:cubicBezTo>
                  <a:pt x="154" y="2307"/>
                  <a:pt x="157" y="2307"/>
                  <a:pt x="160" y="2308"/>
                </a:cubicBezTo>
                <a:cubicBezTo>
                  <a:pt x="162" y="2308"/>
                  <a:pt x="164" y="2308"/>
                  <a:pt x="166" y="2308"/>
                </a:cubicBezTo>
                <a:cubicBezTo>
                  <a:pt x="170" y="2309"/>
                  <a:pt x="175" y="2309"/>
                  <a:pt x="179" y="2309"/>
                </a:cubicBezTo>
                <a:cubicBezTo>
                  <a:pt x="1125" y="2309"/>
                  <a:pt x="1125" y="2309"/>
                  <a:pt x="1125" y="2309"/>
                </a:cubicBezTo>
                <a:cubicBezTo>
                  <a:pt x="1130" y="2309"/>
                  <a:pt x="1134" y="2309"/>
                  <a:pt x="1138" y="2308"/>
                </a:cubicBezTo>
                <a:cubicBezTo>
                  <a:pt x="1141" y="2308"/>
                  <a:pt x="1143" y="2308"/>
                  <a:pt x="1145" y="2308"/>
                </a:cubicBezTo>
                <a:cubicBezTo>
                  <a:pt x="1148" y="2307"/>
                  <a:pt x="1150" y="2307"/>
                  <a:pt x="1153" y="2307"/>
                </a:cubicBezTo>
                <a:cubicBezTo>
                  <a:pt x="1156" y="2306"/>
                  <a:pt x="1159" y="2306"/>
                  <a:pt x="1161" y="2305"/>
                </a:cubicBezTo>
                <a:cubicBezTo>
                  <a:pt x="1163" y="2305"/>
                  <a:pt x="1165" y="2305"/>
                  <a:pt x="1166" y="2304"/>
                </a:cubicBezTo>
                <a:cubicBezTo>
                  <a:pt x="1168" y="2304"/>
                  <a:pt x="1170" y="2303"/>
                  <a:pt x="1172" y="2303"/>
                </a:cubicBezTo>
                <a:cubicBezTo>
                  <a:pt x="1175" y="2302"/>
                  <a:pt x="1177" y="2301"/>
                  <a:pt x="1180" y="2300"/>
                </a:cubicBezTo>
                <a:cubicBezTo>
                  <a:pt x="1182" y="2300"/>
                  <a:pt x="1183" y="2299"/>
                  <a:pt x="1185" y="2299"/>
                </a:cubicBezTo>
                <a:cubicBezTo>
                  <a:pt x="1186" y="2298"/>
                  <a:pt x="1187" y="2298"/>
                  <a:pt x="1188" y="2298"/>
                </a:cubicBezTo>
                <a:cubicBezTo>
                  <a:pt x="1193" y="2296"/>
                  <a:pt x="1193" y="2296"/>
                  <a:pt x="1193" y="2296"/>
                </a:cubicBezTo>
                <a:cubicBezTo>
                  <a:pt x="1194" y="2295"/>
                  <a:pt x="1196" y="2294"/>
                  <a:pt x="1197" y="2294"/>
                </a:cubicBezTo>
                <a:cubicBezTo>
                  <a:pt x="1199" y="2293"/>
                  <a:pt x="1200" y="2293"/>
                  <a:pt x="1201" y="2292"/>
                </a:cubicBezTo>
                <a:cubicBezTo>
                  <a:pt x="1202" y="2292"/>
                  <a:pt x="1203" y="2291"/>
                  <a:pt x="1204" y="2291"/>
                </a:cubicBezTo>
                <a:cubicBezTo>
                  <a:pt x="1206" y="2290"/>
                  <a:pt x="1208" y="2288"/>
                  <a:pt x="1210" y="2288"/>
                </a:cubicBezTo>
                <a:cubicBezTo>
                  <a:pt x="1212" y="2286"/>
                  <a:pt x="1214" y="2285"/>
                  <a:pt x="1216" y="2284"/>
                </a:cubicBezTo>
                <a:cubicBezTo>
                  <a:pt x="1218" y="2283"/>
                  <a:pt x="1220" y="2282"/>
                  <a:pt x="1222" y="2281"/>
                </a:cubicBezTo>
                <a:cubicBezTo>
                  <a:pt x="1222" y="2280"/>
                  <a:pt x="1223" y="2280"/>
                  <a:pt x="1223" y="2280"/>
                </a:cubicBezTo>
                <a:cubicBezTo>
                  <a:pt x="1224" y="2279"/>
                  <a:pt x="1224" y="2279"/>
                  <a:pt x="1224" y="2279"/>
                </a:cubicBezTo>
                <a:cubicBezTo>
                  <a:pt x="1226" y="2278"/>
                  <a:pt x="1228" y="2276"/>
                  <a:pt x="1231" y="2275"/>
                </a:cubicBezTo>
                <a:cubicBezTo>
                  <a:pt x="1233" y="2273"/>
                  <a:pt x="1235" y="2271"/>
                  <a:pt x="1238" y="2269"/>
                </a:cubicBezTo>
                <a:cubicBezTo>
                  <a:pt x="1240" y="2267"/>
                  <a:pt x="1243" y="2265"/>
                  <a:pt x="1245" y="2263"/>
                </a:cubicBezTo>
                <a:cubicBezTo>
                  <a:pt x="1246" y="2262"/>
                  <a:pt x="1246" y="2262"/>
                  <a:pt x="1246" y="2262"/>
                </a:cubicBezTo>
                <a:cubicBezTo>
                  <a:pt x="1248" y="2260"/>
                  <a:pt x="1250" y="2259"/>
                  <a:pt x="1251" y="2257"/>
                </a:cubicBezTo>
                <a:cubicBezTo>
                  <a:pt x="1253" y="2255"/>
                  <a:pt x="1255" y="2254"/>
                  <a:pt x="1256" y="2252"/>
                </a:cubicBezTo>
                <a:cubicBezTo>
                  <a:pt x="1258" y="2250"/>
                  <a:pt x="1258" y="2250"/>
                  <a:pt x="1258" y="2250"/>
                </a:cubicBezTo>
                <a:cubicBezTo>
                  <a:pt x="1288" y="2217"/>
                  <a:pt x="1304" y="2175"/>
                  <a:pt x="1304" y="2130"/>
                </a:cubicBezTo>
                <a:cubicBezTo>
                  <a:pt x="1304" y="1905"/>
                  <a:pt x="1304" y="1905"/>
                  <a:pt x="1304" y="1905"/>
                </a:cubicBezTo>
                <a:cubicBezTo>
                  <a:pt x="1530" y="1905"/>
                  <a:pt x="1530" y="1905"/>
                  <a:pt x="1530" y="1905"/>
                </a:cubicBezTo>
                <a:cubicBezTo>
                  <a:pt x="1534" y="1905"/>
                  <a:pt x="1538" y="1904"/>
                  <a:pt x="1543" y="1904"/>
                </a:cubicBezTo>
                <a:cubicBezTo>
                  <a:pt x="1545" y="1904"/>
                  <a:pt x="1547" y="1904"/>
                  <a:pt x="1549" y="1903"/>
                </a:cubicBezTo>
                <a:cubicBezTo>
                  <a:pt x="1552" y="1903"/>
                  <a:pt x="1555" y="1903"/>
                  <a:pt x="1558" y="1902"/>
                </a:cubicBezTo>
                <a:cubicBezTo>
                  <a:pt x="1560" y="1902"/>
                  <a:pt x="1563" y="1901"/>
                  <a:pt x="1566" y="1901"/>
                </a:cubicBezTo>
                <a:cubicBezTo>
                  <a:pt x="1567" y="1901"/>
                  <a:pt x="1569" y="1900"/>
                  <a:pt x="1571" y="1900"/>
                </a:cubicBezTo>
                <a:cubicBezTo>
                  <a:pt x="1573" y="1899"/>
                  <a:pt x="1575" y="1899"/>
                  <a:pt x="1576" y="1898"/>
                </a:cubicBezTo>
                <a:cubicBezTo>
                  <a:pt x="1579" y="1898"/>
                  <a:pt x="1582" y="1897"/>
                  <a:pt x="1584" y="1896"/>
                </a:cubicBezTo>
                <a:cubicBezTo>
                  <a:pt x="1586" y="1895"/>
                  <a:pt x="1588" y="1895"/>
                  <a:pt x="1589" y="1894"/>
                </a:cubicBezTo>
                <a:cubicBezTo>
                  <a:pt x="1590" y="1894"/>
                  <a:pt x="1591" y="1894"/>
                  <a:pt x="1592" y="1893"/>
                </a:cubicBezTo>
                <a:cubicBezTo>
                  <a:pt x="1597" y="1891"/>
                  <a:pt x="1597" y="1891"/>
                  <a:pt x="1597" y="1891"/>
                </a:cubicBezTo>
                <a:cubicBezTo>
                  <a:pt x="1599" y="1891"/>
                  <a:pt x="1600" y="1890"/>
                  <a:pt x="1601" y="1889"/>
                </a:cubicBezTo>
                <a:cubicBezTo>
                  <a:pt x="1603" y="1889"/>
                  <a:pt x="1604" y="1888"/>
                  <a:pt x="1606" y="1888"/>
                </a:cubicBezTo>
                <a:cubicBezTo>
                  <a:pt x="1607" y="1887"/>
                  <a:pt x="1608" y="1887"/>
                  <a:pt x="1608" y="1886"/>
                </a:cubicBezTo>
                <a:cubicBezTo>
                  <a:pt x="1611" y="1885"/>
                  <a:pt x="1613" y="1884"/>
                  <a:pt x="1614" y="1883"/>
                </a:cubicBezTo>
                <a:cubicBezTo>
                  <a:pt x="1617" y="1882"/>
                  <a:pt x="1619" y="1881"/>
                  <a:pt x="1620" y="1880"/>
                </a:cubicBezTo>
                <a:cubicBezTo>
                  <a:pt x="1622" y="1879"/>
                  <a:pt x="1624" y="1878"/>
                  <a:pt x="1626" y="1876"/>
                </a:cubicBezTo>
                <a:cubicBezTo>
                  <a:pt x="1627" y="1876"/>
                  <a:pt x="1627" y="1876"/>
                  <a:pt x="1628" y="1875"/>
                </a:cubicBezTo>
                <a:cubicBezTo>
                  <a:pt x="1628" y="1875"/>
                  <a:pt x="1628" y="1875"/>
                  <a:pt x="1628" y="1875"/>
                </a:cubicBezTo>
                <a:cubicBezTo>
                  <a:pt x="1630" y="1874"/>
                  <a:pt x="1633" y="1872"/>
                  <a:pt x="1635" y="1870"/>
                </a:cubicBezTo>
                <a:cubicBezTo>
                  <a:pt x="1637" y="1868"/>
                  <a:pt x="1640" y="1867"/>
                  <a:pt x="1642" y="1865"/>
                </a:cubicBezTo>
                <a:cubicBezTo>
                  <a:pt x="1645" y="1863"/>
                  <a:pt x="1647" y="1861"/>
                  <a:pt x="1649" y="1859"/>
                </a:cubicBezTo>
                <a:cubicBezTo>
                  <a:pt x="1651" y="1857"/>
                  <a:pt x="1651" y="1857"/>
                  <a:pt x="1651" y="1857"/>
                </a:cubicBezTo>
                <a:cubicBezTo>
                  <a:pt x="1652" y="1856"/>
                  <a:pt x="1654" y="1854"/>
                  <a:pt x="1656" y="1853"/>
                </a:cubicBezTo>
                <a:cubicBezTo>
                  <a:pt x="1657" y="1851"/>
                  <a:pt x="1659" y="1849"/>
                  <a:pt x="1660" y="1848"/>
                </a:cubicBezTo>
                <a:cubicBezTo>
                  <a:pt x="1662" y="1846"/>
                  <a:pt x="1662" y="1846"/>
                  <a:pt x="1662" y="1846"/>
                </a:cubicBezTo>
                <a:cubicBezTo>
                  <a:pt x="1692" y="1813"/>
                  <a:pt x="1709" y="1770"/>
                  <a:pt x="1709" y="1726"/>
                </a:cubicBezTo>
                <a:cubicBezTo>
                  <a:pt x="1709" y="179"/>
                  <a:pt x="1709" y="179"/>
                  <a:pt x="1709" y="179"/>
                </a:cubicBezTo>
                <a:cubicBezTo>
                  <a:pt x="1709" y="134"/>
                  <a:pt x="1692" y="91"/>
                  <a:pt x="1662" y="58"/>
                </a:cubicBezTo>
                <a:close/>
                <a:moveTo>
                  <a:pt x="1229" y="1905"/>
                </a:moveTo>
                <a:cubicBezTo>
                  <a:pt x="1229" y="2130"/>
                  <a:pt x="1229" y="2130"/>
                  <a:pt x="1229" y="2130"/>
                </a:cubicBezTo>
                <a:cubicBezTo>
                  <a:pt x="1229" y="2163"/>
                  <a:pt x="1214" y="2194"/>
                  <a:pt x="1188" y="2214"/>
                </a:cubicBezTo>
                <a:cubicBezTo>
                  <a:pt x="1185" y="2216"/>
                  <a:pt x="1182" y="2218"/>
                  <a:pt x="1179" y="2219"/>
                </a:cubicBezTo>
                <a:cubicBezTo>
                  <a:pt x="1178" y="2220"/>
                  <a:pt x="1176" y="2221"/>
                  <a:pt x="1175" y="2222"/>
                </a:cubicBezTo>
                <a:cubicBezTo>
                  <a:pt x="1160" y="2230"/>
                  <a:pt x="1143" y="2234"/>
                  <a:pt x="1125" y="2234"/>
                </a:cubicBezTo>
                <a:cubicBezTo>
                  <a:pt x="1059" y="2234"/>
                  <a:pt x="1059" y="2234"/>
                  <a:pt x="1059" y="2234"/>
                </a:cubicBezTo>
                <a:cubicBezTo>
                  <a:pt x="1059" y="1905"/>
                  <a:pt x="1059" y="1905"/>
                  <a:pt x="1059" y="1905"/>
                </a:cubicBezTo>
                <a:lnTo>
                  <a:pt x="1229" y="1905"/>
                </a:lnTo>
                <a:close/>
                <a:moveTo>
                  <a:pt x="984" y="1905"/>
                </a:moveTo>
                <a:cubicBezTo>
                  <a:pt x="984" y="2234"/>
                  <a:pt x="984" y="2234"/>
                  <a:pt x="984" y="2234"/>
                </a:cubicBezTo>
                <a:cubicBezTo>
                  <a:pt x="792" y="2234"/>
                  <a:pt x="792" y="2234"/>
                  <a:pt x="792" y="2234"/>
                </a:cubicBezTo>
                <a:cubicBezTo>
                  <a:pt x="792" y="1905"/>
                  <a:pt x="792" y="1905"/>
                  <a:pt x="792" y="1905"/>
                </a:cubicBezTo>
                <a:lnTo>
                  <a:pt x="984" y="1905"/>
                </a:lnTo>
                <a:close/>
                <a:moveTo>
                  <a:pt x="451" y="1846"/>
                </a:moveTo>
                <a:cubicBezTo>
                  <a:pt x="452" y="1848"/>
                  <a:pt x="452" y="1848"/>
                  <a:pt x="452" y="1848"/>
                </a:cubicBezTo>
                <a:cubicBezTo>
                  <a:pt x="454" y="1849"/>
                  <a:pt x="456" y="1851"/>
                  <a:pt x="457" y="1853"/>
                </a:cubicBezTo>
                <a:cubicBezTo>
                  <a:pt x="459" y="1854"/>
                  <a:pt x="461" y="1856"/>
                  <a:pt x="462" y="1857"/>
                </a:cubicBezTo>
                <a:cubicBezTo>
                  <a:pt x="464" y="1859"/>
                  <a:pt x="464" y="1859"/>
                  <a:pt x="464" y="1859"/>
                </a:cubicBezTo>
                <a:cubicBezTo>
                  <a:pt x="466" y="1861"/>
                  <a:pt x="468" y="1863"/>
                  <a:pt x="471" y="1865"/>
                </a:cubicBezTo>
                <a:cubicBezTo>
                  <a:pt x="473" y="1867"/>
                  <a:pt x="476" y="1868"/>
                  <a:pt x="478" y="1870"/>
                </a:cubicBezTo>
                <a:cubicBezTo>
                  <a:pt x="480" y="1872"/>
                  <a:pt x="483" y="1874"/>
                  <a:pt x="485" y="1875"/>
                </a:cubicBezTo>
                <a:cubicBezTo>
                  <a:pt x="485" y="1875"/>
                  <a:pt x="485" y="1875"/>
                  <a:pt x="485" y="1875"/>
                </a:cubicBezTo>
                <a:cubicBezTo>
                  <a:pt x="486" y="1876"/>
                  <a:pt x="486" y="1876"/>
                  <a:pt x="487" y="1876"/>
                </a:cubicBezTo>
                <a:cubicBezTo>
                  <a:pt x="489" y="1877"/>
                  <a:pt x="491" y="1879"/>
                  <a:pt x="492" y="1880"/>
                </a:cubicBezTo>
                <a:cubicBezTo>
                  <a:pt x="494" y="1881"/>
                  <a:pt x="496" y="1882"/>
                  <a:pt x="499" y="1883"/>
                </a:cubicBezTo>
                <a:cubicBezTo>
                  <a:pt x="500" y="1884"/>
                  <a:pt x="502" y="1885"/>
                  <a:pt x="504" y="1886"/>
                </a:cubicBezTo>
                <a:cubicBezTo>
                  <a:pt x="505" y="1887"/>
                  <a:pt x="506" y="1887"/>
                  <a:pt x="507" y="1888"/>
                </a:cubicBezTo>
                <a:cubicBezTo>
                  <a:pt x="509" y="1888"/>
                  <a:pt x="510" y="1889"/>
                  <a:pt x="511" y="1889"/>
                </a:cubicBezTo>
                <a:cubicBezTo>
                  <a:pt x="513" y="1890"/>
                  <a:pt x="514" y="1891"/>
                  <a:pt x="516" y="1891"/>
                </a:cubicBezTo>
                <a:cubicBezTo>
                  <a:pt x="521" y="1893"/>
                  <a:pt x="521" y="1893"/>
                  <a:pt x="521" y="1893"/>
                </a:cubicBezTo>
                <a:cubicBezTo>
                  <a:pt x="522" y="1894"/>
                  <a:pt x="523" y="1894"/>
                  <a:pt x="523" y="1894"/>
                </a:cubicBezTo>
                <a:cubicBezTo>
                  <a:pt x="525" y="1895"/>
                  <a:pt x="527" y="1895"/>
                  <a:pt x="529" y="1896"/>
                </a:cubicBezTo>
                <a:cubicBezTo>
                  <a:pt x="531" y="1897"/>
                  <a:pt x="534" y="1898"/>
                  <a:pt x="536" y="1898"/>
                </a:cubicBezTo>
                <a:cubicBezTo>
                  <a:pt x="538" y="1899"/>
                  <a:pt x="540" y="1899"/>
                  <a:pt x="542" y="1900"/>
                </a:cubicBezTo>
                <a:cubicBezTo>
                  <a:pt x="544" y="1900"/>
                  <a:pt x="546" y="1901"/>
                  <a:pt x="547" y="1901"/>
                </a:cubicBezTo>
                <a:cubicBezTo>
                  <a:pt x="550" y="1901"/>
                  <a:pt x="553" y="1902"/>
                  <a:pt x="555" y="1902"/>
                </a:cubicBezTo>
                <a:cubicBezTo>
                  <a:pt x="558" y="1903"/>
                  <a:pt x="561" y="1903"/>
                  <a:pt x="564" y="1903"/>
                </a:cubicBezTo>
                <a:cubicBezTo>
                  <a:pt x="566" y="1904"/>
                  <a:pt x="568" y="1904"/>
                  <a:pt x="570" y="1904"/>
                </a:cubicBezTo>
                <a:cubicBezTo>
                  <a:pt x="575" y="1904"/>
                  <a:pt x="579" y="1905"/>
                  <a:pt x="583" y="1905"/>
                </a:cubicBezTo>
                <a:cubicBezTo>
                  <a:pt x="717" y="1905"/>
                  <a:pt x="717" y="1905"/>
                  <a:pt x="717" y="1905"/>
                </a:cubicBezTo>
                <a:cubicBezTo>
                  <a:pt x="717" y="2234"/>
                  <a:pt x="717" y="2234"/>
                  <a:pt x="717" y="2234"/>
                </a:cubicBezTo>
                <a:cubicBezTo>
                  <a:pt x="179" y="2234"/>
                  <a:pt x="179" y="2234"/>
                  <a:pt x="179" y="2234"/>
                </a:cubicBezTo>
                <a:cubicBezTo>
                  <a:pt x="161" y="2234"/>
                  <a:pt x="145" y="2230"/>
                  <a:pt x="129" y="2222"/>
                </a:cubicBezTo>
                <a:cubicBezTo>
                  <a:pt x="128" y="2221"/>
                  <a:pt x="126" y="2220"/>
                  <a:pt x="125" y="2219"/>
                </a:cubicBezTo>
                <a:cubicBezTo>
                  <a:pt x="122" y="2218"/>
                  <a:pt x="119" y="2216"/>
                  <a:pt x="117" y="2214"/>
                </a:cubicBezTo>
                <a:cubicBezTo>
                  <a:pt x="91" y="2194"/>
                  <a:pt x="75" y="2163"/>
                  <a:pt x="75" y="2130"/>
                </a:cubicBezTo>
                <a:cubicBezTo>
                  <a:pt x="75" y="583"/>
                  <a:pt x="75" y="583"/>
                  <a:pt x="75" y="583"/>
                </a:cubicBezTo>
                <a:cubicBezTo>
                  <a:pt x="75" y="559"/>
                  <a:pt x="84" y="535"/>
                  <a:pt x="99" y="517"/>
                </a:cubicBezTo>
                <a:cubicBezTo>
                  <a:pt x="119" y="493"/>
                  <a:pt x="148" y="479"/>
                  <a:pt x="179" y="479"/>
                </a:cubicBezTo>
                <a:cubicBezTo>
                  <a:pt x="404" y="479"/>
                  <a:pt x="404" y="479"/>
                  <a:pt x="404" y="479"/>
                </a:cubicBezTo>
                <a:cubicBezTo>
                  <a:pt x="404" y="1726"/>
                  <a:pt x="404" y="1726"/>
                  <a:pt x="404" y="1726"/>
                </a:cubicBezTo>
                <a:cubicBezTo>
                  <a:pt x="404" y="1770"/>
                  <a:pt x="421" y="1813"/>
                  <a:pt x="451" y="1846"/>
                </a:cubicBezTo>
                <a:close/>
                <a:moveTo>
                  <a:pt x="529" y="1815"/>
                </a:moveTo>
                <a:cubicBezTo>
                  <a:pt x="526" y="1813"/>
                  <a:pt x="524" y="1811"/>
                  <a:pt x="521" y="1809"/>
                </a:cubicBezTo>
                <a:cubicBezTo>
                  <a:pt x="495" y="1789"/>
                  <a:pt x="480" y="1759"/>
                  <a:pt x="480" y="1726"/>
                </a:cubicBezTo>
                <a:cubicBezTo>
                  <a:pt x="480" y="179"/>
                  <a:pt x="480" y="179"/>
                  <a:pt x="480" y="179"/>
                </a:cubicBezTo>
                <a:cubicBezTo>
                  <a:pt x="480" y="155"/>
                  <a:pt x="488" y="131"/>
                  <a:pt x="503" y="112"/>
                </a:cubicBezTo>
                <a:cubicBezTo>
                  <a:pt x="523" y="88"/>
                  <a:pt x="552" y="75"/>
                  <a:pt x="583" y="75"/>
                </a:cubicBezTo>
                <a:cubicBezTo>
                  <a:pt x="1530" y="75"/>
                  <a:pt x="1530" y="75"/>
                  <a:pt x="1530" y="75"/>
                </a:cubicBezTo>
                <a:cubicBezTo>
                  <a:pt x="1561" y="75"/>
                  <a:pt x="1590" y="88"/>
                  <a:pt x="1610" y="112"/>
                </a:cubicBezTo>
                <a:cubicBezTo>
                  <a:pt x="1625" y="131"/>
                  <a:pt x="1633" y="155"/>
                  <a:pt x="1633" y="179"/>
                </a:cubicBezTo>
                <a:cubicBezTo>
                  <a:pt x="1633" y="1726"/>
                  <a:pt x="1633" y="1726"/>
                  <a:pt x="1633" y="1726"/>
                </a:cubicBezTo>
                <a:cubicBezTo>
                  <a:pt x="1633" y="1759"/>
                  <a:pt x="1618" y="1789"/>
                  <a:pt x="1592" y="1809"/>
                </a:cubicBezTo>
                <a:cubicBezTo>
                  <a:pt x="1589" y="1811"/>
                  <a:pt x="1586" y="1813"/>
                  <a:pt x="1584" y="1815"/>
                </a:cubicBezTo>
                <a:cubicBezTo>
                  <a:pt x="1582" y="1816"/>
                  <a:pt x="1581" y="1817"/>
                  <a:pt x="1579" y="1817"/>
                </a:cubicBezTo>
                <a:cubicBezTo>
                  <a:pt x="1564" y="1826"/>
                  <a:pt x="1547" y="1830"/>
                  <a:pt x="1530" y="1830"/>
                </a:cubicBezTo>
                <a:cubicBezTo>
                  <a:pt x="583" y="1830"/>
                  <a:pt x="583" y="1830"/>
                  <a:pt x="583" y="1830"/>
                </a:cubicBezTo>
                <a:cubicBezTo>
                  <a:pt x="566" y="1830"/>
                  <a:pt x="549" y="1826"/>
                  <a:pt x="534" y="1817"/>
                </a:cubicBezTo>
                <a:cubicBezTo>
                  <a:pt x="532" y="1817"/>
                  <a:pt x="531" y="1816"/>
                  <a:pt x="529" y="1815"/>
                </a:cubicBezTo>
                <a:close/>
                <a:moveTo>
                  <a:pt x="841" y="424"/>
                </a:moveTo>
                <a:cubicBezTo>
                  <a:pt x="841" y="230"/>
                  <a:pt x="841" y="230"/>
                  <a:pt x="841" y="230"/>
                </a:cubicBezTo>
                <a:cubicBezTo>
                  <a:pt x="841" y="209"/>
                  <a:pt x="858" y="193"/>
                  <a:pt x="879" y="193"/>
                </a:cubicBezTo>
                <a:cubicBezTo>
                  <a:pt x="899" y="193"/>
                  <a:pt x="916" y="209"/>
                  <a:pt x="916" y="230"/>
                </a:cubicBezTo>
                <a:cubicBezTo>
                  <a:pt x="916" y="424"/>
                  <a:pt x="916" y="424"/>
                  <a:pt x="916" y="424"/>
                </a:cubicBezTo>
                <a:cubicBezTo>
                  <a:pt x="916" y="433"/>
                  <a:pt x="912" y="442"/>
                  <a:pt x="905" y="449"/>
                </a:cubicBezTo>
                <a:cubicBezTo>
                  <a:pt x="898" y="457"/>
                  <a:pt x="889" y="461"/>
                  <a:pt x="879" y="461"/>
                </a:cubicBezTo>
                <a:cubicBezTo>
                  <a:pt x="858" y="461"/>
                  <a:pt x="841" y="444"/>
                  <a:pt x="841" y="424"/>
                </a:cubicBezTo>
                <a:close/>
                <a:moveTo>
                  <a:pt x="1332" y="1731"/>
                </a:moveTo>
                <a:cubicBezTo>
                  <a:pt x="1410" y="1731"/>
                  <a:pt x="1474" y="1667"/>
                  <a:pt x="1474" y="1589"/>
                </a:cubicBezTo>
                <a:cubicBezTo>
                  <a:pt x="1474" y="1556"/>
                  <a:pt x="1463" y="1526"/>
                  <a:pt x="1443" y="1501"/>
                </a:cubicBezTo>
                <a:cubicBezTo>
                  <a:pt x="1463" y="1476"/>
                  <a:pt x="1474" y="1446"/>
                  <a:pt x="1474" y="1414"/>
                </a:cubicBezTo>
                <a:cubicBezTo>
                  <a:pt x="1474" y="1335"/>
                  <a:pt x="1410" y="1271"/>
                  <a:pt x="1332" y="1271"/>
                </a:cubicBezTo>
                <a:cubicBezTo>
                  <a:pt x="1254" y="1271"/>
                  <a:pt x="1190" y="1335"/>
                  <a:pt x="1190" y="1414"/>
                </a:cubicBezTo>
                <a:cubicBezTo>
                  <a:pt x="1190" y="1445"/>
                  <a:pt x="1200" y="1475"/>
                  <a:pt x="1220" y="1501"/>
                </a:cubicBezTo>
                <a:cubicBezTo>
                  <a:pt x="1200" y="1527"/>
                  <a:pt x="1190" y="1557"/>
                  <a:pt x="1190" y="1589"/>
                </a:cubicBezTo>
                <a:cubicBezTo>
                  <a:pt x="1190" y="1667"/>
                  <a:pt x="1254" y="1731"/>
                  <a:pt x="1332" y="1731"/>
                </a:cubicBezTo>
                <a:close/>
                <a:moveTo>
                  <a:pt x="1332" y="1481"/>
                </a:moveTo>
                <a:cubicBezTo>
                  <a:pt x="1295" y="1481"/>
                  <a:pt x="1265" y="1451"/>
                  <a:pt x="1265" y="1414"/>
                </a:cubicBezTo>
                <a:cubicBezTo>
                  <a:pt x="1265" y="1377"/>
                  <a:pt x="1295" y="1346"/>
                  <a:pt x="1332" y="1346"/>
                </a:cubicBezTo>
                <a:cubicBezTo>
                  <a:pt x="1369" y="1346"/>
                  <a:pt x="1400" y="1377"/>
                  <a:pt x="1400" y="1414"/>
                </a:cubicBezTo>
                <a:cubicBezTo>
                  <a:pt x="1400" y="1451"/>
                  <a:pt x="1369" y="1481"/>
                  <a:pt x="1332" y="1481"/>
                </a:cubicBezTo>
                <a:close/>
                <a:moveTo>
                  <a:pt x="1280" y="1546"/>
                </a:moveTo>
                <a:cubicBezTo>
                  <a:pt x="1297" y="1553"/>
                  <a:pt x="1314" y="1556"/>
                  <a:pt x="1332" y="1556"/>
                </a:cubicBezTo>
                <a:cubicBezTo>
                  <a:pt x="1350" y="1556"/>
                  <a:pt x="1368" y="1553"/>
                  <a:pt x="1385" y="1546"/>
                </a:cubicBezTo>
                <a:cubicBezTo>
                  <a:pt x="1394" y="1558"/>
                  <a:pt x="1400" y="1573"/>
                  <a:pt x="1400" y="1589"/>
                </a:cubicBezTo>
                <a:cubicBezTo>
                  <a:pt x="1400" y="1626"/>
                  <a:pt x="1369" y="1656"/>
                  <a:pt x="1332" y="1656"/>
                </a:cubicBezTo>
                <a:cubicBezTo>
                  <a:pt x="1295" y="1656"/>
                  <a:pt x="1265" y="1626"/>
                  <a:pt x="1265" y="1589"/>
                </a:cubicBezTo>
                <a:cubicBezTo>
                  <a:pt x="1265" y="1572"/>
                  <a:pt x="1270" y="1557"/>
                  <a:pt x="1280" y="1546"/>
                </a:cubicBezTo>
                <a:close/>
                <a:moveTo>
                  <a:pt x="841" y="1135"/>
                </a:moveTo>
                <a:cubicBezTo>
                  <a:pt x="841" y="941"/>
                  <a:pt x="841" y="941"/>
                  <a:pt x="841" y="941"/>
                </a:cubicBezTo>
                <a:cubicBezTo>
                  <a:pt x="841" y="920"/>
                  <a:pt x="858" y="904"/>
                  <a:pt x="879" y="904"/>
                </a:cubicBezTo>
                <a:cubicBezTo>
                  <a:pt x="880" y="904"/>
                  <a:pt x="880" y="904"/>
                  <a:pt x="880" y="904"/>
                </a:cubicBezTo>
                <a:cubicBezTo>
                  <a:pt x="899" y="904"/>
                  <a:pt x="916" y="921"/>
                  <a:pt x="916" y="941"/>
                </a:cubicBezTo>
                <a:cubicBezTo>
                  <a:pt x="916" y="1135"/>
                  <a:pt x="916" y="1135"/>
                  <a:pt x="916" y="1135"/>
                </a:cubicBezTo>
                <a:cubicBezTo>
                  <a:pt x="916" y="1155"/>
                  <a:pt x="899" y="1172"/>
                  <a:pt x="880" y="1172"/>
                </a:cubicBezTo>
                <a:cubicBezTo>
                  <a:pt x="879" y="1172"/>
                  <a:pt x="879" y="1172"/>
                  <a:pt x="879" y="1172"/>
                </a:cubicBezTo>
                <a:cubicBezTo>
                  <a:pt x="858" y="1172"/>
                  <a:pt x="841" y="1156"/>
                  <a:pt x="841" y="1135"/>
                </a:cubicBezTo>
                <a:close/>
                <a:moveTo>
                  <a:pt x="841" y="780"/>
                </a:moveTo>
                <a:cubicBezTo>
                  <a:pt x="841" y="585"/>
                  <a:pt x="841" y="585"/>
                  <a:pt x="841" y="585"/>
                </a:cubicBezTo>
                <a:cubicBezTo>
                  <a:pt x="841" y="565"/>
                  <a:pt x="857" y="548"/>
                  <a:pt x="878" y="548"/>
                </a:cubicBezTo>
                <a:cubicBezTo>
                  <a:pt x="879" y="548"/>
                  <a:pt x="879" y="548"/>
                  <a:pt x="879" y="548"/>
                </a:cubicBezTo>
                <a:cubicBezTo>
                  <a:pt x="899" y="548"/>
                  <a:pt x="916" y="565"/>
                  <a:pt x="916" y="585"/>
                </a:cubicBezTo>
                <a:cubicBezTo>
                  <a:pt x="916" y="780"/>
                  <a:pt x="916" y="780"/>
                  <a:pt x="916" y="780"/>
                </a:cubicBezTo>
                <a:cubicBezTo>
                  <a:pt x="916" y="800"/>
                  <a:pt x="899" y="816"/>
                  <a:pt x="880" y="817"/>
                </a:cubicBezTo>
                <a:cubicBezTo>
                  <a:pt x="879" y="817"/>
                  <a:pt x="879" y="817"/>
                  <a:pt x="879" y="817"/>
                </a:cubicBezTo>
                <a:cubicBezTo>
                  <a:pt x="858" y="817"/>
                  <a:pt x="841" y="800"/>
                  <a:pt x="841" y="780"/>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pPr defTabSz="913607" eaLnBrk="0" fontAlgn="base" hangingPunct="0">
              <a:spcBef>
                <a:spcPct val="0"/>
              </a:spcBef>
              <a:spcAft>
                <a:spcPct val="0"/>
              </a:spcAft>
            </a:pPr>
            <a:endParaRPr lang="en-US">
              <a:solidFill>
                <a:srgbClr val="000000">
                  <a:lumMod val="65000"/>
                  <a:lumOff val="35000"/>
                </a:srgbClr>
              </a:solidFill>
              <a:latin typeface="Arial" panose="020B0604020202020204" pitchFamily="34" charset="0"/>
              <a:cs typeface="Arial" panose="020B0604020202020204" pitchFamily="34" charset="0"/>
            </a:endParaRPr>
          </a:p>
        </p:txBody>
      </p:sp>
      <p:sp>
        <p:nvSpPr>
          <p:cNvPr id="32" name="Freeform 10">
            <a:extLst>
              <a:ext uri="{FF2B5EF4-FFF2-40B4-BE49-F238E27FC236}">
                <a16:creationId xmlns:a16="http://schemas.microsoft.com/office/drawing/2014/main" id="{ACB0C3CD-4DD7-8259-6F99-B07B01D6C1EE}"/>
              </a:ext>
              <a:ext uri="{C183D7F6-B498-43B3-948B-1728B52AA6E4}">
                <adec:decorative xmlns:adec="http://schemas.microsoft.com/office/drawing/2017/decorative" val="1"/>
              </a:ext>
            </a:extLst>
          </p:cNvPr>
          <p:cNvSpPr>
            <a:spLocks noChangeAspect="1" noEditPoints="1"/>
          </p:cNvSpPr>
          <p:nvPr/>
        </p:nvSpPr>
        <p:spPr bwMode="auto">
          <a:xfrm>
            <a:off x="4855750" y="2654818"/>
            <a:ext cx="534072" cy="531457"/>
          </a:xfrm>
          <a:custGeom>
            <a:avLst/>
            <a:gdLst>
              <a:gd name="T0" fmla="*/ 793 w 1152"/>
              <a:gd name="T1" fmla="*/ 261 h 1149"/>
              <a:gd name="T2" fmla="*/ 700 w 1152"/>
              <a:gd name="T3" fmla="*/ 0 h 1149"/>
              <a:gd name="T4" fmla="*/ 722 w 1152"/>
              <a:gd name="T5" fmla="*/ 127 h 1149"/>
              <a:gd name="T6" fmla="*/ 332 w 1152"/>
              <a:gd name="T7" fmla="*/ 127 h 1149"/>
              <a:gd name="T8" fmla="*/ 354 w 1152"/>
              <a:gd name="T9" fmla="*/ 0 h 1149"/>
              <a:gd name="T10" fmla="*/ 261 w 1152"/>
              <a:gd name="T11" fmla="*/ 261 h 1149"/>
              <a:gd name="T12" fmla="*/ 0 w 1152"/>
              <a:gd name="T13" fmla="*/ 365 h 1149"/>
              <a:gd name="T14" fmla="*/ 192 w 1152"/>
              <a:gd name="T15" fmla="*/ 1029 h 1149"/>
              <a:gd name="T16" fmla="*/ 797 w 1152"/>
              <a:gd name="T17" fmla="*/ 1029 h 1149"/>
              <a:gd name="T18" fmla="*/ 1152 w 1152"/>
              <a:gd name="T19" fmla="*/ 926 h 1149"/>
              <a:gd name="T20" fmla="*/ 670 w 1152"/>
              <a:gd name="T21" fmla="*/ 66 h 1149"/>
              <a:gd name="T22" fmla="*/ 700 w 1152"/>
              <a:gd name="T23" fmla="*/ 96 h 1149"/>
              <a:gd name="T24" fmla="*/ 384 w 1152"/>
              <a:gd name="T25" fmla="*/ 66 h 1149"/>
              <a:gd name="T26" fmla="*/ 354 w 1152"/>
              <a:gd name="T27" fmla="*/ 34 h 1149"/>
              <a:gd name="T28" fmla="*/ 501 w 1152"/>
              <a:gd name="T29" fmla="*/ 644 h 1149"/>
              <a:gd name="T30" fmla="*/ 423 w 1152"/>
              <a:gd name="T31" fmla="*/ 600 h 1149"/>
              <a:gd name="T32" fmla="*/ 631 w 1152"/>
              <a:gd name="T33" fmla="*/ 600 h 1149"/>
              <a:gd name="T34" fmla="*/ 553 w 1152"/>
              <a:gd name="T35" fmla="*/ 644 h 1149"/>
              <a:gd name="T36" fmla="*/ 637 w 1152"/>
              <a:gd name="T37" fmla="*/ 549 h 1149"/>
              <a:gd name="T38" fmla="*/ 416 w 1152"/>
              <a:gd name="T39" fmla="*/ 549 h 1149"/>
              <a:gd name="T40" fmla="*/ 637 w 1152"/>
              <a:gd name="T41" fmla="*/ 549 h 1149"/>
              <a:gd name="T42" fmla="*/ 104 w 1152"/>
              <a:gd name="T43" fmla="*/ 297 h 1149"/>
              <a:gd name="T44" fmla="*/ 104 w 1152"/>
              <a:gd name="T45" fmla="*/ 995 h 1149"/>
              <a:gd name="T46" fmla="*/ 260 w 1152"/>
              <a:gd name="T47" fmla="*/ 297 h 1149"/>
              <a:gd name="T48" fmla="*/ 449 w 1152"/>
              <a:gd name="T49" fmla="*/ 661 h 1149"/>
              <a:gd name="T50" fmla="*/ 509 w 1152"/>
              <a:gd name="T51" fmla="*/ 736 h 1149"/>
              <a:gd name="T52" fmla="*/ 210 w 1152"/>
              <a:gd name="T53" fmla="*/ 297 h 1149"/>
              <a:gd name="T54" fmla="*/ 761 w 1152"/>
              <a:gd name="T55" fmla="*/ 1029 h 1149"/>
              <a:gd name="T56" fmla="*/ 721 w 1152"/>
              <a:gd name="T57" fmla="*/ 840 h 1149"/>
              <a:gd name="T58" fmla="*/ 782 w 1152"/>
              <a:gd name="T59" fmla="*/ 901 h 1149"/>
              <a:gd name="T60" fmla="*/ 878 w 1152"/>
              <a:gd name="T61" fmla="*/ 840 h 1149"/>
              <a:gd name="T62" fmla="*/ 764 w 1152"/>
              <a:gd name="T63" fmla="*/ 934 h 1149"/>
              <a:gd name="T64" fmla="*/ 544 w 1152"/>
              <a:gd name="T65" fmla="*/ 736 h 1149"/>
              <a:gd name="T66" fmla="*/ 605 w 1152"/>
              <a:gd name="T67" fmla="*/ 661 h 1149"/>
              <a:gd name="T68" fmla="*/ 793 w 1152"/>
              <a:gd name="T69" fmla="*/ 297 h 1149"/>
              <a:gd name="T70" fmla="*/ 799 w 1152"/>
              <a:gd name="T71" fmla="*/ 995 h 1149"/>
              <a:gd name="T72" fmla="*/ 977 w 1152"/>
              <a:gd name="T73" fmla="*/ 995 h 1149"/>
              <a:gd name="T74" fmla="*/ 1117 w 1152"/>
              <a:gd name="T75" fmla="*/ 365 h 1149"/>
              <a:gd name="T76" fmla="*/ 1065 w 1152"/>
              <a:gd name="T77" fmla="*/ 733 h 1149"/>
              <a:gd name="T78" fmla="*/ 1030 w 1152"/>
              <a:gd name="T79" fmla="*/ 558 h 1149"/>
              <a:gd name="T80" fmla="*/ 122 w 1152"/>
              <a:gd name="T81" fmla="*/ 820 h 1149"/>
              <a:gd name="T82" fmla="*/ 105 w 1152"/>
              <a:gd name="T83" fmla="*/ 803 h 1149"/>
              <a:gd name="T84" fmla="*/ 105 w 1152"/>
              <a:gd name="T85" fmla="*/ 454 h 1149"/>
              <a:gd name="T86" fmla="*/ 87 w 1152"/>
              <a:gd name="T87" fmla="*/ 471 h 1149"/>
              <a:gd name="T88" fmla="*/ 87 w 1152"/>
              <a:gd name="T89" fmla="*/ 645 h 1149"/>
              <a:gd name="T90" fmla="*/ 1065 w 1152"/>
              <a:gd name="T91" fmla="*/ 810 h 1149"/>
              <a:gd name="T92" fmla="*/ 1047 w 1152"/>
              <a:gd name="T93" fmla="*/ 792 h 1149"/>
              <a:gd name="T94" fmla="*/ 782 w 1152"/>
              <a:gd name="T95" fmla="*/ 857 h 1149"/>
              <a:gd name="T96" fmla="*/ 799 w 1152"/>
              <a:gd name="T97" fmla="*/ 840 h 1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152" h="1149">
                <a:moveTo>
                  <a:pt x="1048" y="261"/>
                </a:moveTo>
                <a:cubicBezTo>
                  <a:pt x="960" y="261"/>
                  <a:pt x="960" y="261"/>
                  <a:pt x="960" y="261"/>
                </a:cubicBezTo>
                <a:cubicBezTo>
                  <a:pt x="793" y="261"/>
                  <a:pt x="793" y="261"/>
                  <a:pt x="793" y="261"/>
                </a:cubicBezTo>
                <a:cubicBezTo>
                  <a:pt x="789" y="206"/>
                  <a:pt x="775" y="153"/>
                  <a:pt x="750" y="106"/>
                </a:cubicBezTo>
                <a:cubicBezTo>
                  <a:pt x="760" y="95"/>
                  <a:pt x="765" y="81"/>
                  <a:pt x="765" y="66"/>
                </a:cubicBezTo>
                <a:cubicBezTo>
                  <a:pt x="765" y="29"/>
                  <a:pt x="736" y="0"/>
                  <a:pt x="700" y="0"/>
                </a:cubicBezTo>
                <a:cubicBezTo>
                  <a:pt x="664" y="0"/>
                  <a:pt x="635" y="29"/>
                  <a:pt x="635" y="66"/>
                </a:cubicBezTo>
                <a:cubicBezTo>
                  <a:pt x="635" y="101"/>
                  <a:pt x="664" y="131"/>
                  <a:pt x="700" y="131"/>
                </a:cubicBezTo>
                <a:cubicBezTo>
                  <a:pt x="708" y="131"/>
                  <a:pt x="715" y="129"/>
                  <a:pt x="722" y="127"/>
                </a:cubicBezTo>
                <a:cubicBezTo>
                  <a:pt x="742" y="167"/>
                  <a:pt x="755" y="213"/>
                  <a:pt x="758" y="261"/>
                </a:cubicBezTo>
                <a:cubicBezTo>
                  <a:pt x="296" y="261"/>
                  <a:pt x="296" y="261"/>
                  <a:pt x="296" y="261"/>
                </a:cubicBezTo>
                <a:cubicBezTo>
                  <a:pt x="299" y="213"/>
                  <a:pt x="312" y="167"/>
                  <a:pt x="332" y="127"/>
                </a:cubicBezTo>
                <a:cubicBezTo>
                  <a:pt x="339" y="129"/>
                  <a:pt x="346" y="131"/>
                  <a:pt x="354" y="131"/>
                </a:cubicBezTo>
                <a:cubicBezTo>
                  <a:pt x="390" y="131"/>
                  <a:pt x="419" y="101"/>
                  <a:pt x="419" y="66"/>
                </a:cubicBezTo>
                <a:cubicBezTo>
                  <a:pt x="419" y="29"/>
                  <a:pt x="390" y="0"/>
                  <a:pt x="354" y="0"/>
                </a:cubicBezTo>
                <a:cubicBezTo>
                  <a:pt x="318" y="0"/>
                  <a:pt x="288" y="29"/>
                  <a:pt x="288" y="66"/>
                </a:cubicBezTo>
                <a:cubicBezTo>
                  <a:pt x="288" y="81"/>
                  <a:pt x="294" y="95"/>
                  <a:pt x="303" y="106"/>
                </a:cubicBezTo>
                <a:cubicBezTo>
                  <a:pt x="279" y="153"/>
                  <a:pt x="264" y="206"/>
                  <a:pt x="261" y="261"/>
                </a:cubicBezTo>
                <a:cubicBezTo>
                  <a:pt x="192" y="261"/>
                  <a:pt x="192" y="261"/>
                  <a:pt x="192" y="261"/>
                </a:cubicBezTo>
                <a:cubicBezTo>
                  <a:pt x="104" y="261"/>
                  <a:pt x="104" y="261"/>
                  <a:pt x="104" y="261"/>
                </a:cubicBezTo>
                <a:cubicBezTo>
                  <a:pt x="46" y="261"/>
                  <a:pt x="0" y="308"/>
                  <a:pt x="0" y="365"/>
                </a:cubicBezTo>
                <a:cubicBezTo>
                  <a:pt x="0" y="926"/>
                  <a:pt x="0" y="926"/>
                  <a:pt x="0" y="926"/>
                </a:cubicBezTo>
                <a:cubicBezTo>
                  <a:pt x="0" y="983"/>
                  <a:pt x="46" y="1029"/>
                  <a:pt x="104" y="1029"/>
                </a:cubicBezTo>
                <a:cubicBezTo>
                  <a:pt x="192" y="1029"/>
                  <a:pt x="192" y="1029"/>
                  <a:pt x="192" y="1029"/>
                </a:cubicBezTo>
                <a:cubicBezTo>
                  <a:pt x="512" y="1029"/>
                  <a:pt x="512" y="1029"/>
                  <a:pt x="512" y="1029"/>
                </a:cubicBezTo>
                <a:cubicBezTo>
                  <a:pt x="524" y="1097"/>
                  <a:pt x="583" y="1149"/>
                  <a:pt x="654" y="1149"/>
                </a:cubicBezTo>
                <a:cubicBezTo>
                  <a:pt x="726" y="1149"/>
                  <a:pt x="785" y="1097"/>
                  <a:pt x="797" y="1029"/>
                </a:cubicBezTo>
                <a:cubicBezTo>
                  <a:pt x="960" y="1029"/>
                  <a:pt x="960" y="1029"/>
                  <a:pt x="960" y="1029"/>
                </a:cubicBezTo>
                <a:cubicBezTo>
                  <a:pt x="1048" y="1029"/>
                  <a:pt x="1048" y="1029"/>
                  <a:pt x="1048" y="1029"/>
                </a:cubicBezTo>
                <a:cubicBezTo>
                  <a:pt x="1106" y="1029"/>
                  <a:pt x="1152" y="983"/>
                  <a:pt x="1152" y="926"/>
                </a:cubicBezTo>
                <a:cubicBezTo>
                  <a:pt x="1152" y="365"/>
                  <a:pt x="1152" y="365"/>
                  <a:pt x="1152" y="365"/>
                </a:cubicBezTo>
                <a:cubicBezTo>
                  <a:pt x="1152" y="308"/>
                  <a:pt x="1106" y="261"/>
                  <a:pt x="1048" y="261"/>
                </a:cubicBezTo>
                <a:close/>
                <a:moveTo>
                  <a:pt x="670" y="66"/>
                </a:moveTo>
                <a:cubicBezTo>
                  <a:pt x="670" y="48"/>
                  <a:pt x="683" y="34"/>
                  <a:pt x="700" y="34"/>
                </a:cubicBezTo>
                <a:cubicBezTo>
                  <a:pt x="717" y="34"/>
                  <a:pt x="730" y="48"/>
                  <a:pt x="730" y="66"/>
                </a:cubicBezTo>
                <a:cubicBezTo>
                  <a:pt x="730" y="82"/>
                  <a:pt x="717" y="96"/>
                  <a:pt x="700" y="96"/>
                </a:cubicBezTo>
                <a:cubicBezTo>
                  <a:pt x="683" y="96"/>
                  <a:pt x="670" y="82"/>
                  <a:pt x="670" y="66"/>
                </a:cubicBezTo>
                <a:close/>
                <a:moveTo>
                  <a:pt x="354" y="34"/>
                </a:moveTo>
                <a:cubicBezTo>
                  <a:pt x="370" y="34"/>
                  <a:pt x="384" y="48"/>
                  <a:pt x="384" y="66"/>
                </a:cubicBezTo>
                <a:cubicBezTo>
                  <a:pt x="384" y="82"/>
                  <a:pt x="370" y="96"/>
                  <a:pt x="354" y="96"/>
                </a:cubicBezTo>
                <a:cubicBezTo>
                  <a:pt x="337" y="96"/>
                  <a:pt x="323" y="82"/>
                  <a:pt x="323" y="66"/>
                </a:cubicBezTo>
                <a:cubicBezTo>
                  <a:pt x="323" y="48"/>
                  <a:pt x="337" y="34"/>
                  <a:pt x="354" y="34"/>
                </a:cubicBezTo>
                <a:close/>
                <a:moveTo>
                  <a:pt x="527" y="704"/>
                </a:moveTo>
                <a:cubicBezTo>
                  <a:pt x="513" y="704"/>
                  <a:pt x="501" y="692"/>
                  <a:pt x="501" y="678"/>
                </a:cubicBezTo>
                <a:cubicBezTo>
                  <a:pt x="501" y="644"/>
                  <a:pt x="501" y="644"/>
                  <a:pt x="501" y="644"/>
                </a:cubicBezTo>
                <a:cubicBezTo>
                  <a:pt x="501" y="634"/>
                  <a:pt x="493" y="626"/>
                  <a:pt x="484" y="626"/>
                </a:cubicBezTo>
                <a:cubicBezTo>
                  <a:pt x="449" y="626"/>
                  <a:pt x="449" y="626"/>
                  <a:pt x="449" y="626"/>
                </a:cubicBezTo>
                <a:cubicBezTo>
                  <a:pt x="435" y="626"/>
                  <a:pt x="423" y="615"/>
                  <a:pt x="423" y="600"/>
                </a:cubicBezTo>
                <a:cubicBezTo>
                  <a:pt x="423" y="586"/>
                  <a:pt x="435" y="575"/>
                  <a:pt x="449" y="575"/>
                </a:cubicBezTo>
                <a:cubicBezTo>
                  <a:pt x="605" y="575"/>
                  <a:pt x="605" y="575"/>
                  <a:pt x="605" y="575"/>
                </a:cubicBezTo>
                <a:cubicBezTo>
                  <a:pt x="619" y="575"/>
                  <a:pt x="631" y="586"/>
                  <a:pt x="631" y="600"/>
                </a:cubicBezTo>
                <a:cubicBezTo>
                  <a:pt x="631" y="615"/>
                  <a:pt x="619" y="626"/>
                  <a:pt x="605" y="626"/>
                </a:cubicBezTo>
                <a:cubicBezTo>
                  <a:pt x="570" y="626"/>
                  <a:pt x="570" y="626"/>
                  <a:pt x="570" y="626"/>
                </a:cubicBezTo>
                <a:cubicBezTo>
                  <a:pt x="560" y="626"/>
                  <a:pt x="553" y="634"/>
                  <a:pt x="553" y="644"/>
                </a:cubicBezTo>
                <a:cubicBezTo>
                  <a:pt x="553" y="678"/>
                  <a:pt x="553" y="678"/>
                  <a:pt x="553" y="678"/>
                </a:cubicBezTo>
                <a:cubicBezTo>
                  <a:pt x="553" y="692"/>
                  <a:pt x="541" y="704"/>
                  <a:pt x="527" y="704"/>
                </a:cubicBezTo>
                <a:close/>
                <a:moveTo>
                  <a:pt x="637" y="549"/>
                </a:moveTo>
                <a:cubicBezTo>
                  <a:pt x="628" y="543"/>
                  <a:pt x="617" y="540"/>
                  <a:pt x="605" y="540"/>
                </a:cubicBezTo>
                <a:cubicBezTo>
                  <a:pt x="449" y="540"/>
                  <a:pt x="449" y="540"/>
                  <a:pt x="449" y="540"/>
                </a:cubicBezTo>
                <a:cubicBezTo>
                  <a:pt x="437" y="540"/>
                  <a:pt x="426" y="543"/>
                  <a:pt x="416" y="549"/>
                </a:cubicBezTo>
                <a:cubicBezTo>
                  <a:pt x="346" y="500"/>
                  <a:pt x="298" y="406"/>
                  <a:pt x="295" y="297"/>
                </a:cubicBezTo>
                <a:cubicBezTo>
                  <a:pt x="759" y="297"/>
                  <a:pt x="759" y="297"/>
                  <a:pt x="759" y="297"/>
                </a:cubicBezTo>
                <a:cubicBezTo>
                  <a:pt x="756" y="406"/>
                  <a:pt x="708" y="500"/>
                  <a:pt x="637" y="549"/>
                </a:cubicBezTo>
                <a:close/>
                <a:moveTo>
                  <a:pt x="35" y="926"/>
                </a:moveTo>
                <a:cubicBezTo>
                  <a:pt x="35" y="365"/>
                  <a:pt x="35" y="365"/>
                  <a:pt x="35" y="365"/>
                </a:cubicBezTo>
                <a:cubicBezTo>
                  <a:pt x="35" y="327"/>
                  <a:pt x="65" y="297"/>
                  <a:pt x="104" y="297"/>
                </a:cubicBezTo>
                <a:cubicBezTo>
                  <a:pt x="175" y="297"/>
                  <a:pt x="175" y="297"/>
                  <a:pt x="175" y="297"/>
                </a:cubicBezTo>
                <a:cubicBezTo>
                  <a:pt x="175" y="995"/>
                  <a:pt x="175" y="995"/>
                  <a:pt x="175" y="995"/>
                </a:cubicBezTo>
                <a:cubicBezTo>
                  <a:pt x="104" y="995"/>
                  <a:pt x="104" y="995"/>
                  <a:pt x="104" y="995"/>
                </a:cubicBezTo>
                <a:cubicBezTo>
                  <a:pt x="65" y="995"/>
                  <a:pt x="35" y="964"/>
                  <a:pt x="35" y="926"/>
                </a:cubicBezTo>
                <a:close/>
                <a:moveTo>
                  <a:pt x="210" y="297"/>
                </a:moveTo>
                <a:cubicBezTo>
                  <a:pt x="260" y="297"/>
                  <a:pt x="260" y="297"/>
                  <a:pt x="260" y="297"/>
                </a:cubicBezTo>
                <a:cubicBezTo>
                  <a:pt x="263" y="416"/>
                  <a:pt x="316" y="519"/>
                  <a:pt x="394" y="576"/>
                </a:cubicBezTo>
                <a:cubicBezTo>
                  <a:pt x="390" y="583"/>
                  <a:pt x="389" y="592"/>
                  <a:pt x="389" y="600"/>
                </a:cubicBezTo>
                <a:cubicBezTo>
                  <a:pt x="389" y="634"/>
                  <a:pt x="416" y="661"/>
                  <a:pt x="449" y="661"/>
                </a:cubicBezTo>
                <a:cubicBezTo>
                  <a:pt x="466" y="661"/>
                  <a:pt x="466" y="661"/>
                  <a:pt x="466" y="661"/>
                </a:cubicBezTo>
                <a:cubicBezTo>
                  <a:pt x="466" y="678"/>
                  <a:pt x="466" y="678"/>
                  <a:pt x="466" y="678"/>
                </a:cubicBezTo>
                <a:cubicBezTo>
                  <a:pt x="466" y="705"/>
                  <a:pt x="484" y="729"/>
                  <a:pt x="509" y="736"/>
                </a:cubicBezTo>
                <a:cubicBezTo>
                  <a:pt x="509" y="995"/>
                  <a:pt x="509" y="995"/>
                  <a:pt x="509" y="995"/>
                </a:cubicBezTo>
                <a:cubicBezTo>
                  <a:pt x="210" y="995"/>
                  <a:pt x="210" y="995"/>
                  <a:pt x="210" y="995"/>
                </a:cubicBezTo>
                <a:lnTo>
                  <a:pt x="210" y="297"/>
                </a:lnTo>
                <a:close/>
                <a:moveTo>
                  <a:pt x="654" y="1114"/>
                </a:moveTo>
                <a:cubicBezTo>
                  <a:pt x="602" y="1114"/>
                  <a:pt x="559" y="1078"/>
                  <a:pt x="547" y="1029"/>
                </a:cubicBezTo>
                <a:cubicBezTo>
                  <a:pt x="761" y="1029"/>
                  <a:pt x="761" y="1029"/>
                  <a:pt x="761" y="1029"/>
                </a:cubicBezTo>
                <a:cubicBezTo>
                  <a:pt x="750" y="1078"/>
                  <a:pt x="706" y="1114"/>
                  <a:pt x="654" y="1114"/>
                </a:cubicBezTo>
                <a:close/>
                <a:moveTo>
                  <a:pt x="782" y="901"/>
                </a:moveTo>
                <a:cubicBezTo>
                  <a:pt x="748" y="901"/>
                  <a:pt x="721" y="873"/>
                  <a:pt x="721" y="840"/>
                </a:cubicBezTo>
                <a:cubicBezTo>
                  <a:pt x="721" y="805"/>
                  <a:pt x="748" y="778"/>
                  <a:pt x="782" y="778"/>
                </a:cubicBezTo>
                <a:cubicBezTo>
                  <a:pt x="815" y="778"/>
                  <a:pt x="843" y="805"/>
                  <a:pt x="843" y="840"/>
                </a:cubicBezTo>
                <a:cubicBezTo>
                  <a:pt x="843" y="873"/>
                  <a:pt x="815" y="901"/>
                  <a:pt x="782" y="901"/>
                </a:cubicBezTo>
                <a:close/>
                <a:moveTo>
                  <a:pt x="799" y="995"/>
                </a:moveTo>
                <a:cubicBezTo>
                  <a:pt x="799" y="934"/>
                  <a:pt x="799" y="934"/>
                  <a:pt x="799" y="934"/>
                </a:cubicBezTo>
                <a:cubicBezTo>
                  <a:pt x="844" y="926"/>
                  <a:pt x="878" y="886"/>
                  <a:pt x="878" y="840"/>
                </a:cubicBezTo>
                <a:cubicBezTo>
                  <a:pt x="878" y="786"/>
                  <a:pt x="835" y="743"/>
                  <a:pt x="782" y="743"/>
                </a:cubicBezTo>
                <a:cubicBezTo>
                  <a:pt x="729" y="743"/>
                  <a:pt x="686" y="786"/>
                  <a:pt x="686" y="840"/>
                </a:cubicBezTo>
                <a:cubicBezTo>
                  <a:pt x="686" y="886"/>
                  <a:pt x="720" y="926"/>
                  <a:pt x="764" y="934"/>
                </a:cubicBezTo>
                <a:cubicBezTo>
                  <a:pt x="764" y="995"/>
                  <a:pt x="764" y="995"/>
                  <a:pt x="764" y="995"/>
                </a:cubicBezTo>
                <a:cubicBezTo>
                  <a:pt x="544" y="995"/>
                  <a:pt x="544" y="995"/>
                  <a:pt x="544" y="995"/>
                </a:cubicBezTo>
                <a:cubicBezTo>
                  <a:pt x="544" y="736"/>
                  <a:pt x="544" y="736"/>
                  <a:pt x="544" y="736"/>
                </a:cubicBezTo>
                <a:cubicBezTo>
                  <a:pt x="569" y="729"/>
                  <a:pt x="587" y="705"/>
                  <a:pt x="587" y="678"/>
                </a:cubicBezTo>
                <a:cubicBezTo>
                  <a:pt x="587" y="661"/>
                  <a:pt x="587" y="661"/>
                  <a:pt x="587" y="661"/>
                </a:cubicBezTo>
                <a:cubicBezTo>
                  <a:pt x="605" y="661"/>
                  <a:pt x="605" y="661"/>
                  <a:pt x="605" y="661"/>
                </a:cubicBezTo>
                <a:cubicBezTo>
                  <a:pt x="638" y="661"/>
                  <a:pt x="665" y="634"/>
                  <a:pt x="665" y="600"/>
                </a:cubicBezTo>
                <a:cubicBezTo>
                  <a:pt x="665" y="592"/>
                  <a:pt x="663" y="584"/>
                  <a:pt x="660" y="576"/>
                </a:cubicBezTo>
                <a:cubicBezTo>
                  <a:pt x="738" y="520"/>
                  <a:pt x="791" y="416"/>
                  <a:pt x="793" y="297"/>
                </a:cubicBezTo>
                <a:cubicBezTo>
                  <a:pt x="943" y="297"/>
                  <a:pt x="943" y="297"/>
                  <a:pt x="943" y="297"/>
                </a:cubicBezTo>
                <a:cubicBezTo>
                  <a:pt x="943" y="995"/>
                  <a:pt x="943" y="995"/>
                  <a:pt x="943" y="995"/>
                </a:cubicBezTo>
                <a:lnTo>
                  <a:pt x="799" y="995"/>
                </a:lnTo>
                <a:close/>
                <a:moveTo>
                  <a:pt x="1117" y="926"/>
                </a:moveTo>
                <a:cubicBezTo>
                  <a:pt x="1117" y="964"/>
                  <a:pt x="1086" y="995"/>
                  <a:pt x="1048" y="995"/>
                </a:cubicBezTo>
                <a:cubicBezTo>
                  <a:pt x="977" y="995"/>
                  <a:pt x="977" y="995"/>
                  <a:pt x="977" y="995"/>
                </a:cubicBezTo>
                <a:cubicBezTo>
                  <a:pt x="977" y="297"/>
                  <a:pt x="977" y="297"/>
                  <a:pt x="977" y="297"/>
                </a:cubicBezTo>
                <a:cubicBezTo>
                  <a:pt x="1048" y="297"/>
                  <a:pt x="1048" y="297"/>
                  <a:pt x="1048" y="297"/>
                </a:cubicBezTo>
                <a:cubicBezTo>
                  <a:pt x="1086" y="297"/>
                  <a:pt x="1117" y="327"/>
                  <a:pt x="1117" y="365"/>
                </a:cubicBezTo>
                <a:lnTo>
                  <a:pt x="1117" y="926"/>
                </a:lnTo>
                <a:close/>
                <a:moveTo>
                  <a:pt x="1065" y="558"/>
                </a:moveTo>
                <a:cubicBezTo>
                  <a:pt x="1065" y="733"/>
                  <a:pt x="1065" y="733"/>
                  <a:pt x="1065" y="733"/>
                </a:cubicBezTo>
                <a:cubicBezTo>
                  <a:pt x="1065" y="742"/>
                  <a:pt x="1057" y="750"/>
                  <a:pt x="1047" y="750"/>
                </a:cubicBezTo>
                <a:cubicBezTo>
                  <a:pt x="1038" y="750"/>
                  <a:pt x="1030" y="742"/>
                  <a:pt x="1030" y="733"/>
                </a:cubicBezTo>
                <a:cubicBezTo>
                  <a:pt x="1030" y="558"/>
                  <a:pt x="1030" y="558"/>
                  <a:pt x="1030" y="558"/>
                </a:cubicBezTo>
                <a:cubicBezTo>
                  <a:pt x="1030" y="548"/>
                  <a:pt x="1038" y="541"/>
                  <a:pt x="1047" y="541"/>
                </a:cubicBezTo>
                <a:cubicBezTo>
                  <a:pt x="1057" y="541"/>
                  <a:pt x="1065" y="548"/>
                  <a:pt x="1065" y="558"/>
                </a:cubicBezTo>
                <a:close/>
                <a:moveTo>
                  <a:pt x="122" y="820"/>
                </a:moveTo>
                <a:cubicBezTo>
                  <a:pt x="122" y="830"/>
                  <a:pt x="114" y="838"/>
                  <a:pt x="105" y="838"/>
                </a:cubicBezTo>
                <a:cubicBezTo>
                  <a:pt x="95" y="838"/>
                  <a:pt x="87" y="830"/>
                  <a:pt x="87" y="820"/>
                </a:cubicBezTo>
                <a:cubicBezTo>
                  <a:pt x="87" y="811"/>
                  <a:pt x="95" y="803"/>
                  <a:pt x="105" y="803"/>
                </a:cubicBezTo>
                <a:cubicBezTo>
                  <a:pt x="114" y="803"/>
                  <a:pt x="122" y="811"/>
                  <a:pt x="122" y="820"/>
                </a:cubicBezTo>
                <a:close/>
                <a:moveTo>
                  <a:pt x="87" y="471"/>
                </a:moveTo>
                <a:cubicBezTo>
                  <a:pt x="87" y="461"/>
                  <a:pt x="95" y="454"/>
                  <a:pt x="105" y="454"/>
                </a:cubicBezTo>
                <a:cubicBezTo>
                  <a:pt x="114" y="454"/>
                  <a:pt x="122" y="461"/>
                  <a:pt x="122" y="471"/>
                </a:cubicBezTo>
                <a:cubicBezTo>
                  <a:pt x="122" y="481"/>
                  <a:pt x="114" y="488"/>
                  <a:pt x="105" y="488"/>
                </a:cubicBezTo>
                <a:cubicBezTo>
                  <a:pt x="95" y="488"/>
                  <a:pt x="87" y="481"/>
                  <a:pt x="87" y="471"/>
                </a:cubicBezTo>
                <a:close/>
                <a:moveTo>
                  <a:pt x="122" y="645"/>
                </a:moveTo>
                <a:cubicBezTo>
                  <a:pt x="122" y="655"/>
                  <a:pt x="114" y="663"/>
                  <a:pt x="105" y="663"/>
                </a:cubicBezTo>
                <a:cubicBezTo>
                  <a:pt x="95" y="663"/>
                  <a:pt x="87" y="655"/>
                  <a:pt x="87" y="645"/>
                </a:cubicBezTo>
                <a:cubicBezTo>
                  <a:pt x="87" y="636"/>
                  <a:pt x="95" y="628"/>
                  <a:pt x="105" y="628"/>
                </a:cubicBezTo>
                <a:cubicBezTo>
                  <a:pt x="114" y="628"/>
                  <a:pt x="122" y="636"/>
                  <a:pt x="122" y="645"/>
                </a:cubicBezTo>
                <a:close/>
                <a:moveTo>
                  <a:pt x="1065" y="810"/>
                </a:moveTo>
                <a:cubicBezTo>
                  <a:pt x="1065" y="819"/>
                  <a:pt x="1057" y="828"/>
                  <a:pt x="1047" y="828"/>
                </a:cubicBezTo>
                <a:cubicBezTo>
                  <a:pt x="1037" y="828"/>
                  <a:pt x="1030" y="819"/>
                  <a:pt x="1030" y="810"/>
                </a:cubicBezTo>
                <a:cubicBezTo>
                  <a:pt x="1030" y="800"/>
                  <a:pt x="1037" y="792"/>
                  <a:pt x="1047" y="792"/>
                </a:cubicBezTo>
                <a:cubicBezTo>
                  <a:pt x="1057" y="792"/>
                  <a:pt x="1065" y="800"/>
                  <a:pt x="1065" y="810"/>
                </a:cubicBezTo>
                <a:close/>
                <a:moveTo>
                  <a:pt x="799" y="840"/>
                </a:moveTo>
                <a:cubicBezTo>
                  <a:pt x="799" y="849"/>
                  <a:pt x="791" y="857"/>
                  <a:pt x="782" y="857"/>
                </a:cubicBezTo>
                <a:cubicBezTo>
                  <a:pt x="772" y="857"/>
                  <a:pt x="764" y="849"/>
                  <a:pt x="764" y="840"/>
                </a:cubicBezTo>
                <a:cubicBezTo>
                  <a:pt x="764" y="830"/>
                  <a:pt x="772" y="822"/>
                  <a:pt x="782" y="822"/>
                </a:cubicBezTo>
                <a:cubicBezTo>
                  <a:pt x="791" y="822"/>
                  <a:pt x="799" y="830"/>
                  <a:pt x="799" y="840"/>
                </a:cubicBez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pPr defTabSz="913607" eaLnBrk="0" fontAlgn="base" hangingPunct="0">
              <a:spcBef>
                <a:spcPct val="0"/>
              </a:spcBef>
              <a:spcAft>
                <a:spcPct val="0"/>
              </a:spcAft>
            </a:pPr>
            <a:endParaRPr lang="en-US">
              <a:solidFill>
                <a:srgbClr val="000000">
                  <a:lumMod val="65000"/>
                  <a:lumOff val="35000"/>
                </a:srgbClr>
              </a:solidFill>
              <a:latin typeface="Arial" panose="020B0604020202020204" pitchFamily="34" charset="0"/>
              <a:cs typeface="Arial" panose="020B0604020202020204" pitchFamily="34" charset="0"/>
            </a:endParaRPr>
          </a:p>
        </p:txBody>
      </p:sp>
      <p:sp>
        <p:nvSpPr>
          <p:cNvPr id="33" name="Freeform 644">
            <a:extLst>
              <a:ext uri="{FF2B5EF4-FFF2-40B4-BE49-F238E27FC236}">
                <a16:creationId xmlns:a16="http://schemas.microsoft.com/office/drawing/2014/main" id="{5E94ED6F-4AD5-C861-1256-874A37468C33}"/>
              </a:ext>
              <a:ext uri="{C183D7F6-B498-43B3-948B-1728B52AA6E4}">
                <adec:decorative xmlns:adec="http://schemas.microsoft.com/office/drawing/2017/decorative" val="1"/>
              </a:ext>
            </a:extLst>
          </p:cNvPr>
          <p:cNvSpPr>
            <a:spLocks noChangeAspect="1" noEditPoints="1"/>
          </p:cNvSpPr>
          <p:nvPr/>
        </p:nvSpPr>
        <p:spPr bwMode="auto">
          <a:xfrm>
            <a:off x="8965584" y="4005511"/>
            <a:ext cx="529444" cy="529444"/>
          </a:xfrm>
          <a:custGeom>
            <a:avLst/>
            <a:gdLst>
              <a:gd name="T0" fmla="*/ 174 w 1154"/>
              <a:gd name="T1" fmla="*/ 662 h 1152"/>
              <a:gd name="T2" fmla="*/ 113 w 1154"/>
              <a:gd name="T3" fmla="*/ 737 h 1152"/>
              <a:gd name="T4" fmla="*/ 44 w 1154"/>
              <a:gd name="T5" fmla="*/ 805 h 1152"/>
              <a:gd name="T6" fmla="*/ 45 w 1154"/>
              <a:gd name="T7" fmla="*/ 971 h 1152"/>
              <a:gd name="T8" fmla="*/ 349 w 1154"/>
              <a:gd name="T9" fmla="*/ 1152 h 1152"/>
              <a:gd name="T10" fmla="*/ 393 w 1154"/>
              <a:gd name="T11" fmla="*/ 1067 h 1152"/>
              <a:gd name="T12" fmla="*/ 417 w 1154"/>
              <a:gd name="T13" fmla="*/ 1042 h 1152"/>
              <a:gd name="T14" fmla="*/ 498 w 1154"/>
              <a:gd name="T15" fmla="*/ 985 h 1152"/>
              <a:gd name="T16" fmla="*/ 1036 w 1154"/>
              <a:gd name="T17" fmla="*/ 489 h 1152"/>
              <a:gd name="T18" fmla="*/ 367 w 1154"/>
              <a:gd name="T19" fmla="*/ 854 h 1152"/>
              <a:gd name="T20" fmla="*/ 276 w 1154"/>
              <a:gd name="T21" fmla="*/ 1086 h 1152"/>
              <a:gd name="T22" fmla="*/ 313 w 1154"/>
              <a:gd name="T23" fmla="*/ 1074 h 1152"/>
              <a:gd name="T24" fmla="*/ 365 w 1154"/>
              <a:gd name="T25" fmla="*/ 1038 h 1152"/>
              <a:gd name="T26" fmla="*/ 433 w 1154"/>
              <a:gd name="T27" fmla="*/ 970 h 1152"/>
              <a:gd name="T28" fmla="*/ 468 w 1154"/>
              <a:gd name="T29" fmla="*/ 955 h 1152"/>
              <a:gd name="T30" fmla="*/ 376 w 1154"/>
              <a:gd name="T31" fmla="*/ 652 h 1152"/>
              <a:gd name="T32" fmla="*/ 203 w 1154"/>
              <a:gd name="T33" fmla="*/ 683 h 1152"/>
              <a:gd name="T34" fmla="*/ 900 w 1154"/>
              <a:gd name="T35" fmla="*/ 743 h 1152"/>
              <a:gd name="T36" fmla="*/ 314 w 1154"/>
              <a:gd name="T37" fmla="*/ 175 h 1152"/>
              <a:gd name="T38" fmla="*/ 501 w 1154"/>
              <a:gd name="T39" fmla="*/ 60 h 1152"/>
              <a:gd name="T40" fmla="*/ 600 w 1154"/>
              <a:gd name="T41" fmla="*/ 996 h 1152"/>
              <a:gd name="T42" fmla="*/ 174 w 1154"/>
              <a:gd name="T43" fmla="*/ 536 h 1152"/>
              <a:gd name="T44" fmla="*/ 183 w 1154"/>
              <a:gd name="T45" fmla="*/ 334 h 1152"/>
              <a:gd name="T46" fmla="*/ 183 w 1154"/>
              <a:gd name="T47" fmla="*/ 334 h 1152"/>
              <a:gd name="T48" fmla="*/ 1118 w 1154"/>
              <a:gd name="T49" fmla="*/ 640 h 1152"/>
              <a:gd name="T50" fmla="*/ 1050 w 1154"/>
              <a:gd name="T51" fmla="*/ 250 h 1152"/>
              <a:gd name="T52" fmla="*/ 1010 w 1154"/>
              <a:gd name="T53" fmla="*/ 852 h 1152"/>
              <a:gd name="T54" fmla="*/ 986 w 1154"/>
              <a:gd name="T55" fmla="*/ 827 h 1152"/>
              <a:gd name="T56" fmla="*/ 1136 w 1154"/>
              <a:gd name="T57" fmla="*/ 461 h 1152"/>
              <a:gd name="T58" fmla="*/ 711 w 1154"/>
              <a:gd name="T59" fmla="*/ 1 h 1152"/>
              <a:gd name="T60" fmla="*/ 897 w 1154"/>
              <a:gd name="T61" fmla="*/ 80 h 1152"/>
              <a:gd name="T62" fmla="*/ 897 w 1154"/>
              <a:gd name="T63" fmla="*/ 80 h 1152"/>
              <a:gd name="T64" fmla="*/ 799 w 1154"/>
              <a:gd name="T65" fmla="*/ 960 h 1152"/>
              <a:gd name="T66" fmla="*/ 876 w 1154"/>
              <a:gd name="T67" fmla="*/ 361 h 1152"/>
              <a:gd name="T68" fmla="*/ 731 w 1154"/>
              <a:gd name="T69" fmla="*/ 324 h 1152"/>
              <a:gd name="T70" fmla="*/ 597 w 1154"/>
              <a:gd name="T71" fmla="*/ 246 h 1152"/>
              <a:gd name="T72" fmla="*/ 464 w 1154"/>
              <a:gd name="T73" fmla="*/ 307 h 1152"/>
              <a:gd name="T74" fmla="*/ 403 w 1154"/>
              <a:gd name="T75" fmla="*/ 440 h 1152"/>
              <a:gd name="T76" fmla="*/ 481 w 1154"/>
              <a:gd name="T77" fmla="*/ 574 h 1152"/>
              <a:gd name="T78" fmla="*/ 518 w 1154"/>
              <a:gd name="T79" fmla="*/ 719 h 1152"/>
              <a:gd name="T80" fmla="*/ 656 w 1154"/>
              <a:gd name="T81" fmla="*/ 769 h 1152"/>
              <a:gd name="T82" fmla="*/ 794 w 1154"/>
              <a:gd name="T83" fmla="*/ 719 h 1152"/>
              <a:gd name="T84" fmla="*/ 831 w 1154"/>
              <a:gd name="T85" fmla="*/ 574 h 1152"/>
              <a:gd name="T86" fmla="*/ 909 w 1154"/>
              <a:gd name="T87" fmla="*/ 440 h 1152"/>
              <a:gd name="T88" fmla="*/ 795 w 1154"/>
              <a:gd name="T89" fmla="*/ 568 h 1152"/>
              <a:gd name="T90" fmla="*/ 743 w 1154"/>
              <a:gd name="T91" fmla="*/ 639 h 1152"/>
              <a:gd name="T92" fmla="*/ 630 w 1154"/>
              <a:gd name="T93" fmla="*/ 733 h 1152"/>
              <a:gd name="T94" fmla="*/ 508 w 1154"/>
              <a:gd name="T95" fmla="*/ 683 h 1152"/>
              <a:gd name="T96" fmla="*/ 509 w 1154"/>
              <a:gd name="T97" fmla="*/ 548 h 1152"/>
              <a:gd name="T98" fmla="*/ 509 w 1154"/>
              <a:gd name="T99" fmla="*/ 449 h 1152"/>
              <a:gd name="T100" fmla="*/ 508 w 1154"/>
              <a:gd name="T101" fmla="*/ 314 h 1152"/>
              <a:gd name="T102" fmla="*/ 630 w 1154"/>
              <a:gd name="T103" fmla="*/ 264 h 1152"/>
              <a:gd name="T104" fmla="*/ 743 w 1154"/>
              <a:gd name="T105" fmla="*/ 358 h 1152"/>
              <a:gd name="T106" fmla="*/ 795 w 1154"/>
              <a:gd name="T107" fmla="*/ 430 h 1152"/>
              <a:gd name="T108" fmla="*/ 588 w 1154"/>
              <a:gd name="T109" fmla="*/ 431 h 1152"/>
              <a:gd name="T110" fmla="*/ 724 w 1154"/>
              <a:gd name="T111" fmla="*/ 566 h 1152"/>
              <a:gd name="T112" fmla="*/ 656 w 1154"/>
              <a:gd name="T113" fmla="*/ 560 h 1152"/>
              <a:gd name="T114" fmla="*/ 656 w 1154"/>
              <a:gd name="T115" fmla="*/ 437 h 1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154" h="1152">
                <a:moveTo>
                  <a:pt x="910" y="215"/>
                </a:moveTo>
                <a:cubicBezTo>
                  <a:pt x="763" y="83"/>
                  <a:pt x="528" y="89"/>
                  <a:pt x="388" y="229"/>
                </a:cubicBezTo>
                <a:cubicBezTo>
                  <a:pt x="326" y="290"/>
                  <a:pt x="287" y="371"/>
                  <a:pt x="278" y="458"/>
                </a:cubicBezTo>
                <a:cubicBezTo>
                  <a:pt x="270" y="531"/>
                  <a:pt x="235" y="602"/>
                  <a:pt x="178" y="659"/>
                </a:cubicBezTo>
                <a:cubicBezTo>
                  <a:pt x="174" y="662"/>
                  <a:pt x="174" y="662"/>
                  <a:pt x="174" y="662"/>
                </a:cubicBezTo>
                <a:cubicBezTo>
                  <a:pt x="168" y="655"/>
                  <a:pt x="168" y="655"/>
                  <a:pt x="168" y="655"/>
                </a:cubicBezTo>
                <a:cubicBezTo>
                  <a:pt x="161" y="648"/>
                  <a:pt x="150" y="648"/>
                  <a:pt x="143" y="655"/>
                </a:cubicBezTo>
                <a:cubicBezTo>
                  <a:pt x="136" y="662"/>
                  <a:pt x="136" y="673"/>
                  <a:pt x="143" y="680"/>
                </a:cubicBezTo>
                <a:cubicBezTo>
                  <a:pt x="156" y="693"/>
                  <a:pt x="156" y="693"/>
                  <a:pt x="156" y="693"/>
                </a:cubicBezTo>
                <a:cubicBezTo>
                  <a:pt x="153" y="716"/>
                  <a:pt x="135" y="734"/>
                  <a:pt x="113" y="737"/>
                </a:cubicBezTo>
                <a:cubicBezTo>
                  <a:pt x="99" y="724"/>
                  <a:pt x="99" y="724"/>
                  <a:pt x="99" y="724"/>
                </a:cubicBezTo>
                <a:cubicBezTo>
                  <a:pt x="93" y="717"/>
                  <a:pt x="81" y="717"/>
                  <a:pt x="75" y="724"/>
                </a:cubicBezTo>
                <a:cubicBezTo>
                  <a:pt x="68" y="731"/>
                  <a:pt x="68" y="741"/>
                  <a:pt x="75" y="749"/>
                </a:cubicBezTo>
                <a:cubicBezTo>
                  <a:pt x="88" y="762"/>
                  <a:pt x="88" y="762"/>
                  <a:pt x="88" y="762"/>
                </a:cubicBezTo>
                <a:cubicBezTo>
                  <a:pt x="85" y="784"/>
                  <a:pt x="67" y="803"/>
                  <a:pt x="44" y="805"/>
                </a:cubicBezTo>
                <a:cubicBezTo>
                  <a:pt x="31" y="792"/>
                  <a:pt x="31" y="792"/>
                  <a:pt x="31" y="792"/>
                </a:cubicBezTo>
                <a:cubicBezTo>
                  <a:pt x="24" y="785"/>
                  <a:pt x="13" y="785"/>
                  <a:pt x="6" y="792"/>
                </a:cubicBezTo>
                <a:cubicBezTo>
                  <a:pt x="0" y="799"/>
                  <a:pt x="0" y="810"/>
                  <a:pt x="6" y="817"/>
                </a:cubicBezTo>
                <a:cubicBezTo>
                  <a:pt x="44" y="854"/>
                  <a:pt x="44" y="854"/>
                  <a:pt x="44" y="854"/>
                </a:cubicBezTo>
                <a:cubicBezTo>
                  <a:pt x="13" y="887"/>
                  <a:pt x="13" y="939"/>
                  <a:pt x="45" y="971"/>
                </a:cubicBezTo>
                <a:cubicBezTo>
                  <a:pt x="183" y="1109"/>
                  <a:pt x="183" y="1109"/>
                  <a:pt x="183" y="1109"/>
                </a:cubicBezTo>
                <a:cubicBezTo>
                  <a:pt x="199" y="1126"/>
                  <a:pt x="221" y="1134"/>
                  <a:pt x="243" y="1134"/>
                </a:cubicBezTo>
                <a:cubicBezTo>
                  <a:pt x="263" y="1134"/>
                  <a:pt x="284" y="1126"/>
                  <a:pt x="300" y="1111"/>
                </a:cubicBezTo>
                <a:cubicBezTo>
                  <a:pt x="336" y="1147"/>
                  <a:pt x="336" y="1147"/>
                  <a:pt x="336" y="1147"/>
                </a:cubicBezTo>
                <a:cubicBezTo>
                  <a:pt x="340" y="1150"/>
                  <a:pt x="344" y="1152"/>
                  <a:pt x="349" y="1152"/>
                </a:cubicBezTo>
                <a:cubicBezTo>
                  <a:pt x="353" y="1152"/>
                  <a:pt x="358" y="1150"/>
                  <a:pt x="361" y="1147"/>
                </a:cubicBezTo>
                <a:cubicBezTo>
                  <a:pt x="368" y="1140"/>
                  <a:pt x="368" y="1129"/>
                  <a:pt x="361" y="1122"/>
                </a:cubicBezTo>
                <a:cubicBezTo>
                  <a:pt x="349" y="1110"/>
                  <a:pt x="349" y="1110"/>
                  <a:pt x="349" y="1110"/>
                </a:cubicBezTo>
                <a:cubicBezTo>
                  <a:pt x="351" y="1099"/>
                  <a:pt x="355" y="1089"/>
                  <a:pt x="364" y="1081"/>
                </a:cubicBezTo>
                <a:cubicBezTo>
                  <a:pt x="371" y="1073"/>
                  <a:pt x="382" y="1068"/>
                  <a:pt x="393" y="1067"/>
                </a:cubicBezTo>
                <a:cubicBezTo>
                  <a:pt x="405" y="1078"/>
                  <a:pt x="405" y="1078"/>
                  <a:pt x="405" y="1078"/>
                </a:cubicBezTo>
                <a:cubicBezTo>
                  <a:pt x="408" y="1082"/>
                  <a:pt x="413" y="1083"/>
                  <a:pt x="417" y="1083"/>
                </a:cubicBezTo>
                <a:cubicBezTo>
                  <a:pt x="422" y="1083"/>
                  <a:pt x="426" y="1082"/>
                  <a:pt x="429" y="1078"/>
                </a:cubicBezTo>
                <a:cubicBezTo>
                  <a:pt x="436" y="1071"/>
                  <a:pt x="436" y="1061"/>
                  <a:pt x="429" y="1054"/>
                </a:cubicBezTo>
                <a:cubicBezTo>
                  <a:pt x="417" y="1042"/>
                  <a:pt x="417" y="1042"/>
                  <a:pt x="417" y="1042"/>
                </a:cubicBezTo>
                <a:cubicBezTo>
                  <a:pt x="421" y="1019"/>
                  <a:pt x="438" y="1001"/>
                  <a:pt x="461" y="998"/>
                </a:cubicBezTo>
                <a:cubicBezTo>
                  <a:pt x="473" y="1010"/>
                  <a:pt x="473" y="1010"/>
                  <a:pt x="473" y="1010"/>
                </a:cubicBezTo>
                <a:cubicBezTo>
                  <a:pt x="477" y="1013"/>
                  <a:pt x="481" y="1015"/>
                  <a:pt x="485" y="1015"/>
                </a:cubicBezTo>
                <a:cubicBezTo>
                  <a:pt x="490" y="1015"/>
                  <a:pt x="494" y="1013"/>
                  <a:pt x="498" y="1010"/>
                </a:cubicBezTo>
                <a:cubicBezTo>
                  <a:pt x="505" y="1003"/>
                  <a:pt x="505" y="992"/>
                  <a:pt x="498" y="985"/>
                </a:cubicBezTo>
                <a:cubicBezTo>
                  <a:pt x="493" y="980"/>
                  <a:pt x="493" y="980"/>
                  <a:pt x="493" y="980"/>
                </a:cubicBezTo>
                <a:cubicBezTo>
                  <a:pt x="502" y="970"/>
                  <a:pt x="502" y="970"/>
                  <a:pt x="502" y="970"/>
                </a:cubicBezTo>
                <a:cubicBezTo>
                  <a:pt x="555" y="918"/>
                  <a:pt x="624" y="884"/>
                  <a:pt x="698" y="877"/>
                </a:cubicBezTo>
                <a:cubicBezTo>
                  <a:pt x="785" y="867"/>
                  <a:pt x="863" y="829"/>
                  <a:pt x="925" y="767"/>
                </a:cubicBezTo>
                <a:cubicBezTo>
                  <a:pt x="1000" y="693"/>
                  <a:pt x="1039" y="594"/>
                  <a:pt x="1036" y="489"/>
                </a:cubicBezTo>
                <a:cubicBezTo>
                  <a:pt x="1033" y="383"/>
                  <a:pt x="989" y="286"/>
                  <a:pt x="910" y="215"/>
                </a:cubicBezTo>
                <a:close/>
                <a:moveTo>
                  <a:pt x="300" y="788"/>
                </a:moveTo>
                <a:cubicBezTo>
                  <a:pt x="358" y="695"/>
                  <a:pt x="358" y="695"/>
                  <a:pt x="358" y="695"/>
                </a:cubicBezTo>
                <a:cubicBezTo>
                  <a:pt x="381" y="735"/>
                  <a:pt x="420" y="773"/>
                  <a:pt x="460" y="797"/>
                </a:cubicBezTo>
                <a:cubicBezTo>
                  <a:pt x="367" y="854"/>
                  <a:pt x="367" y="854"/>
                  <a:pt x="367" y="854"/>
                </a:cubicBezTo>
                <a:lnTo>
                  <a:pt x="300" y="788"/>
                </a:lnTo>
                <a:close/>
                <a:moveTo>
                  <a:pt x="208" y="1084"/>
                </a:moveTo>
                <a:cubicBezTo>
                  <a:pt x="70" y="947"/>
                  <a:pt x="70" y="947"/>
                  <a:pt x="70" y="947"/>
                </a:cubicBezTo>
                <a:cubicBezTo>
                  <a:pt x="51" y="928"/>
                  <a:pt x="51" y="898"/>
                  <a:pt x="68" y="879"/>
                </a:cubicBezTo>
                <a:cubicBezTo>
                  <a:pt x="276" y="1086"/>
                  <a:pt x="276" y="1086"/>
                  <a:pt x="276" y="1086"/>
                </a:cubicBezTo>
                <a:cubicBezTo>
                  <a:pt x="257" y="1104"/>
                  <a:pt x="227" y="1103"/>
                  <a:pt x="208" y="1084"/>
                </a:cubicBezTo>
                <a:close/>
                <a:moveTo>
                  <a:pt x="339" y="1056"/>
                </a:moveTo>
                <a:cubicBezTo>
                  <a:pt x="331" y="1064"/>
                  <a:pt x="325" y="1072"/>
                  <a:pt x="321" y="1082"/>
                </a:cubicBezTo>
                <a:cubicBezTo>
                  <a:pt x="313" y="1074"/>
                  <a:pt x="313" y="1074"/>
                  <a:pt x="313" y="1074"/>
                </a:cubicBezTo>
                <a:cubicBezTo>
                  <a:pt x="313" y="1074"/>
                  <a:pt x="313" y="1074"/>
                  <a:pt x="313" y="1074"/>
                </a:cubicBezTo>
                <a:cubicBezTo>
                  <a:pt x="81" y="842"/>
                  <a:pt x="81" y="842"/>
                  <a:pt x="81" y="842"/>
                </a:cubicBezTo>
                <a:cubicBezTo>
                  <a:pt x="81" y="842"/>
                  <a:pt x="81" y="842"/>
                  <a:pt x="81" y="842"/>
                </a:cubicBezTo>
                <a:cubicBezTo>
                  <a:pt x="73" y="834"/>
                  <a:pt x="73" y="834"/>
                  <a:pt x="73" y="834"/>
                </a:cubicBezTo>
                <a:cubicBezTo>
                  <a:pt x="92" y="825"/>
                  <a:pt x="108" y="809"/>
                  <a:pt x="116" y="790"/>
                </a:cubicBezTo>
                <a:cubicBezTo>
                  <a:pt x="365" y="1038"/>
                  <a:pt x="365" y="1038"/>
                  <a:pt x="365" y="1038"/>
                </a:cubicBezTo>
                <a:cubicBezTo>
                  <a:pt x="355" y="1042"/>
                  <a:pt x="346" y="1048"/>
                  <a:pt x="339" y="1056"/>
                </a:cubicBezTo>
                <a:close/>
                <a:moveTo>
                  <a:pt x="390" y="1013"/>
                </a:moveTo>
                <a:cubicBezTo>
                  <a:pt x="141" y="765"/>
                  <a:pt x="141" y="765"/>
                  <a:pt x="141" y="765"/>
                </a:cubicBezTo>
                <a:cubicBezTo>
                  <a:pt x="160" y="756"/>
                  <a:pt x="176" y="741"/>
                  <a:pt x="185" y="722"/>
                </a:cubicBezTo>
                <a:cubicBezTo>
                  <a:pt x="433" y="970"/>
                  <a:pt x="433" y="970"/>
                  <a:pt x="433" y="970"/>
                </a:cubicBezTo>
                <a:cubicBezTo>
                  <a:pt x="414" y="979"/>
                  <a:pt x="398" y="994"/>
                  <a:pt x="390" y="1013"/>
                </a:cubicBezTo>
                <a:close/>
                <a:moveTo>
                  <a:pt x="900" y="743"/>
                </a:moveTo>
                <a:cubicBezTo>
                  <a:pt x="844" y="799"/>
                  <a:pt x="773" y="833"/>
                  <a:pt x="694" y="842"/>
                </a:cubicBezTo>
                <a:cubicBezTo>
                  <a:pt x="613" y="851"/>
                  <a:pt x="536" y="888"/>
                  <a:pt x="477" y="946"/>
                </a:cubicBezTo>
                <a:cubicBezTo>
                  <a:pt x="468" y="955"/>
                  <a:pt x="468" y="955"/>
                  <a:pt x="468" y="955"/>
                </a:cubicBezTo>
                <a:cubicBezTo>
                  <a:pt x="392" y="880"/>
                  <a:pt x="392" y="880"/>
                  <a:pt x="392" y="880"/>
                </a:cubicBezTo>
                <a:cubicBezTo>
                  <a:pt x="505" y="810"/>
                  <a:pt x="505" y="810"/>
                  <a:pt x="505" y="810"/>
                </a:cubicBezTo>
                <a:cubicBezTo>
                  <a:pt x="510" y="807"/>
                  <a:pt x="514" y="800"/>
                  <a:pt x="513" y="793"/>
                </a:cubicBezTo>
                <a:cubicBezTo>
                  <a:pt x="513" y="787"/>
                  <a:pt x="508" y="781"/>
                  <a:pt x="502" y="779"/>
                </a:cubicBezTo>
                <a:cubicBezTo>
                  <a:pt x="453" y="760"/>
                  <a:pt x="395" y="702"/>
                  <a:pt x="376" y="652"/>
                </a:cubicBezTo>
                <a:cubicBezTo>
                  <a:pt x="373" y="647"/>
                  <a:pt x="368" y="642"/>
                  <a:pt x="361" y="641"/>
                </a:cubicBezTo>
                <a:cubicBezTo>
                  <a:pt x="355" y="641"/>
                  <a:pt x="348" y="644"/>
                  <a:pt x="345" y="650"/>
                </a:cubicBezTo>
                <a:cubicBezTo>
                  <a:pt x="275" y="762"/>
                  <a:pt x="275" y="762"/>
                  <a:pt x="275" y="762"/>
                </a:cubicBezTo>
                <a:cubicBezTo>
                  <a:pt x="199" y="687"/>
                  <a:pt x="199" y="687"/>
                  <a:pt x="199" y="687"/>
                </a:cubicBezTo>
                <a:cubicBezTo>
                  <a:pt x="203" y="683"/>
                  <a:pt x="203" y="683"/>
                  <a:pt x="203" y="683"/>
                </a:cubicBezTo>
                <a:cubicBezTo>
                  <a:pt x="265" y="621"/>
                  <a:pt x="304" y="542"/>
                  <a:pt x="313" y="461"/>
                </a:cubicBezTo>
                <a:cubicBezTo>
                  <a:pt x="321" y="382"/>
                  <a:pt x="356" y="310"/>
                  <a:pt x="412" y="254"/>
                </a:cubicBezTo>
                <a:cubicBezTo>
                  <a:pt x="540" y="127"/>
                  <a:pt x="753" y="121"/>
                  <a:pt x="886" y="241"/>
                </a:cubicBezTo>
                <a:cubicBezTo>
                  <a:pt x="958" y="305"/>
                  <a:pt x="999" y="394"/>
                  <a:pt x="1001" y="489"/>
                </a:cubicBezTo>
                <a:cubicBezTo>
                  <a:pt x="1004" y="585"/>
                  <a:pt x="968" y="675"/>
                  <a:pt x="900" y="743"/>
                </a:cubicBezTo>
                <a:close/>
                <a:moveTo>
                  <a:pt x="302" y="170"/>
                </a:moveTo>
                <a:cubicBezTo>
                  <a:pt x="295" y="163"/>
                  <a:pt x="295" y="152"/>
                  <a:pt x="302" y="145"/>
                </a:cubicBezTo>
                <a:cubicBezTo>
                  <a:pt x="309" y="138"/>
                  <a:pt x="320" y="138"/>
                  <a:pt x="326" y="145"/>
                </a:cubicBezTo>
                <a:cubicBezTo>
                  <a:pt x="333" y="152"/>
                  <a:pt x="333" y="163"/>
                  <a:pt x="326" y="170"/>
                </a:cubicBezTo>
                <a:cubicBezTo>
                  <a:pt x="323" y="174"/>
                  <a:pt x="319" y="175"/>
                  <a:pt x="314" y="175"/>
                </a:cubicBezTo>
                <a:cubicBezTo>
                  <a:pt x="309" y="175"/>
                  <a:pt x="305" y="174"/>
                  <a:pt x="302" y="170"/>
                </a:cubicBezTo>
                <a:close/>
                <a:moveTo>
                  <a:pt x="479" y="49"/>
                </a:moveTo>
                <a:cubicBezTo>
                  <a:pt x="476" y="39"/>
                  <a:pt x="481" y="30"/>
                  <a:pt x="490" y="26"/>
                </a:cubicBezTo>
                <a:cubicBezTo>
                  <a:pt x="499" y="23"/>
                  <a:pt x="509" y="28"/>
                  <a:pt x="512" y="37"/>
                </a:cubicBezTo>
                <a:cubicBezTo>
                  <a:pt x="515" y="46"/>
                  <a:pt x="511" y="56"/>
                  <a:pt x="501" y="60"/>
                </a:cubicBezTo>
                <a:cubicBezTo>
                  <a:pt x="500" y="60"/>
                  <a:pt x="498" y="60"/>
                  <a:pt x="496" y="60"/>
                </a:cubicBezTo>
                <a:cubicBezTo>
                  <a:pt x="488" y="60"/>
                  <a:pt x="482" y="56"/>
                  <a:pt x="479" y="49"/>
                </a:cubicBezTo>
                <a:close/>
                <a:moveTo>
                  <a:pt x="620" y="980"/>
                </a:moveTo>
                <a:cubicBezTo>
                  <a:pt x="618" y="989"/>
                  <a:pt x="611" y="996"/>
                  <a:pt x="602" y="996"/>
                </a:cubicBezTo>
                <a:cubicBezTo>
                  <a:pt x="601" y="996"/>
                  <a:pt x="601" y="996"/>
                  <a:pt x="600" y="996"/>
                </a:cubicBezTo>
                <a:cubicBezTo>
                  <a:pt x="591" y="995"/>
                  <a:pt x="584" y="986"/>
                  <a:pt x="585" y="977"/>
                </a:cubicBezTo>
                <a:cubicBezTo>
                  <a:pt x="586" y="967"/>
                  <a:pt x="594" y="960"/>
                  <a:pt x="604" y="961"/>
                </a:cubicBezTo>
                <a:cubicBezTo>
                  <a:pt x="614" y="962"/>
                  <a:pt x="621" y="971"/>
                  <a:pt x="620" y="980"/>
                </a:cubicBezTo>
                <a:close/>
                <a:moveTo>
                  <a:pt x="159" y="555"/>
                </a:moveTo>
                <a:cubicBezTo>
                  <a:pt x="158" y="546"/>
                  <a:pt x="165" y="537"/>
                  <a:pt x="174" y="536"/>
                </a:cubicBezTo>
                <a:cubicBezTo>
                  <a:pt x="184" y="535"/>
                  <a:pt x="192" y="541"/>
                  <a:pt x="194" y="551"/>
                </a:cubicBezTo>
                <a:cubicBezTo>
                  <a:pt x="195" y="561"/>
                  <a:pt x="188" y="569"/>
                  <a:pt x="178" y="570"/>
                </a:cubicBezTo>
                <a:cubicBezTo>
                  <a:pt x="177" y="570"/>
                  <a:pt x="177" y="570"/>
                  <a:pt x="176" y="570"/>
                </a:cubicBezTo>
                <a:cubicBezTo>
                  <a:pt x="167" y="570"/>
                  <a:pt x="160" y="564"/>
                  <a:pt x="159" y="555"/>
                </a:cubicBezTo>
                <a:close/>
                <a:moveTo>
                  <a:pt x="183" y="334"/>
                </a:moveTo>
                <a:cubicBezTo>
                  <a:pt x="186" y="325"/>
                  <a:pt x="197" y="320"/>
                  <a:pt x="206" y="323"/>
                </a:cubicBezTo>
                <a:cubicBezTo>
                  <a:pt x="215" y="326"/>
                  <a:pt x="220" y="336"/>
                  <a:pt x="216" y="345"/>
                </a:cubicBezTo>
                <a:cubicBezTo>
                  <a:pt x="214" y="352"/>
                  <a:pt x="207" y="357"/>
                  <a:pt x="200" y="357"/>
                </a:cubicBezTo>
                <a:cubicBezTo>
                  <a:pt x="198" y="357"/>
                  <a:pt x="196" y="357"/>
                  <a:pt x="194" y="356"/>
                </a:cubicBezTo>
                <a:cubicBezTo>
                  <a:pt x="185" y="353"/>
                  <a:pt x="180" y="343"/>
                  <a:pt x="183" y="334"/>
                </a:cubicBezTo>
                <a:close/>
                <a:moveTo>
                  <a:pt x="1129" y="663"/>
                </a:moveTo>
                <a:cubicBezTo>
                  <a:pt x="1126" y="670"/>
                  <a:pt x="1120" y="674"/>
                  <a:pt x="1112" y="674"/>
                </a:cubicBezTo>
                <a:cubicBezTo>
                  <a:pt x="1110" y="674"/>
                  <a:pt x="1109" y="674"/>
                  <a:pt x="1107" y="674"/>
                </a:cubicBezTo>
                <a:cubicBezTo>
                  <a:pt x="1098" y="670"/>
                  <a:pt x="1093" y="660"/>
                  <a:pt x="1096" y="651"/>
                </a:cubicBezTo>
                <a:cubicBezTo>
                  <a:pt x="1099" y="642"/>
                  <a:pt x="1109" y="637"/>
                  <a:pt x="1118" y="640"/>
                </a:cubicBezTo>
                <a:cubicBezTo>
                  <a:pt x="1127" y="643"/>
                  <a:pt x="1132" y="653"/>
                  <a:pt x="1129" y="663"/>
                </a:cubicBezTo>
                <a:close/>
                <a:moveTo>
                  <a:pt x="1079" y="231"/>
                </a:moveTo>
                <a:cubicBezTo>
                  <a:pt x="1084" y="239"/>
                  <a:pt x="1082" y="250"/>
                  <a:pt x="1074" y="255"/>
                </a:cubicBezTo>
                <a:cubicBezTo>
                  <a:pt x="1071" y="257"/>
                  <a:pt x="1068" y="258"/>
                  <a:pt x="1064" y="258"/>
                </a:cubicBezTo>
                <a:cubicBezTo>
                  <a:pt x="1059" y="258"/>
                  <a:pt x="1053" y="255"/>
                  <a:pt x="1050" y="250"/>
                </a:cubicBezTo>
                <a:cubicBezTo>
                  <a:pt x="1044" y="242"/>
                  <a:pt x="1047" y="231"/>
                  <a:pt x="1055" y="226"/>
                </a:cubicBezTo>
                <a:cubicBezTo>
                  <a:pt x="1063" y="221"/>
                  <a:pt x="1074" y="223"/>
                  <a:pt x="1079" y="231"/>
                </a:cubicBezTo>
                <a:close/>
                <a:moveTo>
                  <a:pt x="1011" y="826"/>
                </a:moveTo>
                <a:cubicBezTo>
                  <a:pt x="1018" y="834"/>
                  <a:pt x="1018" y="845"/>
                  <a:pt x="1011" y="851"/>
                </a:cubicBezTo>
                <a:cubicBezTo>
                  <a:pt x="1011" y="852"/>
                  <a:pt x="1010" y="852"/>
                  <a:pt x="1010" y="852"/>
                </a:cubicBezTo>
                <a:cubicBezTo>
                  <a:pt x="1010" y="852"/>
                  <a:pt x="1010" y="852"/>
                  <a:pt x="1010" y="852"/>
                </a:cubicBezTo>
                <a:cubicBezTo>
                  <a:pt x="1007" y="856"/>
                  <a:pt x="1002" y="858"/>
                  <a:pt x="998" y="858"/>
                </a:cubicBezTo>
                <a:cubicBezTo>
                  <a:pt x="993" y="858"/>
                  <a:pt x="988" y="856"/>
                  <a:pt x="985" y="852"/>
                </a:cubicBezTo>
                <a:cubicBezTo>
                  <a:pt x="978" y="846"/>
                  <a:pt x="978" y="835"/>
                  <a:pt x="985" y="827"/>
                </a:cubicBezTo>
                <a:cubicBezTo>
                  <a:pt x="986" y="827"/>
                  <a:pt x="986" y="827"/>
                  <a:pt x="986" y="827"/>
                </a:cubicBezTo>
                <a:cubicBezTo>
                  <a:pt x="986" y="827"/>
                  <a:pt x="986" y="827"/>
                  <a:pt x="986" y="827"/>
                </a:cubicBezTo>
                <a:cubicBezTo>
                  <a:pt x="993" y="820"/>
                  <a:pt x="1004" y="820"/>
                  <a:pt x="1011" y="826"/>
                </a:cubicBezTo>
                <a:close/>
                <a:moveTo>
                  <a:pt x="1153" y="441"/>
                </a:moveTo>
                <a:cubicBezTo>
                  <a:pt x="1154" y="451"/>
                  <a:pt x="1147" y="460"/>
                  <a:pt x="1138" y="461"/>
                </a:cubicBezTo>
                <a:cubicBezTo>
                  <a:pt x="1137" y="461"/>
                  <a:pt x="1136" y="461"/>
                  <a:pt x="1136" y="461"/>
                </a:cubicBezTo>
                <a:cubicBezTo>
                  <a:pt x="1127" y="461"/>
                  <a:pt x="1120" y="454"/>
                  <a:pt x="1118" y="445"/>
                </a:cubicBezTo>
                <a:cubicBezTo>
                  <a:pt x="1117" y="436"/>
                  <a:pt x="1124" y="427"/>
                  <a:pt x="1134" y="425"/>
                </a:cubicBezTo>
                <a:cubicBezTo>
                  <a:pt x="1143" y="425"/>
                  <a:pt x="1152" y="432"/>
                  <a:pt x="1153" y="441"/>
                </a:cubicBezTo>
                <a:close/>
                <a:moveTo>
                  <a:pt x="692" y="17"/>
                </a:moveTo>
                <a:cubicBezTo>
                  <a:pt x="693" y="7"/>
                  <a:pt x="701" y="0"/>
                  <a:pt x="711" y="1"/>
                </a:cubicBezTo>
                <a:cubicBezTo>
                  <a:pt x="721" y="2"/>
                  <a:pt x="728" y="11"/>
                  <a:pt x="727" y="20"/>
                </a:cubicBezTo>
                <a:cubicBezTo>
                  <a:pt x="726" y="30"/>
                  <a:pt x="718" y="36"/>
                  <a:pt x="709" y="36"/>
                </a:cubicBezTo>
                <a:cubicBezTo>
                  <a:pt x="709" y="36"/>
                  <a:pt x="708" y="36"/>
                  <a:pt x="707" y="36"/>
                </a:cubicBezTo>
                <a:cubicBezTo>
                  <a:pt x="697" y="35"/>
                  <a:pt x="691" y="26"/>
                  <a:pt x="692" y="17"/>
                </a:cubicBezTo>
                <a:close/>
                <a:moveTo>
                  <a:pt x="897" y="80"/>
                </a:moveTo>
                <a:cubicBezTo>
                  <a:pt x="902" y="72"/>
                  <a:pt x="913" y="69"/>
                  <a:pt x="922" y="74"/>
                </a:cubicBezTo>
                <a:cubicBezTo>
                  <a:pt x="930" y="79"/>
                  <a:pt x="932" y="90"/>
                  <a:pt x="927" y="98"/>
                </a:cubicBezTo>
                <a:cubicBezTo>
                  <a:pt x="924" y="104"/>
                  <a:pt x="918" y="106"/>
                  <a:pt x="912" y="106"/>
                </a:cubicBezTo>
                <a:cubicBezTo>
                  <a:pt x="909" y="106"/>
                  <a:pt x="906" y="106"/>
                  <a:pt x="903" y="104"/>
                </a:cubicBezTo>
                <a:cubicBezTo>
                  <a:pt x="895" y="98"/>
                  <a:pt x="892" y="88"/>
                  <a:pt x="897" y="80"/>
                </a:cubicBezTo>
                <a:close/>
                <a:moveTo>
                  <a:pt x="832" y="949"/>
                </a:moveTo>
                <a:cubicBezTo>
                  <a:pt x="835" y="958"/>
                  <a:pt x="831" y="968"/>
                  <a:pt x="821" y="971"/>
                </a:cubicBezTo>
                <a:cubicBezTo>
                  <a:pt x="821" y="971"/>
                  <a:pt x="821" y="971"/>
                  <a:pt x="822" y="971"/>
                </a:cubicBezTo>
                <a:cubicBezTo>
                  <a:pt x="820" y="971"/>
                  <a:pt x="818" y="972"/>
                  <a:pt x="816" y="972"/>
                </a:cubicBezTo>
                <a:cubicBezTo>
                  <a:pt x="808" y="972"/>
                  <a:pt x="802" y="967"/>
                  <a:pt x="799" y="960"/>
                </a:cubicBezTo>
                <a:cubicBezTo>
                  <a:pt x="796" y="951"/>
                  <a:pt x="801" y="941"/>
                  <a:pt x="810" y="938"/>
                </a:cubicBezTo>
                <a:cubicBezTo>
                  <a:pt x="819" y="935"/>
                  <a:pt x="829" y="939"/>
                  <a:pt x="832" y="949"/>
                </a:cubicBezTo>
                <a:close/>
                <a:moveTo>
                  <a:pt x="833" y="428"/>
                </a:moveTo>
                <a:cubicBezTo>
                  <a:pt x="832" y="426"/>
                  <a:pt x="831" y="425"/>
                  <a:pt x="831" y="423"/>
                </a:cubicBezTo>
                <a:cubicBezTo>
                  <a:pt x="876" y="361"/>
                  <a:pt x="876" y="361"/>
                  <a:pt x="876" y="361"/>
                </a:cubicBezTo>
                <a:cubicBezTo>
                  <a:pt x="881" y="355"/>
                  <a:pt x="881" y="347"/>
                  <a:pt x="876" y="340"/>
                </a:cubicBezTo>
                <a:cubicBezTo>
                  <a:pt x="868" y="329"/>
                  <a:pt x="858" y="317"/>
                  <a:pt x="848" y="307"/>
                </a:cubicBezTo>
                <a:cubicBezTo>
                  <a:pt x="837" y="296"/>
                  <a:pt x="826" y="287"/>
                  <a:pt x="814" y="278"/>
                </a:cubicBezTo>
                <a:cubicBezTo>
                  <a:pt x="808" y="274"/>
                  <a:pt x="800" y="274"/>
                  <a:pt x="794" y="278"/>
                </a:cubicBezTo>
                <a:cubicBezTo>
                  <a:pt x="731" y="324"/>
                  <a:pt x="731" y="324"/>
                  <a:pt x="731" y="324"/>
                </a:cubicBezTo>
                <a:cubicBezTo>
                  <a:pt x="730" y="323"/>
                  <a:pt x="728" y="322"/>
                  <a:pt x="727" y="322"/>
                </a:cubicBezTo>
                <a:cubicBezTo>
                  <a:pt x="714" y="246"/>
                  <a:pt x="714" y="246"/>
                  <a:pt x="714" y="246"/>
                </a:cubicBezTo>
                <a:cubicBezTo>
                  <a:pt x="713" y="238"/>
                  <a:pt x="707" y="232"/>
                  <a:pt x="700" y="231"/>
                </a:cubicBezTo>
                <a:cubicBezTo>
                  <a:pt x="671" y="226"/>
                  <a:pt x="641" y="226"/>
                  <a:pt x="612" y="231"/>
                </a:cubicBezTo>
                <a:cubicBezTo>
                  <a:pt x="605" y="232"/>
                  <a:pt x="599" y="238"/>
                  <a:pt x="597" y="246"/>
                </a:cubicBezTo>
                <a:cubicBezTo>
                  <a:pt x="585" y="322"/>
                  <a:pt x="585" y="322"/>
                  <a:pt x="585" y="322"/>
                </a:cubicBezTo>
                <a:cubicBezTo>
                  <a:pt x="584" y="322"/>
                  <a:pt x="582" y="323"/>
                  <a:pt x="581" y="324"/>
                </a:cubicBezTo>
                <a:cubicBezTo>
                  <a:pt x="518" y="278"/>
                  <a:pt x="518" y="278"/>
                  <a:pt x="518" y="278"/>
                </a:cubicBezTo>
                <a:cubicBezTo>
                  <a:pt x="512" y="274"/>
                  <a:pt x="504" y="274"/>
                  <a:pt x="498" y="278"/>
                </a:cubicBezTo>
                <a:cubicBezTo>
                  <a:pt x="486" y="287"/>
                  <a:pt x="474" y="296"/>
                  <a:pt x="464" y="307"/>
                </a:cubicBezTo>
                <a:cubicBezTo>
                  <a:pt x="454" y="317"/>
                  <a:pt x="444" y="329"/>
                  <a:pt x="436" y="340"/>
                </a:cubicBezTo>
                <a:cubicBezTo>
                  <a:pt x="431" y="347"/>
                  <a:pt x="431" y="355"/>
                  <a:pt x="436" y="361"/>
                </a:cubicBezTo>
                <a:cubicBezTo>
                  <a:pt x="481" y="423"/>
                  <a:pt x="481" y="423"/>
                  <a:pt x="481" y="423"/>
                </a:cubicBezTo>
                <a:cubicBezTo>
                  <a:pt x="480" y="425"/>
                  <a:pt x="480" y="426"/>
                  <a:pt x="479" y="428"/>
                </a:cubicBezTo>
                <a:cubicBezTo>
                  <a:pt x="403" y="440"/>
                  <a:pt x="403" y="440"/>
                  <a:pt x="403" y="440"/>
                </a:cubicBezTo>
                <a:cubicBezTo>
                  <a:pt x="395" y="441"/>
                  <a:pt x="390" y="447"/>
                  <a:pt x="388" y="454"/>
                </a:cubicBezTo>
                <a:cubicBezTo>
                  <a:pt x="384" y="483"/>
                  <a:pt x="384" y="513"/>
                  <a:pt x="388" y="542"/>
                </a:cubicBezTo>
                <a:cubicBezTo>
                  <a:pt x="390" y="550"/>
                  <a:pt x="395" y="556"/>
                  <a:pt x="403" y="557"/>
                </a:cubicBezTo>
                <a:cubicBezTo>
                  <a:pt x="479" y="569"/>
                  <a:pt x="479" y="569"/>
                  <a:pt x="479" y="569"/>
                </a:cubicBezTo>
                <a:cubicBezTo>
                  <a:pt x="480" y="570"/>
                  <a:pt x="480" y="572"/>
                  <a:pt x="481" y="574"/>
                </a:cubicBezTo>
                <a:cubicBezTo>
                  <a:pt x="436" y="636"/>
                  <a:pt x="436" y="636"/>
                  <a:pt x="436" y="636"/>
                </a:cubicBezTo>
                <a:cubicBezTo>
                  <a:pt x="431" y="642"/>
                  <a:pt x="431" y="651"/>
                  <a:pt x="436" y="656"/>
                </a:cubicBezTo>
                <a:cubicBezTo>
                  <a:pt x="444" y="668"/>
                  <a:pt x="454" y="680"/>
                  <a:pt x="464" y="690"/>
                </a:cubicBezTo>
                <a:cubicBezTo>
                  <a:pt x="475" y="701"/>
                  <a:pt x="486" y="710"/>
                  <a:pt x="498" y="719"/>
                </a:cubicBezTo>
                <a:cubicBezTo>
                  <a:pt x="504" y="723"/>
                  <a:pt x="512" y="723"/>
                  <a:pt x="518" y="719"/>
                </a:cubicBezTo>
                <a:cubicBezTo>
                  <a:pt x="581" y="674"/>
                  <a:pt x="581" y="674"/>
                  <a:pt x="581" y="674"/>
                </a:cubicBezTo>
                <a:cubicBezTo>
                  <a:pt x="582" y="674"/>
                  <a:pt x="584" y="675"/>
                  <a:pt x="585" y="676"/>
                </a:cubicBezTo>
                <a:cubicBezTo>
                  <a:pt x="598" y="752"/>
                  <a:pt x="598" y="752"/>
                  <a:pt x="598" y="752"/>
                </a:cubicBezTo>
                <a:cubicBezTo>
                  <a:pt x="599" y="759"/>
                  <a:pt x="605" y="765"/>
                  <a:pt x="612" y="766"/>
                </a:cubicBezTo>
                <a:cubicBezTo>
                  <a:pt x="627" y="768"/>
                  <a:pt x="641" y="769"/>
                  <a:pt x="656" y="769"/>
                </a:cubicBezTo>
                <a:cubicBezTo>
                  <a:pt x="671" y="769"/>
                  <a:pt x="685" y="768"/>
                  <a:pt x="700" y="766"/>
                </a:cubicBezTo>
                <a:cubicBezTo>
                  <a:pt x="707" y="765"/>
                  <a:pt x="713" y="759"/>
                  <a:pt x="714" y="752"/>
                </a:cubicBezTo>
                <a:cubicBezTo>
                  <a:pt x="727" y="676"/>
                  <a:pt x="727" y="676"/>
                  <a:pt x="727" y="676"/>
                </a:cubicBezTo>
                <a:cubicBezTo>
                  <a:pt x="728" y="675"/>
                  <a:pt x="730" y="674"/>
                  <a:pt x="731" y="674"/>
                </a:cubicBezTo>
                <a:cubicBezTo>
                  <a:pt x="794" y="719"/>
                  <a:pt x="794" y="719"/>
                  <a:pt x="794" y="719"/>
                </a:cubicBezTo>
                <a:cubicBezTo>
                  <a:pt x="800" y="723"/>
                  <a:pt x="808" y="723"/>
                  <a:pt x="814" y="719"/>
                </a:cubicBezTo>
                <a:cubicBezTo>
                  <a:pt x="826" y="710"/>
                  <a:pt x="838" y="701"/>
                  <a:pt x="848" y="690"/>
                </a:cubicBezTo>
                <a:cubicBezTo>
                  <a:pt x="858" y="680"/>
                  <a:pt x="867" y="669"/>
                  <a:pt x="876" y="656"/>
                </a:cubicBezTo>
                <a:cubicBezTo>
                  <a:pt x="881" y="651"/>
                  <a:pt x="881" y="642"/>
                  <a:pt x="876" y="636"/>
                </a:cubicBezTo>
                <a:cubicBezTo>
                  <a:pt x="831" y="574"/>
                  <a:pt x="831" y="574"/>
                  <a:pt x="831" y="574"/>
                </a:cubicBezTo>
                <a:cubicBezTo>
                  <a:pt x="831" y="572"/>
                  <a:pt x="832" y="570"/>
                  <a:pt x="833" y="569"/>
                </a:cubicBezTo>
                <a:cubicBezTo>
                  <a:pt x="909" y="557"/>
                  <a:pt x="909" y="557"/>
                  <a:pt x="909" y="557"/>
                </a:cubicBezTo>
                <a:cubicBezTo>
                  <a:pt x="916" y="556"/>
                  <a:pt x="922" y="550"/>
                  <a:pt x="923" y="542"/>
                </a:cubicBezTo>
                <a:cubicBezTo>
                  <a:pt x="928" y="513"/>
                  <a:pt x="928" y="484"/>
                  <a:pt x="924" y="454"/>
                </a:cubicBezTo>
                <a:cubicBezTo>
                  <a:pt x="922" y="447"/>
                  <a:pt x="916" y="441"/>
                  <a:pt x="909" y="440"/>
                </a:cubicBezTo>
                <a:lnTo>
                  <a:pt x="833" y="428"/>
                </a:lnTo>
                <a:close/>
                <a:moveTo>
                  <a:pt x="891" y="524"/>
                </a:moveTo>
                <a:cubicBezTo>
                  <a:pt x="817" y="536"/>
                  <a:pt x="817" y="536"/>
                  <a:pt x="817" y="536"/>
                </a:cubicBezTo>
                <a:cubicBezTo>
                  <a:pt x="811" y="537"/>
                  <a:pt x="805" y="541"/>
                  <a:pt x="803" y="548"/>
                </a:cubicBezTo>
                <a:cubicBezTo>
                  <a:pt x="801" y="555"/>
                  <a:pt x="798" y="562"/>
                  <a:pt x="795" y="568"/>
                </a:cubicBezTo>
                <a:cubicBezTo>
                  <a:pt x="792" y="574"/>
                  <a:pt x="793" y="581"/>
                  <a:pt x="797" y="586"/>
                </a:cubicBezTo>
                <a:cubicBezTo>
                  <a:pt x="840" y="646"/>
                  <a:pt x="840" y="646"/>
                  <a:pt x="840" y="646"/>
                </a:cubicBezTo>
                <a:cubicBezTo>
                  <a:pt x="835" y="653"/>
                  <a:pt x="829" y="660"/>
                  <a:pt x="823" y="666"/>
                </a:cubicBezTo>
                <a:cubicBezTo>
                  <a:pt x="817" y="672"/>
                  <a:pt x="811" y="677"/>
                  <a:pt x="804" y="683"/>
                </a:cubicBezTo>
                <a:cubicBezTo>
                  <a:pt x="743" y="639"/>
                  <a:pt x="743" y="639"/>
                  <a:pt x="743" y="639"/>
                </a:cubicBezTo>
                <a:cubicBezTo>
                  <a:pt x="738" y="635"/>
                  <a:pt x="731" y="635"/>
                  <a:pt x="725" y="638"/>
                </a:cubicBezTo>
                <a:cubicBezTo>
                  <a:pt x="719" y="641"/>
                  <a:pt x="713" y="643"/>
                  <a:pt x="705" y="646"/>
                </a:cubicBezTo>
                <a:cubicBezTo>
                  <a:pt x="699" y="648"/>
                  <a:pt x="695" y="653"/>
                  <a:pt x="694" y="660"/>
                </a:cubicBezTo>
                <a:cubicBezTo>
                  <a:pt x="682" y="733"/>
                  <a:pt x="682" y="733"/>
                  <a:pt x="682" y="733"/>
                </a:cubicBezTo>
                <a:cubicBezTo>
                  <a:pt x="665" y="735"/>
                  <a:pt x="647" y="735"/>
                  <a:pt x="630" y="733"/>
                </a:cubicBezTo>
                <a:cubicBezTo>
                  <a:pt x="618" y="660"/>
                  <a:pt x="618" y="660"/>
                  <a:pt x="618" y="660"/>
                </a:cubicBezTo>
                <a:cubicBezTo>
                  <a:pt x="617" y="653"/>
                  <a:pt x="613" y="648"/>
                  <a:pt x="607" y="646"/>
                </a:cubicBezTo>
                <a:cubicBezTo>
                  <a:pt x="600" y="643"/>
                  <a:pt x="593" y="641"/>
                  <a:pt x="587" y="638"/>
                </a:cubicBezTo>
                <a:cubicBezTo>
                  <a:pt x="581" y="635"/>
                  <a:pt x="574" y="635"/>
                  <a:pt x="569" y="639"/>
                </a:cubicBezTo>
                <a:cubicBezTo>
                  <a:pt x="508" y="683"/>
                  <a:pt x="508" y="683"/>
                  <a:pt x="508" y="683"/>
                </a:cubicBezTo>
                <a:cubicBezTo>
                  <a:pt x="502" y="678"/>
                  <a:pt x="495" y="672"/>
                  <a:pt x="489" y="666"/>
                </a:cubicBezTo>
                <a:cubicBezTo>
                  <a:pt x="483" y="660"/>
                  <a:pt x="477" y="653"/>
                  <a:pt x="472" y="646"/>
                </a:cubicBezTo>
                <a:cubicBezTo>
                  <a:pt x="515" y="586"/>
                  <a:pt x="515" y="586"/>
                  <a:pt x="515" y="586"/>
                </a:cubicBezTo>
                <a:cubicBezTo>
                  <a:pt x="519" y="581"/>
                  <a:pt x="520" y="574"/>
                  <a:pt x="517" y="568"/>
                </a:cubicBezTo>
                <a:cubicBezTo>
                  <a:pt x="514" y="561"/>
                  <a:pt x="511" y="554"/>
                  <a:pt x="509" y="548"/>
                </a:cubicBezTo>
                <a:cubicBezTo>
                  <a:pt x="507" y="542"/>
                  <a:pt x="501" y="537"/>
                  <a:pt x="495" y="536"/>
                </a:cubicBezTo>
                <a:cubicBezTo>
                  <a:pt x="421" y="524"/>
                  <a:pt x="421" y="524"/>
                  <a:pt x="421" y="524"/>
                </a:cubicBezTo>
                <a:cubicBezTo>
                  <a:pt x="419" y="507"/>
                  <a:pt x="419" y="490"/>
                  <a:pt x="421" y="473"/>
                </a:cubicBezTo>
                <a:cubicBezTo>
                  <a:pt x="495" y="461"/>
                  <a:pt x="495" y="461"/>
                  <a:pt x="495" y="461"/>
                </a:cubicBezTo>
                <a:cubicBezTo>
                  <a:pt x="501" y="460"/>
                  <a:pt x="507" y="455"/>
                  <a:pt x="509" y="449"/>
                </a:cubicBezTo>
                <a:cubicBezTo>
                  <a:pt x="511" y="442"/>
                  <a:pt x="514" y="436"/>
                  <a:pt x="517" y="430"/>
                </a:cubicBezTo>
                <a:cubicBezTo>
                  <a:pt x="520" y="423"/>
                  <a:pt x="519" y="417"/>
                  <a:pt x="515" y="411"/>
                </a:cubicBezTo>
                <a:cubicBezTo>
                  <a:pt x="472" y="351"/>
                  <a:pt x="472" y="351"/>
                  <a:pt x="472" y="351"/>
                </a:cubicBezTo>
                <a:cubicBezTo>
                  <a:pt x="477" y="344"/>
                  <a:pt x="483" y="338"/>
                  <a:pt x="489" y="332"/>
                </a:cubicBezTo>
                <a:cubicBezTo>
                  <a:pt x="495" y="325"/>
                  <a:pt x="501" y="320"/>
                  <a:pt x="508" y="314"/>
                </a:cubicBezTo>
                <a:cubicBezTo>
                  <a:pt x="569" y="358"/>
                  <a:pt x="569" y="358"/>
                  <a:pt x="569" y="358"/>
                </a:cubicBezTo>
                <a:cubicBezTo>
                  <a:pt x="574" y="362"/>
                  <a:pt x="581" y="362"/>
                  <a:pt x="587" y="359"/>
                </a:cubicBezTo>
                <a:cubicBezTo>
                  <a:pt x="593" y="356"/>
                  <a:pt x="600" y="353"/>
                  <a:pt x="607" y="351"/>
                </a:cubicBezTo>
                <a:cubicBezTo>
                  <a:pt x="613" y="349"/>
                  <a:pt x="617" y="344"/>
                  <a:pt x="618" y="337"/>
                </a:cubicBezTo>
                <a:cubicBezTo>
                  <a:pt x="630" y="264"/>
                  <a:pt x="630" y="264"/>
                  <a:pt x="630" y="264"/>
                </a:cubicBezTo>
                <a:cubicBezTo>
                  <a:pt x="647" y="262"/>
                  <a:pt x="665" y="262"/>
                  <a:pt x="682" y="264"/>
                </a:cubicBezTo>
                <a:cubicBezTo>
                  <a:pt x="694" y="337"/>
                  <a:pt x="694" y="337"/>
                  <a:pt x="694" y="337"/>
                </a:cubicBezTo>
                <a:cubicBezTo>
                  <a:pt x="695" y="344"/>
                  <a:pt x="699" y="349"/>
                  <a:pt x="705" y="351"/>
                </a:cubicBezTo>
                <a:cubicBezTo>
                  <a:pt x="713" y="354"/>
                  <a:pt x="719" y="356"/>
                  <a:pt x="725" y="359"/>
                </a:cubicBezTo>
                <a:cubicBezTo>
                  <a:pt x="731" y="362"/>
                  <a:pt x="738" y="362"/>
                  <a:pt x="743" y="358"/>
                </a:cubicBezTo>
                <a:cubicBezTo>
                  <a:pt x="804" y="314"/>
                  <a:pt x="804" y="314"/>
                  <a:pt x="804" y="314"/>
                </a:cubicBezTo>
                <a:cubicBezTo>
                  <a:pt x="810" y="320"/>
                  <a:pt x="817" y="325"/>
                  <a:pt x="823" y="332"/>
                </a:cubicBezTo>
                <a:cubicBezTo>
                  <a:pt x="829" y="338"/>
                  <a:pt x="835" y="344"/>
                  <a:pt x="840" y="351"/>
                </a:cubicBezTo>
                <a:cubicBezTo>
                  <a:pt x="797" y="411"/>
                  <a:pt x="797" y="411"/>
                  <a:pt x="797" y="411"/>
                </a:cubicBezTo>
                <a:cubicBezTo>
                  <a:pt x="793" y="417"/>
                  <a:pt x="792" y="423"/>
                  <a:pt x="795" y="430"/>
                </a:cubicBezTo>
                <a:cubicBezTo>
                  <a:pt x="798" y="435"/>
                  <a:pt x="801" y="442"/>
                  <a:pt x="803" y="449"/>
                </a:cubicBezTo>
                <a:cubicBezTo>
                  <a:pt x="805" y="455"/>
                  <a:pt x="811" y="460"/>
                  <a:pt x="817" y="461"/>
                </a:cubicBezTo>
                <a:cubicBezTo>
                  <a:pt x="891" y="473"/>
                  <a:pt x="891" y="473"/>
                  <a:pt x="891" y="473"/>
                </a:cubicBezTo>
                <a:cubicBezTo>
                  <a:pt x="893" y="490"/>
                  <a:pt x="893" y="507"/>
                  <a:pt x="891" y="524"/>
                </a:cubicBezTo>
                <a:close/>
                <a:moveTo>
                  <a:pt x="588" y="431"/>
                </a:moveTo>
                <a:cubicBezTo>
                  <a:pt x="570" y="449"/>
                  <a:pt x="560" y="473"/>
                  <a:pt x="560" y="498"/>
                </a:cubicBezTo>
                <a:cubicBezTo>
                  <a:pt x="560" y="524"/>
                  <a:pt x="570" y="548"/>
                  <a:pt x="588" y="566"/>
                </a:cubicBezTo>
                <a:cubicBezTo>
                  <a:pt x="606" y="585"/>
                  <a:pt x="630" y="595"/>
                  <a:pt x="656" y="595"/>
                </a:cubicBezTo>
                <a:cubicBezTo>
                  <a:pt x="656" y="595"/>
                  <a:pt x="656" y="595"/>
                  <a:pt x="656" y="595"/>
                </a:cubicBezTo>
                <a:cubicBezTo>
                  <a:pt x="682" y="595"/>
                  <a:pt x="706" y="585"/>
                  <a:pt x="724" y="566"/>
                </a:cubicBezTo>
                <a:cubicBezTo>
                  <a:pt x="742" y="549"/>
                  <a:pt x="752" y="524"/>
                  <a:pt x="752" y="498"/>
                </a:cubicBezTo>
                <a:cubicBezTo>
                  <a:pt x="752" y="473"/>
                  <a:pt x="742" y="449"/>
                  <a:pt x="724" y="431"/>
                </a:cubicBezTo>
                <a:cubicBezTo>
                  <a:pt x="687" y="393"/>
                  <a:pt x="625" y="393"/>
                  <a:pt x="588" y="431"/>
                </a:cubicBezTo>
                <a:close/>
                <a:moveTo>
                  <a:pt x="699" y="542"/>
                </a:moveTo>
                <a:cubicBezTo>
                  <a:pt x="688" y="553"/>
                  <a:pt x="672" y="560"/>
                  <a:pt x="656" y="560"/>
                </a:cubicBezTo>
                <a:cubicBezTo>
                  <a:pt x="656" y="560"/>
                  <a:pt x="656" y="560"/>
                  <a:pt x="656" y="560"/>
                </a:cubicBezTo>
                <a:cubicBezTo>
                  <a:pt x="640" y="560"/>
                  <a:pt x="624" y="553"/>
                  <a:pt x="613" y="542"/>
                </a:cubicBezTo>
                <a:cubicBezTo>
                  <a:pt x="601" y="530"/>
                  <a:pt x="595" y="515"/>
                  <a:pt x="595" y="498"/>
                </a:cubicBezTo>
                <a:cubicBezTo>
                  <a:pt x="595" y="482"/>
                  <a:pt x="601" y="467"/>
                  <a:pt x="613" y="455"/>
                </a:cubicBezTo>
                <a:cubicBezTo>
                  <a:pt x="625" y="443"/>
                  <a:pt x="640" y="437"/>
                  <a:pt x="656" y="437"/>
                </a:cubicBezTo>
                <a:cubicBezTo>
                  <a:pt x="672" y="437"/>
                  <a:pt x="687" y="443"/>
                  <a:pt x="699" y="455"/>
                </a:cubicBezTo>
                <a:cubicBezTo>
                  <a:pt x="711" y="467"/>
                  <a:pt x="717" y="482"/>
                  <a:pt x="717" y="498"/>
                </a:cubicBezTo>
                <a:cubicBezTo>
                  <a:pt x="717" y="515"/>
                  <a:pt x="711" y="530"/>
                  <a:pt x="699" y="542"/>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pPr defTabSz="913607" eaLnBrk="0" fontAlgn="base" hangingPunct="0">
              <a:spcBef>
                <a:spcPct val="0"/>
              </a:spcBef>
              <a:spcAft>
                <a:spcPct val="0"/>
              </a:spcAft>
            </a:pPr>
            <a:endParaRPr lang="en-US">
              <a:solidFill>
                <a:srgbClr val="000000">
                  <a:lumMod val="65000"/>
                  <a:lumOff val="35000"/>
                </a:srgbClr>
              </a:solidFill>
              <a:latin typeface="Arial" panose="020B0604020202020204" pitchFamily="34" charset="0"/>
              <a:cs typeface="Arial" panose="020B0604020202020204" pitchFamily="34" charset="0"/>
            </a:endParaRPr>
          </a:p>
        </p:txBody>
      </p:sp>
      <p:sp>
        <p:nvSpPr>
          <p:cNvPr id="5" name="Slide Number Placeholder 5">
            <a:extLst>
              <a:ext uri="{FF2B5EF4-FFF2-40B4-BE49-F238E27FC236}">
                <a16:creationId xmlns:a16="http://schemas.microsoft.com/office/drawing/2014/main" id="{4AF5E96F-7624-84C7-E9DD-7A0D0FF0D38F}"/>
              </a:ext>
              <a:ext uri="{C183D7F6-B498-43B3-948B-1728B52AA6E4}">
                <adec:decorative xmlns:adec="http://schemas.microsoft.com/office/drawing/2017/decorative" val="1"/>
              </a:ext>
            </a:extLst>
          </p:cNvPr>
          <p:cNvSpPr>
            <a:spLocks noGrp="1"/>
          </p:cNvSpPr>
          <p:nvPr>
            <p:ph type="sldNum" sz="quarter" idx="4"/>
          </p:nvPr>
        </p:nvSpPr>
        <p:spPr>
          <a:xfrm>
            <a:off x="844124" y="6215444"/>
            <a:ext cx="352792" cy="365125"/>
          </a:xfrm>
          <a:prstGeom prst="rect">
            <a:avLst/>
          </a:prstGeom>
        </p:spPr>
        <p:txBody>
          <a:bodyPr vert="horz" lIns="0" tIns="45708" rIns="0" bIns="45708" rtlCol="0" anchor="ctr"/>
          <a:lstStyle>
            <a:lvl1pPr algn="l">
              <a:defRPr lang="en-GB" sz="900" b="0" smtClean="0">
                <a:solidFill>
                  <a:schemeClr val="bg1">
                    <a:lumMod val="50000"/>
                  </a:schemeClr>
                </a:solidFill>
                <a:latin typeface="Arial" panose="020B0604020202020204" pitchFamily="34" charset="0"/>
                <a:cs typeface="Arial" panose="020B0604020202020204" pitchFamily="34" charset="0"/>
              </a:defRPr>
            </a:lvl1pPr>
          </a:lstStyle>
          <a:p>
            <a:pPr fontAlgn="base">
              <a:spcBef>
                <a:spcPct val="0"/>
              </a:spcBef>
              <a:spcAft>
                <a:spcPct val="0"/>
              </a:spcAft>
            </a:pPr>
            <a:fld id="{D61AABEC-672F-4B68-B914-690DA978312C}" type="slidenum">
              <a:rPr lang="en-US">
                <a:solidFill>
                  <a:srgbClr val="FFFFFF">
                    <a:lumMod val="50000"/>
                  </a:srgbClr>
                </a:solidFill>
              </a:rPr>
              <a:pPr fontAlgn="base">
                <a:spcBef>
                  <a:spcPct val="0"/>
                </a:spcBef>
                <a:spcAft>
                  <a:spcPct val="0"/>
                </a:spcAft>
              </a:pPr>
              <a:t>15</a:t>
            </a:fld>
            <a:endParaRPr lang="en-US" dirty="0">
              <a:solidFill>
                <a:srgbClr val="FFFFFF">
                  <a:lumMod val="50000"/>
                </a:srgbClr>
              </a:solidFill>
            </a:endParaRPr>
          </a:p>
        </p:txBody>
      </p:sp>
      <p:pic>
        <p:nvPicPr>
          <p:cNvPr id="3" name="Picture 2">
            <a:extLst>
              <a:ext uri="{FF2B5EF4-FFF2-40B4-BE49-F238E27FC236}">
                <a16:creationId xmlns:a16="http://schemas.microsoft.com/office/drawing/2014/main" id="{53BB5450-97D3-45A4-0729-64EDF92B466D}"/>
              </a:ext>
              <a:ext uri="{C183D7F6-B498-43B3-948B-1728B52AA6E4}">
                <adec:decorative xmlns:adec="http://schemas.microsoft.com/office/drawing/2017/decorative" val="1"/>
              </a:ext>
            </a:extLst>
          </p:cNvPr>
          <p:cNvPicPr>
            <a:picLocks noChangeAspect="1"/>
          </p:cNvPicPr>
          <p:nvPr/>
        </p:nvPicPr>
        <p:blipFill>
          <a:blip r:embed="rId20">
            <a:extLst>
              <a:ext uri="{28A0092B-C50C-407E-A947-70E740481C1C}">
                <a14:useLocalDpi xmlns:a14="http://schemas.microsoft.com/office/drawing/2010/main" val="0"/>
              </a:ext>
            </a:extLst>
          </a:blip>
          <a:srcRect/>
          <a:stretch/>
        </p:blipFill>
        <p:spPr>
          <a:xfrm>
            <a:off x="9482765" y="6363469"/>
            <a:ext cx="1865113" cy="258811"/>
          </a:xfrm>
          <a:prstGeom prst="rect">
            <a:avLst/>
          </a:prstGeom>
        </p:spPr>
      </p:pic>
      <p:pic>
        <p:nvPicPr>
          <p:cNvPr id="37" name="Picture 37">
            <a:extLst>
              <a:ext uri="{FF2B5EF4-FFF2-40B4-BE49-F238E27FC236}">
                <a16:creationId xmlns:a16="http://schemas.microsoft.com/office/drawing/2014/main" id="{4C8FC62E-F5C1-D581-5F44-19C3A6AB315C}"/>
              </a:ext>
              <a:ext uri="{C183D7F6-B498-43B3-948B-1728B52AA6E4}">
                <adec:decorative xmlns:adec="http://schemas.microsoft.com/office/drawing/2017/decorative" val="1"/>
              </a:ext>
            </a:extLst>
          </p:cNvPr>
          <p:cNvPicPr>
            <a:picLocks noChangeAspect="1"/>
          </p:cNvPicPr>
          <p:nvPr/>
        </p:nvPicPr>
        <p:blipFill>
          <a:blip r:embed="rId21"/>
          <a:stretch>
            <a:fillRect/>
          </a:stretch>
        </p:blipFill>
        <p:spPr>
          <a:xfrm>
            <a:off x="1080799" y="2706983"/>
            <a:ext cx="594360" cy="601666"/>
          </a:xfrm>
          <a:prstGeom prst="rect">
            <a:avLst/>
          </a:prstGeom>
        </p:spPr>
      </p:pic>
      <p:pic>
        <p:nvPicPr>
          <p:cNvPr id="35" name="Graphic 37">
            <a:extLst>
              <a:ext uri="{FF2B5EF4-FFF2-40B4-BE49-F238E27FC236}">
                <a16:creationId xmlns:a16="http://schemas.microsoft.com/office/drawing/2014/main" id="{E1675A4B-3661-8EE7-7804-0EC0DC60423B}"/>
              </a:ext>
              <a:ext uri="{C183D7F6-B498-43B3-948B-1728B52AA6E4}">
                <adec:decorative xmlns:adec="http://schemas.microsoft.com/office/drawing/2017/decorative" val="1"/>
              </a:ext>
            </a:extLst>
          </p:cNvPr>
          <p:cNvPicPr>
            <a:picLocks noChangeAspect="1"/>
          </p:cNvPicPr>
          <p:nvPr/>
        </p:nvPicPr>
        <p:blipFill>
          <a:blip r:embed="rId22">
            <a:extLst>
              <a:ext uri="{28A0092B-C50C-407E-A947-70E740481C1C}">
                <a14:useLocalDpi xmlns:a14="http://schemas.microsoft.com/office/drawing/2010/main" val="0"/>
              </a:ext>
              <a:ext uri="{96DAC541-7B7A-43D3-8B79-37D633B846F1}">
                <asvg:svgBlip xmlns:asvg="http://schemas.microsoft.com/office/drawing/2016/SVG/main" r:embed="rId23"/>
              </a:ext>
            </a:extLst>
          </a:blip>
          <a:srcRect/>
          <a:stretch/>
        </p:blipFill>
        <p:spPr>
          <a:xfrm>
            <a:off x="3384853" y="3903429"/>
            <a:ext cx="718108" cy="718108"/>
          </a:xfrm>
          <a:prstGeom prst="rect">
            <a:avLst/>
          </a:prstGeom>
        </p:spPr>
      </p:pic>
    </p:spTree>
    <p:extLst>
      <p:ext uri="{BB962C8B-B14F-4D97-AF65-F5344CB8AC3E}">
        <p14:creationId xmlns:p14="http://schemas.microsoft.com/office/powerpoint/2010/main" val="198052617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404A191-3AC2-B436-A67B-53C281719CFC}"/>
              </a:ext>
            </a:extLst>
          </p:cNvPr>
          <p:cNvSpPr>
            <a:spLocks noGrp="1"/>
          </p:cNvSpPr>
          <p:nvPr>
            <p:ph type="title"/>
          </p:nvPr>
        </p:nvSpPr>
        <p:spPr>
          <a:xfrm>
            <a:off x="814429" y="554838"/>
            <a:ext cx="10515600" cy="1325563"/>
          </a:xfrm>
        </p:spPr>
        <p:txBody>
          <a:bodyPr>
            <a:noAutofit/>
          </a:bodyPr>
          <a:lstStyle/>
          <a:p>
            <a:r>
              <a:rPr lang="en-US" dirty="0">
                <a:latin typeface="Montserrat" panose="00000500000000000000" pitchFamily="2" charset="0"/>
              </a:rPr>
              <a:t>Growing Apprenticeship</a:t>
            </a:r>
          </a:p>
        </p:txBody>
      </p:sp>
      <p:sp>
        <p:nvSpPr>
          <p:cNvPr id="50" name="Content Placeholder 49">
            <a:extLst>
              <a:ext uri="{FF2B5EF4-FFF2-40B4-BE49-F238E27FC236}">
                <a16:creationId xmlns:a16="http://schemas.microsoft.com/office/drawing/2014/main" id="{327810F7-2145-61D5-D15F-4A6ED5CC2731}"/>
              </a:ext>
            </a:extLst>
          </p:cNvPr>
          <p:cNvSpPr>
            <a:spLocks noGrp="1"/>
          </p:cNvSpPr>
          <p:nvPr>
            <p:ph sz="half" idx="1"/>
          </p:nvPr>
        </p:nvSpPr>
        <p:spPr>
          <a:xfrm>
            <a:off x="510089" y="2636109"/>
            <a:ext cx="3531559" cy="2135821"/>
          </a:xfrm>
        </p:spPr>
        <p:txBody>
          <a:bodyPr>
            <a:normAutofit lnSpcReduction="10000"/>
          </a:bodyPr>
          <a:lstStyle/>
          <a:p>
            <a:pPr marL="0" indent="0">
              <a:lnSpc>
                <a:spcPct val="114000"/>
              </a:lnSpc>
              <a:spcBef>
                <a:spcPts val="600"/>
              </a:spcBef>
              <a:spcAft>
                <a:spcPts val="600"/>
              </a:spcAft>
              <a:buNone/>
            </a:pPr>
            <a:r>
              <a:rPr lang="en-US" sz="2400" b="1" dirty="0">
                <a:solidFill>
                  <a:srgbClr val="00015E"/>
                </a:solidFill>
                <a:latin typeface="Montserrat" panose="00000500000000000000" pitchFamily="2" charset="0"/>
              </a:rPr>
              <a:t>SUCCESSFUL ENGAGEMENT </a:t>
            </a:r>
            <a:r>
              <a:rPr lang="en-US" sz="2400" dirty="0">
                <a:solidFill>
                  <a:schemeClr val="tx1"/>
                </a:solidFill>
                <a:latin typeface="Montserrat" panose="00000500000000000000" pitchFamily="2" charset="0"/>
              </a:rPr>
              <a:t>WITH MAJOR EMPLOYERS TO GROW APPRENTICESHIP</a:t>
            </a:r>
          </a:p>
        </p:txBody>
      </p:sp>
      <p:grpSp>
        <p:nvGrpSpPr>
          <p:cNvPr id="6" name="Group 5">
            <a:extLst>
              <a:ext uri="{FF2B5EF4-FFF2-40B4-BE49-F238E27FC236}">
                <a16:creationId xmlns:a16="http://schemas.microsoft.com/office/drawing/2014/main" id="{1C626F08-4F74-8E4C-F96E-3888885B17A7}"/>
              </a:ext>
              <a:ext uri="{C183D7F6-B498-43B3-948B-1728B52AA6E4}">
                <adec:decorative xmlns:adec="http://schemas.microsoft.com/office/drawing/2017/decorative" val="1"/>
              </a:ext>
            </a:extLst>
          </p:cNvPr>
          <p:cNvGrpSpPr/>
          <p:nvPr/>
        </p:nvGrpSpPr>
        <p:grpSpPr>
          <a:xfrm>
            <a:off x="4884222" y="2006118"/>
            <a:ext cx="6667089" cy="3920903"/>
            <a:chOff x="1085850" y="1656390"/>
            <a:chExt cx="8807902" cy="5315911"/>
          </a:xfrm>
          <a:solidFill>
            <a:schemeClr val="accent6"/>
          </a:solidFill>
        </p:grpSpPr>
        <p:grpSp>
          <p:nvGrpSpPr>
            <p:cNvPr id="23" name="Group 22">
              <a:extLst>
                <a:ext uri="{FF2B5EF4-FFF2-40B4-BE49-F238E27FC236}">
                  <a16:creationId xmlns:a16="http://schemas.microsoft.com/office/drawing/2014/main" id="{47C8CB39-8FD2-1BB5-9A85-259E741DDFC8}"/>
                </a:ext>
              </a:extLst>
            </p:cNvPr>
            <p:cNvGrpSpPr/>
            <p:nvPr/>
          </p:nvGrpSpPr>
          <p:grpSpPr>
            <a:xfrm>
              <a:off x="1085850" y="1656390"/>
              <a:ext cx="8807902" cy="1201110"/>
              <a:chOff x="1085850" y="1656390"/>
              <a:chExt cx="8807902" cy="1201110"/>
            </a:xfrm>
            <a:grpFill/>
          </p:grpSpPr>
          <p:sp>
            <p:nvSpPr>
              <p:cNvPr id="39" name="Rectangle 38">
                <a:extLst>
                  <a:ext uri="{FF2B5EF4-FFF2-40B4-BE49-F238E27FC236}">
                    <a16:creationId xmlns:a16="http://schemas.microsoft.com/office/drawing/2014/main" id="{5874C6DC-895C-DD77-F6D4-573D767A7FD0}"/>
                  </a:ext>
                </a:extLst>
              </p:cNvPr>
              <p:cNvSpPr/>
              <p:nvPr/>
            </p:nvSpPr>
            <p:spPr>
              <a:xfrm>
                <a:off x="1085850" y="1656390"/>
                <a:ext cx="2049914" cy="120111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607" eaLnBrk="0" fontAlgn="base" hangingPunct="0">
                  <a:spcBef>
                    <a:spcPct val="0"/>
                  </a:spcBef>
                  <a:spcAft>
                    <a:spcPct val="0"/>
                  </a:spcAft>
                </a:pPr>
                <a:endParaRPr lang="en-US">
                  <a:solidFill>
                    <a:srgbClr val="FFFFFF"/>
                  </a:solidFill>
                  <a:latin typeface="Arial" panose="020B0604020202020204"/>
                </a:endParaRPr>
              </a:p>
            </p:txBody>
          </p:sp>
          <p:sp>
            <p:nvSpPr>
              <p:cNvPr id="40" name="Rectangle 39">
                <a:extLst>
                  <a:ext uri="{FF2B5EF4-FFF2-40B4-BE49-F238E27FC236}">
                    <a16:creationId xmlns:a16="http://schemas.microsoft.com/office/drawing/2014/main" id="{58EFB128-DDFE-B3B4-57C8-1C98EEC1F0E1}"/>
                  </a:ext>
                </a:extLst>
              </p:cNvPr>
              <p:cNvSpPr/>
              <p:nvPr/>
            </p:nvSpPr>
            <p:spPr>
              <a:xfrm>
                <a:off x="3338513" y="1656390"/>
                <a:ext cx="2049914" cy="120111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607" eaLnBrk="0" fontAlgn="base" hangingPunct="0">
                  <a:spcBef>
                    <a:spcPct val="0"/>
                  </a:spcBef>
                  <a:spcAft>
                    <a:spcPct val="0"/>
                  </a:spcAft>
                </a:pPr>
                <a:endParaRPr lang="en-US">
                  <a:solidFill>
                    <a:srgbClr val="FFFFFF"/>
                  </a:solidFill>
                  <a:latin typeface="Arial" panose="020B0604020202020204"/>
                </a:endParaRPr>
              </a:p>
            </p:txBody>
          </p:sp>
          <p:sp>
            <p:nvSpPr>
              <p:cNvPr id="41" name="Rectangle 40">
                <a:extLst>
                  <a:ext uri="{FF2B5EF4-FFF2-40B4-BE49-F238E27FC236}">
                    <a16:creationId xmlns:a16="http://schemas.microsoft.com/office/drawing/2014/main" id="{8D158CC5-FDDB-2D67-AED1-1483B99F84B4}"/>
                  </a:ext>
                </a:extLst>
              </p:cNvPr>
              <p:cNvSpPr/>
              <p:nvPr/>
            </p:nvSpPr>
            <p:spPr>
              <a:xfrm>
                <a:off x="5591176" y="1656390"/>
                <a:ext cx="2049914" cy="120111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607" eaLnBrk="0" fontAlgn="base" hangingPunct="0">
                  <a:spcBef>
                    <a:spcPct val="0"/>
                  </a:spcBef>
                  <a:spcAft>
                    <a:spcPct val="0"/>
                  </a:spcAft>
                </a:pPr>
                <a:endParaRPr lang="en-US">
                  <a:solidFill>
                    <a:srgbClr val="FFFFFF"/>
                  </a:solidFill>
                  <a:latin typeface="Arial" panose="020B0604020202020204"/>
                </a:endParaRPr>
              </a:p>
            </p:txBody>
          </p:sp>
          <p:sp>
            <p:nvSpPr>
              <p:cNvPr id="42" name="Rectangle 41">
                <a:extLst>
                  <a:ext uri="{FF2B5EF4-FFF2-40B4-BE49-F238E27FC236}">
                    <a16:creationId xmlns:a16="http://schemas.microsoft.com/office/drawing/2014/main" id="{6D4DD8C5-FFD2-1CCE-E9C5-D2DF8AEF4E7D}"/>
                  </a:ext>
                </a:extLst>
              </p:cNvPr>
              <p:cNvSpPr/>
              <p:nvPr/>
            </p:nvSpPr>
            <p:spPr>
              <a:xfrm>
                <a:off x="7843838" y="1656390"/>
                <a:ext cx="2049914" cy="120111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607" eaLnBrk="0" fontAlgn="base" hangingPunct="0">
                  <a:spcBef>
                    <a:spcPct val="0"/>
                  </a:spcBef>
                  <a:spcAft>
                    <a:spcPct val="0"/>
                  </a:spcAft>
                </a:pPr>
                <a:endParaRPr lang="en-US">
                  <a:solidFill>
                    <a:srgbClr val="FFFFFF"/>
                  </a:solidFill>
                  <a:latin typeface="Arial" panose="020B0604020202020204"/>
                </a:endParaRPr>
              </a:p>
            </p:txBody>
          </p:sp>
        </p:grpSp>
        <p:grpSp>
          <p:nvGrpSpPr>
            <p:cNvPr id="24" name="Group 23">
              <a:extLst>
                <a:ext uri="{FF2B5EF4-FFF2-40B4-BE49-F238E27FC236}">
                  <a16:creationId xmlns:a16="http://schemas.microsoft.com/office/drawing/2014/main" id="{2132F0E8-CB9D-7CE7-9A5D-036CDFBEE223}"/>
                </a:ext>
              </a:extLst>
            </p:cNvPr>
            <p:cNvGrpSpPr/>
            <p:nvPr/>
          </p:nvGrpSpPr>
          <p:grpSpPr>
            <a:xfrm>
              <a:off x="1085850" y="3042278"/>
              <a:ext cx="8807902" cy="1201110"/>
              <a:chOff x="1085850" y="1656390"/>
              <a:chExt cx="8807902" cy="1201110"/>
            </a:xfrm>
            <a:grpFill/>
          </p:grpSpPr>
          <p:sp>
            <p:nvSpPr>
              <p:cNvPr id="35" name="Rectangle 34">
                <a:extLst>
                  <a:ext uri="{FF2B5EF4-FFF2-40B4-BE49-F238E27FC236}">
                    <a16:creationId xmlns:a16="http://schemas.microsoft.com/office/drawing/2014/main" id="{83C24DE2-9672-2561-B2C7-7F76CDBEDF87}"/>
                  </a:ext>
                </a:extLst>
              </p:cNvPr>
              <p:cNvSpPr/>
              <p:nvPr/>
            </p:nvSpPr>
            <p:spPr>
              <a:xfrm>
                <a:off x="1085850" y="1656390"/>
                <a:ext cx="2049914" cy="120111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607" eaLnBrk="0" fontAlgn="base" hangingPunct="0">
                  <a:spcBef>
                    <a:spcPct val="0"/>
                  </a:spcBef>
                  <a:spcAft>
                    <a:spcPct val="0"/>
                  </a:spcAft>
                </a:pPr>
                <a:endParaRPr lang="en-US">
                  <a:solidFill>
                    <a:srgbClr val="FFFFFF"/>
                  </a:solidFill>
                  <a:latin typeface="Arial" panose="020B0604020202020204"/>
                </a:endParaRPr>
              </a:p>
            </p:txBody>
          </p:sp>
          <p:sp>
            <p:nvSpPr>
              <p:cNvPr id="36" name="Rectangle 35">
                <a:extLst>
                  <a:ext uri="{FF2B5EF4-FFF2-40B4-BE49-F238E27FC236}">
                    <a16:creationId xmlns:a16="http://schemas.microsoft.com/office/drawing/2014/main" id="{293BF836-8A65-796D-7520-07DA1FF55F0D}"/>
                  </a:ext>
                </a:extLst>
              </p:cNvPr>
              <p:cNvSpPr/>
              <p:nvPr/>
            </p:nvSpPr>
            <p:spPr>
              <a:xfrm>
                <a:off x="3338513" y="1656390"/>
                <a:ext cx="2049914" cy="120111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607" eaLnBrk="0" fontAlgn="base" hangingPunct="0">
                  <a:spcBef>
                    <a:spcPct val="0"/>
                  </a:spcBef>
                  <a:spcAft>
                    <a:spcPct val="0"/>
                  </a:spcAft>
                </a:pPr>
                <a:endParaRPr lang="en-US">
                  <a:solidFill>
                    <a:srgbClr val="FFFFFF"/>
                  </a:solidFill>
                  <a:latin typeface="Arial" panose="020B0604020202020204"/>
                </a:endParaRPr>
              </a:p>
            </p:txBody>
          </p:sp>
          <p:sp>
            <p:nvSpPr>
              <p:cNvPr id="37" name="Rectangle 36">
                <a:extLst>
                  <a:ext uri="{FF2B5EF4-FFF2-40B4-BE49-F238E27FC236}">
                    <a16:creationId xmlns:a16="http://schemas.microsoft.com/office/drawing/2014/main" id="{B800E31E-42EF-7A98-72D2-496B49118E30}"/>
                  </a:ext>
                </a:extLst>
              </p:cNvPr>
              <p:cNvSpPr/>
              <p:nvPr/>
            </p:nvSpPr>
            <p:spPr>
              <a:xfrm>
                <a:off x="5591176" y="1656390"/>
                <a:ext cx="2049914" cy="120111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607" eaLnBrk="0" fontAlgn="base" hangingPunct="0">
                  <a:spcBef>
                    <a:spcPct val="0"/>
                  </a:spcBef>
                  <a:spcAft>
                    <a:spcPct val="0"/>
                  </a:spcAft>
                </a:pPr>
                <a:endParaRPr lang="en-US">
                  <a:solidFill>
                    <a:srgbClr val="FFFFFF"/>
                  </a:solidFill>
                  <a:latin typeface="Arial" panose="020B0604020202020204"/>
                </a:endParaRPr>
              </a:p>
            </p:txBody>
          </p:sp>
          <p:sp>
            <p:nvSpPr>
              <p:cNvPr id="38" name="Rectangle 37">
                <a:extLst>
                  <a:ext uri="{FF2B5EF4-FFF2-40B4-BE49-F238E27FC236}">
                    <a16:creationId xmlns:a16="http://schemas.microsoft.com/office/drawing/2014/main" id="{E8871853-20EF-3755-3A86-EF2345F9B521}"/>
                  </a:ext>
                </a:extLst>
              </p:cNvPr>
              <p:cNvSpPr/>
              <p:nvPr/>
            </p:nvSpPr>
            <p:spPr>
              <a:xfrm>
                <a:off x="7843838" y="1656390"/>
                <a:ext cx="2049914" cy="120111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607" eaLnBrk="0" fontAlgn="base" hangingPunct="0">
                  <a:spcBef>
                    <a:spcPct val="0"/>
                  </a:spcBef>
                  <a:spcAft>
                    <a:spcPct val="0"/>
                  </a:spcAft>
                </a:pPr>
                <a:endParaRPr lang="en-US">
                  <a:solidFill>
                    <a:srgbClr val="FFFFFF"/>
                  </a:solidFill>
                  <a:latin typeface="Arial" panose="020B0604020202020204"/>
                </a:endParaRPr>
              </a:p>
            </p:txBody>
          </p:sp>
        </p:grpSp>
        <p:grpSp>
          <p:nvGrpSpPr>
            <p:cNvPr id="25" name="Group 24">
              <a:extLst>
                <a:ext uri="{FF2B5EF4-FFF2-40B4-BE49-F238E27FC236}">
                  <a16:creationId xmlns:a16="http://schemas.microsoft.com/office/drawing/2014/main" id="{1F086846-917B-1619-6F32-7BB41E419956}"/>
                </a:ext>
              </a:extLst>
            </p:cNvPr>
            <p:cNvGrpSpPr/>
            <p:nvPr/>
          </p:nvGrpSpPr>
          <p:grpSpPr>
            <a:xfrm>
              <a:off x="1085850" y="4428166"/>
              <a:ext cx="8807902" cy="1201110"/>
              <a:chOff x="1085850" y="1656390"/>
              <a:chExt cx="8807902" cy="1201110"/>
            </a:xfrm>
            <a:grpFill/>
          </p:grpSpPr>
          <p:sp>
            <p:nvSpPr>
              <p:cNvPr id="31" name="Rectangle 30">
                <a:extLst>
                  <a:ext uri="{FF2B5EF4-FFF2-40B4-BE49-F238E27FC236}">
                    <a16:creationId xmlns:a16="http://schemas.microsoft.com/office/drawing/2014/main" id="{E4FAE940-866B-D0A2-4336-C4556793F987}"/>
                  </a:ext>
                </a:extLst>
              </p:cNvPr>
              <p:cNvSpPr/>
              <p:nvPr/>
            </p:nvSpPr>
            <p:spPr>
              <a:xfrm>
                <a:off x="1085850" y="1656390"/>
                <a:ext cx="2049914" cy="120111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607" eaLnBrk="0" fontAlgn="base" hangingPunct="0">
                  <a:spcBef>
                    <a:spcPct val="0"/>
                  </a:spcBef>
                  <a:spcAft>
                    <a:spcPct val="0"/>
                  </a:spcAft>
                </a:pPr>
                <a:endParaRPr lang="en-US">
                  <a:solidFill>
                    <a:srgbClr val="FFFFFF"/>
                  </a:solidFill>
                  <a:latin typeface="Arial" panose="020B0604020202020204"/>
                </a:endParaRPr>
              </a:p>
            </p:txBody>
          </p:sp>
          <p:sp>
            <p:nvSpPr>
              <p:cNvPr id="32" name="Rectangle 31">
                <a:extLst>
                  <a:ext uri="{FF2B5EF4-FFF2-40B4-BE49-F238E27FC236}">
                    <a16:creationId xmlns:a16="http://schemas.microsoft.com/office/drawing/2014/main" id="{BAA8A896-2E9C-A037-6232-3F50B8B578F7}"/>
                  </a:ext>
                </a:extLst>
              </p:cNvPr>
              <p:cNvSpPr/>
              <p:nvPr/>
            </p:nvSpPr>
            <p:spPr>
              <a:xfrm>
                <a:off x="3338513" y="1656390"/>
                <a:ext cx="2049914" cy="120111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607" eaLnBrk="0" fontAlgn="base" hangingPunct="0">
                  <a:spcBef>
                    <a:spcPct val="0"/>
                  </a:spcBef>
                  <a:spcAft>
                    <a:spcPct val="0"/>
                  </a:spcAft>
                </a:pPr>
                <a:endParaRPr lang="en-US">
                  <a:solidFill>
                    <a:srgbClr val="FFFFFF"/>
                  </a:solidFill>
                  <a:latin typeface="Arial" panose="020B0604020202020204"/>
                </a:endParaRPr>
              </a:p>
            </p:txBody>
          </p:sp>
          <p:sp>
            <p:nvSpPr>
              <p:cNvPr id="33" name="Rectangle 32">
                <a:extLst>
                  <a:ext uri="{FF2B5EF4-FFF2-40B4-BE49-F238E27FC236}">
                    <a16:creationId xmlns:a16="http://schemas.microsoft.com/office/drawing/2014/main" id="{24219A74-6AD8-5EF8-38C7-BFFB424F1615}"/>
                  </a:ext>
                </a:extLst>
              </p:cNvPr>
              <p:cNvSpPr/>
              <p:nvPr/>
            </p:nvSpPr>
            <p:spPr>
              <a:xfrm>
                <a:off x="5591176" y="1656390"/>
                <a:ext cx="2049914" cy="120111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607" eaLnBrk="0" fontAlgn="base" hangingPunct="0">
                  <a:spcBef>
                    <a:spcPct val="0"/>
                  </a:spcBef>
                  <a:spcAft>
                    <a:spcPct val="0"/>
                  </a:spcAft>
                </a:pPr>
                <a:endParaRPr lang="en-US">
                  <a:solidFill>
                    <a:srgbClr val="FFFFFF"/>
                  </a:solidFill>
                  <a:latin typeface="Arial" panose="020B0604020202020204"/>
                </a:endParaRPr>
              </a:p>
            </p:txBody>
          </p:sp>
          <p:sp>
            <p:nvSpPr>
              <p:cNvPr id="34" name="Rectangle 33">
                <a:extLst>
                  <a:ext uri="{FF2B5EF4-FFF2-40B4-BE49-F238E27FC236}">
                    <a16:creationId xmlns:a16="http://schemas.microsoft.com/office/drawing/2014/main" id="{77934C91-1C0F-A1F3-1C32-1F2DD2AC58A0}"/>
                  </a:ext>
                </a:extLst>
              </p:cNvPr>
              <p:cNvSpPr/>
              <p:nvPr/>
            </p:nvSpPr>
            <p:spPr>
              <a:xfrm>
                <a:off x="7843838" y="1656390"/>
                <a:ext cx="2049914" cy="120111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607" eaLnBrk="0" fontAlgn="base" hangingPunct="0">
                  <a:spcBef>
                    <a:spcPct val="0"/>
                  </a:spcBef>
                  <a:spcAft>
                    <a:spcPct val="0"/>
                  </a:spcAft>
                </a:pPr>
                <a:endParaRPr lang="en-US">
                  <a:solidFill>
                    <a:srgbClr val="FFFFFF"/>
                  </a:solidFill>
                  <a:latin typeface="Arial" panose="020B0604020202020204"/>
                </a:endParaRPr>
              </a:p>
            </p:txBody>
          </p:sp>
        </p:grpSp>
        <p:grpSp>
          <p:nvGrpSpPr>
            <p:cNvPr id="26" name="Group 25">
              <a:extLst>
                <a:ext uri="{FF2B5EF4-FFF2-40B4-BE49-F238E27FC236}">
                  <a16:creationId xmlns:a16="http://schemas.microsoft.com/office/drawing/2014/main" id="{7A736A46-4907-81B8-9541-8E5085B70D62}"/>
                </a:ext>
              </a:extLst>
            </p:cNvPr>
            <p:cNvGrpSpPr/>
            <p:nvPr/>
          </p:nvGrpSpPr>
          <p:grpSpPr>
            <a:xfrm>
              <a:off x="1085850" y="5771191"/>
              <a:ext cx="8807902" cy="1201110"/>
              <a:chOff x="1085850" y="1656390"/>
              <a:chExt cx="8807902" cy="1201110"/>
            </a:xfrm>
            <a:grpFill/>
          </p:grpSpPr>
          <p:sp>
            <p:nvSpPr>
              <p:cNvPr id="27" name="Rectangle 26">
                <a:extLst>
                  <a:ext uri="{FF2B5EF4-FFF2-40B4-BE49-F238E27FC236}">
                    <a16:creationId xmlns:a16="http://schemas.microsoft.com/office/drawing/2014/main" id="{52A02002-4C4D-7B13-5758-91088B4CB4C8}"/>
                  </a:ext>
                </a:extLst>
              </p:cNvPr>
              <p:cNvSpPr/>
              <p:nvPr/>
            </p:nvSpPr>
            <p:spPr>
              <a:xfrm>
                <a:off x="1085850" y="1656390"/>
                <a:ext cx="2049914" cy="120111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607" eaLnBrk="0" fontAlgn="base" hangingPunct="0">
                  <a:spcBef>
                    <a:spcPct val="0"/>
                  </a:spcBef>
                  <a:spcAft>
                    <a:spcPct val="0"/>
                  </a:spcAft>
                </a:pPr>
                <a:endParaRPr lang="en-US">
                  <a:solidFill>
                    <a:srgbClr val="FFFFFF"/>
                  </a:solidFill>
                  <a:latin typeface="Arial" panose="020B0604020202020204"/>
                </a:endParaRPr>
              </a:p>
            </p:txBody>
          </p:sp>
          <p:sp>
            <p:nvSpPr>
              <p:cNvPr id="28" name="Rectangle 27">
                <a:extLst>
                  <a:ext uri="{FF2B5EF4-FFF2-40B4-BE49-F238E27FC236}">
                    <a16:creationId xmlns:a16="http://schemas.microsoft.com/office/drawing/2014/main" id="{07B41803-9FA1-F452-B751-93D65905BD84}"/>
                  </a:ext>
                </a:extLst>
              </p:cNvPr>
              <p:cNvSpPr/>
              <p:nvPr/>
            </p:nvSpPr>
            <p:spPr>
              <a:xfrm>
                <a:off x="3338513" y="1656390"/>
                <a:ext cx="2049914" cy="120111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607" eaLnBrk="0" fontAlgn="base" hangingPunct="0">
                  <a:spcBef>
                    <a:spcPct val="0"/>
                  </a:spcBef>
                  <a:spcAft>
                    <a:spcPct val="0"/>
                  </a:spcAft>
                </a:pPr>
                <a:endParaRPr lang="en-US">
                  <a:solidFill>
                    <a:srgbClr val="FFFFFF"/>
                  </a:solidFill>
                  <a:latin typeface="Arial" panose="020B0604020202020204"/>
                </a:endParaRPr>
              </a:p>
            </p:txBody>
          </p:sp>
          <p:sp>
            <p:nvSpPr>
              <p:cNvPr id="29" name="Rectangle 28">
                <a:extLst>
                  <a:ext uri="{FF2B5EF4-FFF2-40B4-BE49-F238E27FC236}">
                    <a16:creationId xmlns:a16="http://schemas.microsoft.com/office/drawing/2014/main" id="{FEEBCF63-3DBD-2ED6-2AAC-61CD99BA7C52}"/>
                  </a:ext>
                </a:extLst>
              </p:cNvPr>
              <p:cNvSpPr/>
              <p:nvPr/>
            </p:nvSpPr>
            <p:spPr>
              <a:xfrm>
                <a:off x="5591175" y="1656390"/>
                <a:ext cx="2049914" cy="120111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607" eaLnBrk="0" fontAlgn="base" hangingPunct="0">
                  <a:spcBef>
                    <a:spcPct val="0"/>
                  </a:spcBef>
                  <a:spcAft>
                    <a:spcPct val="0"/>
                  </a:spcAft>
                </a:pPr>
                <a:endParaRPr lang="en-US">
                  <a:solidFill>
                    <a:srgbClr val="FFFFFF"/>
                  </a:solidFill>
                  <a:latin typeface="Arial" panose="020B0604020202020204"/>
                </a:endParaRPr>
              </a:p>
            </p:txBody>
          </p:sp>
          <p:sp>
            <p:nvSpPr>
              <p:cNvPr id="30" name="Rectangle 29">
                <a:extLst>
                  <a:ext uri="{FF2B5EF4-FFF2-40B4-BE49-F238E27FC236}">
                    <a16:creationId xmlns:a16="http://schemas.microsoft.com/office/drawing/2014/main" id="{A2D877D8-4E7C-26BF-C9A4-0C3E2C2E71AE}"/>
                  </a:ext>
                </a:extLst>
              </p:cNvPr>
              <p:cNvSpPr/>
              <p:nvPr/>
            </p:nvSpPr>
            <p:spPr>
              <a:xfrm>
                <a:off x="7843838" y="1656390"/>
                <a:ext cx="2049914" cy="120111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607" eaLnBrk="0" fontAlgn="base" hangingPunct="0">
                  <a:spcBef>
                    <a:spcPct val="0"/>
                  </a:spcBef>
                  <a:spcAft>
                    <a:spcPct val="0"/>
                  </a:spcAft>
                </a:pPr>
                <a:endParaRPr lang="en-US">
                  <a:solidFill>
                    <a:srgbClr val="FFFFFF"/>
                  </a:solidFill>
                  <a:latin typeface="Arial" panose="020B0604020202020204"/>
                </a:endParaRPr>
              </a:p>
            </p:txBody>
          </p:sp>
        </p:grpSp>
      </p:grpSp>
      <p:pic>
        <p:nvPicPr>
          <p:cNvPr id="7" name="Picture 6" descr="Microsoft logo">
            <a:extLst>
              <a:ext uri="{FF2B5EF4-FFF2-40B4-BE49-F238E27FC236}">
                <a16:creationId xmlns:a16="http://schemas.microsoft.com/office/drawing/2014/main" id="{B2678C42-7906-4591-285F-338DC42A8AC4}"/>
              </a:ext>
            </a:extLst>
          </p:cNvPr>
          <p:cNvPicPr>
            <a:picLocks noChangeAspect="1"/>
          </p:cNvPicPr>
          <p:nvPr/>
        </p:nvPicPr>
        <p:blipFill>
          <a:blip r:embed="rId2"/>
          <a:stretch>
            <a:fillRect/>
          </a:stretch>
        </p:blipFill>
        <p:spPr>
          <a:xfrm>
            <a:off x="5060604" y="2318360"/>
            <a:ext cx="1198389" cy="249427"/>
          </a:xfrm>
          <a:prstGeom prst="rect">
            <a:avLst/>
          </a:prstGeom>
        </p:spPr>
      </p:pic>
      <p:pic>
        <p:nvPicPr>
          <p:cNvPr id="8" name="Picture 8" descr="D O W Logo">
            <a:extLst>
              <a:ext uri="{FF2B5EF4-FFF2-40B4-BE49-F238E27FC236}">
                <a16:creationId xmlns:a16="http://schemas.microsoft.com/office/drawing/2014/main" id="{68AC5174-02A2-9D68-6BD8-D14C7403CB5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74847" y="2253581"/>
            <a:ext cx="1180699" cy="390988"/>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32" descr="Tesla Logo">
            <a:extLst>
              <a:ext uri="{FF2B5EF4-FFF2-40B4-BE49-F238E27FC236}">
                <a16:creationId xmlns:a16="http://schemas.microsoft.com/office/drawing/2014/main" id="{BDF3E633-FE34-4EB6-38BC-8A10782D535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6988" r="25305"/>
          <a:stretch/>
        </p:blipFill>
        <p:spPr bwMode="auto">
          <a:xfrm>
            <a:off x="8775453" y="2008435"/>
            <a:ext cx="650604" cy="885913"/>
          </a:xfrm>
          <a:prstGeom prst="rect">
            <a:avLst/>
          </a:prstGeom>
          <a:noFill/>
          <a:extLst>
            <a:ext uri="{909E8E84-426E-40DD-AFC4-6F175D3DCCD1}">
              <a14:hiddenFill xmlns:a14="http://schemas.microsoft.com/office/drawing/2010/main">
                <a:solidFill>
                  <a:srgbClr val="FFFFFF"/>
                </a:solidFill>
              </a14:hiddenFill>
            </a:ext>
          </a:extLst>
        </p:spPr>
      </p:pic>
      <p:pic>
        <p:nvPicPr>
          <p:cNvPr id="20" name="Graphic 19" descr="the hartford logo">
            <a:extLst>
              <a:ext uri="{FF2B5EF4-FFF2-40B4-BE49-F238E27FC236}">
                <a16:creationId xmlns:a16="http://schemas.microsoft.com/office/drawing/2014/main" id="{2BDD2D13-7F46-2901-D517-295FCEEFD0B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392014" y="2101169"/>
            <a:ext cx="711376" cy="683809"/>
          </a:xfrm>
          <a:prstGeom prst="rect">
            <a:avLst/>
          </a:prstGeom>
        </p:spPr>
      </p:pic>
      <p:pic>
        <p:nvPicPr>
          <p:cNvPr id="10" name="Picture 12" descr="Zurich Logo ">
            <a:extLst>
              <a:ext uri="{FF2B5EF4-FFF2-40B4-BE49-F238E27FC236}">
                <a16:creationId xmlns:a16="http://schemas.microsoft.com/office/drawing/2014/main" id="{FFD7FEB9-C44F-C27B-7503-1A4F2D25BE4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266643" y="3222492"/>
            <a:ext cx="774975" cy="503431"/>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6" descr="Alcoa Logo ">
            <a:extLst>
              <a:ext uri="{FF2B5EF4-FFF2-40B4-BE49-F238E27FC236}">
                <a16:creationId xmlns:a16="http://schemas.microsoft.com/office/drawing/2014/main" id="{467E758F-0D78-18E7-A013-117A388B2CD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040370" y="3207922"/>
            <a:ext cx="720899" cy="526842"/>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8" descr="Siemens-logo">
            <a:extLst>
              <a:ext uri="{FF2B5EF4-FFF2-40B4-BE49-F238E27FC236}">
                <a16:creationId xmlns:a16="http://schemas.microsoft.com/office/drawing/2014/main" id="{291D9C50-CA08-CA98-02A8-937D24E1E8F2}"/>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439793" y="3314013"/>
            <a:ext cx="1235401" cy="30690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10" descr="Ford Logo ">
            <a:extLst>
              <a:ext uri="{FF2B5EF4-FFF2-40B4-BE49-F238E27FC236}">
                <a16:creationId xmlns:a16="http://schemas.microsoft.com/office/drawing/2014/main" id="{80183C50-D870-864F-EA0C-0427B9DCFEED}"/>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0211885" y="3285902"/>
            <a:ext cx="1060407" cy="392646"/>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34" descr="boeing logo">
            <a:extLst>
              <a:ext uri="{FF2B5EF4-FFF2-40B4-BE49-F238E27FC236}">
                <a16:creationId xmlns:a16="http://schemas.microsoft.com/office/drawing/2014/main" id="{374C31B4-23F0-6B8B-AFD6-C362B1ECE840}"/>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016140" y="4373269"/>
            <a:ext cx="1293387" cy="293413"/>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38" descr="Dartmouth-Hitchcock Health Becomes Dartmouth Health logo">
            <a:extLst>
              <a:ext uri="{FF2B5EF4-FFF2-40B4-BE49-F238E27FC236}">
                <a16:creationId xmlns:a16="http://schemas.microsoft.com/office/drawing/2014/main" id="{2B1A3116-67BA-131A-96CD-588456033796}"/>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728016" y="4277619"/>
            <a:ext cx="1295991" cy="481127"/>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30" descr="buhler logo">
            <a:extLst>
              <a:ext uri="{FF2B5EF4-FFF2-40B4-BE49-F238E27FC236}">
                <a16:creationId xmlns:a16="http://schemas.microsoft.com/office/drawing/2014/main" id="{85F89E93-6556-7094-50C2-06E062A7A3CF}"/>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8363904" y="4187418"/>
            <a:ext cx="1482268" cy="592972"/>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descr="I B M logo">
            <a:extLst>
              <a:ext uri="{FF2B5EF4-FFF2-40B4-BE49-F238E27FC236}">
                <a16:creationId xmlns:a16="http://schemas.microsoft.com/office/drawing/2014/main" id="{4221C2E9-6B0D-D5BE-C3C1-AB088A952ADA}"/>
              </a:ext>
            </a:extLst>
          </p:cNvPr>
          <p:cNvPicPr>
            <a:picLocks noChangeAspect="1"/>
          </p:cNvPicPr>
          <p:nvPr/>
        </p:nvPicPr>
        <p:blipFill>
          <a:blip r:embed="rId14"/>
          <a:stretch>
            <a:fillRect/>
          </a:stretch>
        </p:blipFill>
        <p:spPr>
          <a:xfrm>
            <a:off x="10441246" y="4367137"/>
            <a:ext cx="668458" cy="260542"/>
          </a:xfrm>
          <a:prstGeom prst="rect">
            <a:avLst/>
          </a:prstGeom>
        </p:spPr>
      </p:pic>
      <p:pic>
        <p:nvPicPr>
          <p:cNvPr id="13" name="Picture 12" descr="mercedes benz logo">
            <a:extLst>
              <a:ext uri="{FF2B5EF4-FFF2-40B4-BE49-F238E27FC236}">
                <a16:creationId xmlns:a16="http://schemas.microsoft.com/office/drawing/2014/main" id="{C60EDE22-2959-FBDD-14DE-1010AAE54A97}"/>
              </a:ext>
            </a:extLst>
          </p:cNvPr>
          <p:cNvPicPr>
            <a:picLocks noChangeAspect="1"/>
          </p:cNvPicPr>
          <p:nvPr/>
        </p:nvPicPr>
        <p:blipFill>
          <a:blip r:embed="rId15"/>
          <a:stretch>
            <a:fillRect/>
          </a:stretch>
        </p:blipFill>
        <p:spPr>
          <a:xfrm>
            <a:off x="5075172" y="5315950"/>
            <a:ext cx="1210693" cy="298300"/>
          </a:xfrm>
          <a:prstGeom prst="rect">
            <a:avLst/>
          </a:prstGeom>
        </p:spPr>
      </p:pic>
      <p:pic>
        <p:nvPicPr>
          <p:cNvPr id="14" name="Picture 22" descr="schaffler logo">
            <a:extLst>
              <a:ext uri="{FF2B5EF4-FFF2-40B4-BE49-F238E27FC236}">
                <a16:creationId xmlns:a16="http://schemas.microsoft.com/office/drawing/2014/main" id="{C5AD6F0B-E473-F1EA-0655-DDA84EDEF7D9}"/>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6763301" y="5413792"/>
            <a:ext cx="1220533" cy="131474"/>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descr="amazon logo">
            <a:extLst>
              <a:ext uri="{FF2B5EF4-FFF2-40B4-BE49-F238E27FC236}">
                <a16:creationId xmlns:a16="http://schemas.microsoft.com/office/drawing/2014/main" id="{3F6F5007-BC3F-D11A-666A-C33916A17F0A}"/>
              </a:ext>
            </a:extLst>
          </p:cNvPr>
          <p:cNvPicPr>
            <a:picLocks noChangeAspect="1"/>
          </p:cNvPicPr>
          <p:nvPr/>
        </p:nvPicPr>
        <p:blipFill>
          <a:blip r:embed="rId17"/>
          <a:stretch>
            <a:fillRect/>
          </a:stretch>
        </p:blipFill>
        <p:spPr>
          <a:xfrm>
            <a:off x="8578073" y="5368779"/>
            <a:ext cx="1009956" cy="297524"/>
          </a:xfrm>
          <a:prstGeom prst="rect">
            <a:avLst/>
          </a:prstGeom>
        </p:spPr>
      </p:pic>
      <p:pic>
        <p:nvPicPr>
          <p:cNvPr id="19" name="Picture 18" descr="nestle logo ">
            <a:extLst>
              <a:ext uri="{FF2B5EF4-FFF2-40B4-BE49-F238E27FC236}">
                <a16:creationId xmlns:a16="http://schemas.microsoft.com/office/drawing/2014/main" id="{B470C5A1-3AE5-A2C1-D6C7-9F0124E346B1}"/>
              </a:ext>
            </a:extLst>
          </p:cNvPr>
          <p:cNvPicPr>
            <a:picLocks noChangeAspect="1"/>
          </p:cNvPicPr>
          <p:nvPr/>
        </p:nvPicPr>
        <p:blipFill>
          <a:blip r:embed="rId18"/>
          <a:stretch>
            <a:fillRect/>
          </a:stretch>
        </p:blipFill>
        <p:spPr>
          <a:xfrm>
            <a:off x="10527768" y="5208515"/>
            <a:ext cx="488337" cy="492201"/>
          </a:xfrm>
          <a:prstGeom prst="rect">
            <a:avLst/>
          </a:prstGeom>
        </p:spPr>
      </p:pic>
      <p:pic>
        <p:nvPicPr>
          <p:cNvPr id="53" name="Picture 52" descr="apprenticeship usa logo">
            <a:extLst>
              <a:ext uri="{FF2B5EF4-FFF2-40B4-BE49-F238E27FC236}">
                <a16:creationId xmlns:a16="http://schemas.microsoft.com/office/drawing/2014/main" id="{BA6770C4-522F-35DE-3D42-915116C45A58}"/>
              </a:ext>
            </a:extLst>
          </p:cNvPr>
          <p:cNvPicPr>
            <a:picLocks noChangeAspect="1"/>
          </p:cNvPicPr>
          <p:nvPr/>
        </p:nvPicPr>
        <p:blipFill>
          <a:blip r:embed="rId19">
            <a:extLst>
              <a:ext uri="{28A0092B-C50C-407E-A947-70E740481C1C}">
                <a14:useLocalDpi xmlns:a14="http://schemas.microsoft.com/office/drawing/2010/main" val="0"/>
              </a:ext>
            </a:extLst>
          </a:blip>
          <a:srcRect/>
          <a:stretch/>
        </p:blipFill>
        <p:spPr>
          <a:xfrm>
            <a:off x="7339226" y="6058861"/>
            <a:ext cx="1865599" cy="258812"/>
          </a:xfrm>
          <a:prstGeom prst="rect">
            <a:avLst/>
          </a:prstGeom>
        </p:spPr>
      </p:pic>
      <p:sp>
        <p:nvSpPr>
          <p:cNvPr id="52" name="Slide Number Placeholder 5">
            <a:extLst>
              <a:ext uri="{FF2B5EF4-FFF2-40B4-BE49-F238E27FC236}">
                <a16:creationId xmlns:a16="http://schemas.microsoft.com/office/drawing/2014/main" id="{A2787ECE-EED8-E3ED-3FC8-92FB20826DC2}"/>
              </a:ext>
              <a:ext uri="{C183D7F6-B498-43B3-948B-1728B52AA6E4}">
                <adec:decorative xmlns:adec="http://schemas.microsoft.com/office/drawing/2017/decorative" val="1"/>
              </a:ext>
            </a:extLst>
          </p:cNvPr>
          <p:cNvSpPr>
            <a:spLocks noGrp="1"/>
          </p:cNvSpPr>
          <p:nvPr>
            <p:ph type="sldNum" sz="quarter" idx="12"/>
          </p:nvPr>
        </p:nvSpPr>
        <p:spPr>
          <a:xfrm>
            <a:off x="8776855" y="6492875"/>
            <a:ext cx="3322782" cy="365125"/>
          </a:xfrm>
        </p:spPr>
        <p:txBody>
          <a:bodyPr/>
          <a:lstStyle>
            <a:lvl1pPr>
              <a:defRPr>
                <a:solidFill>
                  <a:schemeClr val="bg1"/>
                </a:solidFill>
              </a:defRPr>
            </a:lvl1pPr>
          </a:lstStyle>
          <a:p>
            <a:pPr algn="r"/>
            <a:r>
              <a:rPr lang="en-US" sz="1200" b="0">
                <a:solidFill>
                  <a:schemeClr val="tx1"/>
                </a:solidFill>
                <a:latin typeface="Montserrat" panose="00000500000000000000" pitchFamily="2" charset="0"/>
              </a:rPr>
              <a:t>Safal Partners © 2024</a:t>
            </a:r>
          </a:p>
        </p:txBody>
      </p:sp>
    </p:spTree>
    <p:extLst>
      <p:ext uri="{BB962C8B-B14F-4D97-AF65-F5344CB8AC3E}">
        <p14:creationId xmlns:p14="http://schemas.microsoft.com/office/powerpoint/2010/main" val="208504741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3475D54-9CEF-3A1D-1AFD-BA25579F451E}"/>
              </a:ext>
            </a:extLst>
          </p:cNvPr>
          <p:cNvSpPr>
            <a:spLocks noGrp="1"/>
          </p:cNvSpPr>
          <p:nvPr>
            <p:ph type="title"/>
          </p:nvPr>
        </p:nvSpPr>
        <p:spPr/>
        <p:txBody>
          <a:bodyPr/>
          <a:lstStyle/>
          <a:p>
            <a:r>
              <a:rPr lang="en-US" dirty="0"/>
              <a:t>The Apprenticeship System</a:t>
            </a:r>
          </a:p>
        </p:txBody>
      </p:sp>
      <p:sp>
        <p:nvSpPr>
          <p:cNvPr id="5" name="Text Placeholder 4">
            <a:extLst>
              <a:ext uri="{FF2B5EF4-FFF2-40B4-BE49-F238E27FC236}">
                <a16:creationId xmlns:a16="http://schemas.microsoft.com/office/drawing/2014/main" id="{44B34846-B5D6-B0AA-57FD-EEB39AA0CB73}"/>
              </a:ext>
            </a:extLst>
          </p:cNvPr>
          <p:cNvSpPr>
            <a:spLocks noGrp="1"/>
          </p:cNvSpPr>
          <p:nvPr>
            <p:ph type="body" sz="quarter" idx="14"/>
          </p:nvPr>
        </p:nvSpPr>
        <p:spPr>
          <a:xfrm>
            <a:off x="1003126" y="2275327"/>
            <a:ext cx="3141785" cy="3041971"/>
          </a:xfrm>
        </p:spPr>
        <p:txBody>
          <a:bodyPr>
            <a:noAutofit/>
          </a:bodyPr>
          <a:lstStyle/>
          <a:p>
            <a:pPr>
              <a:lnSpc>
                <a:spcPct val="100000"/>
              </a:lnSpc>
              <a:spcBef>
                <a:spcPts val="0"/>
              </a:spcBef>
              <a:defRPr sz="2400" b="0" i="0" u="none" strike="noStrike" kern="1200" spc="0" baseline="0">
                <a:solidFill>
                  <a:prstClr val="black">
                    <a:lumMod val="65000"/>
                    <a:lumOff val="35000"/>
                  </a:prstClr>
                </a:solidFill>
                <a:latin typeface="+mn-lt"/>
                <a:ea typeface="+mn-ea"/>
                <a:cs typeface="+mn-cs"/>
              </a:defRPr>
            </a:pPr>
            <a:r>
              <a:rPr kumimoji="0" lang="en-US" sz="2000" b="0" u="none" strike="noStrike" kern="1200" cap="none" spc="0" normalizeH="0" baseline="0" noProof="0" dirty="0">
                <a:ln>
                  <a:noFill/>
                </a:ln>
                <a:solidFill>
                  <a:schemeClr val="tx1"/>
                </a:solidFill>
                <a:effectLst/>
                <a:uLnTx/>
                <a:uFillTx/>
                <a:latin typeface="Montserrat" panose="00000500000000000000" pitchFamily="2" charset="0"/>
              </a:rPr>
              <a:t>25 states and territories are Office of Apprenticeship (O</a:t>
            </a:r>
            <a:r>
              <a:rPr lang="en-US" sz="2000" dirty="0">
                <a:solidFill>
                  <a:schemeClr val="tx1"/>
                </a:solidFill>
                <a:latin typeface="Montserrat" panose="00000500000000000000" pitchFamily="2" charset="0"/>
              </a:rPr>
              <a:t>A)</a:t>
            </a:r>
            <a:r>
              <a:rPr kumimoji="0" lang="en-US" sz="2000" b="0" u="none" strike="noStrike" kern="1200" cap="none" spc="0" normalizeH="0" baseline="0" noProof="0" dirty="0">
                <a:ln>
                  <a:noFill/>
                </a:ln>
                <a:solidFill>
                  <a:schemeClr val="tx1"/>
                </a:solidFill>
                <a:effectLst/>
                <a:uLnTx/>
                <a:uFillTx/>
                <a:latin typeface="Montserrat" panose="00000500000000000000" pitchFamily="2" charset="0"/>
              </a:rPr>
              <a:t> states</a:t>
            </a:r>
          </a:p>
          <a:p>
            <a:pPr>
              <a:lnSpc>
                <a:spcPct val="100000"/>
              </a:lnSpc>
              <a:spcBef>
                <a:spcPts val="0"/>
              </a:spcBef>
              <a:defRPr sz="2400" b="0" i="0" u="none" strike="noStrike" kern="1200" spc="0" baseline="0">
                <a:solidFill>
                  <a:prstClr val="black">
                    <a:lumMod val="65000"/>
                    <a:lumOff val="35000"/>
                  </a:prstClr>
                </a:solidFill>
                <a:latin typeface="+mn-lt"/>
                <a:ea typeface="+mn-ea"/>
                <a:cs typeface="+mn-cs"/>
              </a:defRPr>
            </a:pPr>
            <a:endParaRPr kumimoji="0" lang="en-US" sz="2000" b="0" u="none" strike="noStrike" kern="1200" cap="none" spc="0" normalizeH="0" baseline="0" noProof="0" dirty="0">
              <a:ln>
                <a:noFill/>
              </a:ln>
              <a:solidFill>
                <a:schemeClr val="tx1"/>
              </a:solidFill>
              <a:effectLst/>
              <a:uLnTx/>
              <a:uFillTx/>
              <a:latin typeface="Montserrat" panose="00000500000000000000" pitchFamily="2" charset="0"/>
            </a:endParaRPr>
          </a:p>
          <a:p>
            <a:pPr>
              <a:lnSpc>
                <a:spcPct val="100000"/>
              </a:lnSpc>
              <a:spcBef>
                <a:spcPts val="0"/>
              </a:spcBef>
              <a:defRPr sz="2400" b="0" i="0" u="none" strike="noStrike" kern="1200" spc="0" baseline="0">
                <a:solidFill>
                  <a:prstClr val="black">
                    <a:lumMod val="65000"/>
                    <a:lumOff val="35000"/>
                  </a:prstClr>
                </a:solidFill>
                <a:latin typeface="+mn-lt"/>
                <a:ea typeface="+mn-ea"/>
                <a:cs typeface="+mn-cs"/>
              </a:defRPr>
            </a:pPr>
            <a:r>
              <a:rPr kumimoji="0" lang="en-US" sz="2000" b="0" u="none" strike="noStrike" kern="1200" cap="none" spc="0" normalizeH="0" baseline="0" noProof="0" dirty="0">
                <a:ln>
                  <a:noFill/>
                </a:ln>
                <a:solidFill>
                  <a:schemeClr val="tx1"/>
                </a:solidFill>
                <a:effectLst/>
                <a:uLnTx/>
                <a:uFillTx/>
                <a:latin typeface="Montserrat" panose="00000500000000000000" pitchFamily="2" charset="0"/>
              </a:rPr>
              <a:t>32 states and territories have state apprenticeship agencies (SAA)</a:t>
            </a:r>
            <a:endParaRPr lang="en-US" sz="2000" dirty="0">
              <a:solidFill>
                <a:schemeClr val="tx1"/>
              </a:solidFill>
              <a:latin typeface="Montserrat" panose="00000500000000000000" pitchFamily="2" charset="0"/>
            </a:endParaRPr>
          </a:p>
        </p:txBody>
      </p:sp>
      <p:pic>
        <p:nvPicPr>
          <p:cNvPr id="6" name="Content Placeholder 5" descr="United States map highlighting the 25 O A states and the 32 S A A states. Full version is linked in the image. ">
            <a:hlinkClick r:id="rId2"/>
            <a:extLst>
              <a:ext uri="{FF2B5EF4-FFF2-40B4-BE49-F238E27FC236}">
                <a16:creationId xmlns:a16="http://schemas.microsoft.com/office/drawing/2014/main" id="{498B0561-EF7E-AFED-AAB0-074027D2EDEE}"/>
              </a:ext>
            </a:extLst>
          </p:cNvPr>
          <p:cNvPicPr>
            <a:picLocks noGrp="1" noChangeAspect="1"/>
          </p:cNvPicPr>
          <p:nvPr>
            <p:ph idx="1"/>
          </p:nvPr>
        </p:nvPicPr>
        <p:blipFill rotWithShape="1">
          <a:blip r:embed="rId3" cstate="screen">
            <a:extLst>
              <a:ext uri="{28A0092B-C50C-407E-A947-70E740481C1C}">
                <a14:useLocalDpi xmlns:a14="http://schemas.microsoft.com/office/drawing/2010/main"/>
              </a:ext>
            </a:extLst>
          </a:blip>
          <a:srcRect t="2147"/>
          <a:stretch/>
        </p:blipFill>
        <p:spPr>
          <a:xfrm>
            <a:off x="4791456" y="1656336"/>
            <a:ext cx="6711012" cy="4516444"/>
          </a:xfrm>
          <a:prstGeom prst="rect">
            <a:avLst/>
          </a:prstGeom>
        </p:spPr>
      </p:pic>
      <p:sp>
        <p:nvSpPr>
          <p:cNvPr id="7" name="Slide Number Placeholder 5">
            <a:extLst>
              <a:ext uri="{FF2B5EF4-FFF2-40B4-BE49-F238E27FC236}">
                <a16:creationId xmlns:a16="http://schemas.microsoft.com/office/drawing/2014/main" id="{AA0AE4BB-D1FD-E802-F16B-476FFE3AE972}"/>
              </a:ext>
            </a:extLst>
          </p:cNvPr>
          <p:cNvSpPr>
            <a:spLocks noGrp="1"/>
          </p:cNvSpPr>
          <p:nvPr>
            <p:ph type="sldNum" sz="quarter" idx="12"/>
          </p:nvPr>
        </p:nvSpPr>
        <p:spPr>
          <a:xfrm>
            <a:off x="8776855" y="6492875"/>
            <a:ext cx="3322782" cy="365125"/>
          </a:xfrm>
        </p:spPr>
        <p:txBody>
          <a:bodyPr/>
          <a:lstStyle>
            <a:lvl1pPr>
              <a:defRPr>
                <a:solidFill>
                  <a:schemeClr val="bg1"/>
                </a:solidFill>
              </a:defRPr>
            </a:lvl1pPr>
          </a:lstStyle>
          <a:p>
            <a:pPr algn="r"/>
            <a:r>
              <a:rPr lang="en-US" sz="1200" b="0">
                <a:solidFill>
                  <a:schemeClr val="tx1"/>
                </a:solidFill>
                <a:latin typeface="Montserrat" panose="00000500000000000000" pitchFamily="2" charset="0"/>
              </a:rPr>
              <a:t>Safal Partners © 2024</a:t>
            </a:r>
          </a:p>
        </p:txBody>
      </p:sp>
    </p:spTree>
    <p:extLst>
      <p:ext uri="{BB962C8B-B14F-4D97-AF65-F5344CB8AC3E}">
        <p14:creationId xmlns:p14="http://schemas.microsoft.com/office/powerpoint/2010/main" val="202084795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56AB714-5581-777C-B2A9-2C5808966FC6}"/>
              </a:ext>
            </a:extLst>
          </p:cNvPr>
          <p:cNvSpPr>
            <a:spLocks noGrp="1"/>
          </p:cNvSpPr>
          <p:nvPr>
            <p:ph type="title"/>
          </p:nvPr>
        </p:nvSpPr>
        <p:spPr/>
        <p:txBody>
          <a:bodyPr/>
          <a:lstStyle/>
          <a:p>
            <a:r>
              <a:rPr lang="en-US" dirty="0"/>
              <a:t>Program Registration</a:t>
            </a:r>
          </a:p>
        </p:txBody>
      </p:sp>
      <p:sp>
        <p:nvSpPr>
          <p:cNvPr id="2" name="Content Placeholder 1">
            <a:extLst>
              <a:ext uri="{FF2B5EF4-FFF2-40B4-BE49-F238E27FC236}">
                <a16:creationId xmlns:a16="http://schemas.microsoft.com/office/drawing/2014/main" id="{CDD00641-34A6-0CE2-9B49-3BA613474DBD}"/>
              </a:ext>
            </a:extLst>
          </p:cNvPr>
          <p:cNvSpPr>
            <a:spLocks noGrp="1"/>
          </p:cNvSpPr>
          <p:nvPr>
            <p:ph sz="half" idx="1"/>
          </p:nvPr>
        </p:nvSpPr>
        <p:spPr>
          <a:xfrm>
            <a:off x="824863" y="1916112"/>
            <a:ext cx="5908964" cy="3822440"/>
          </a:xfrm>
        </p:spPr>
        <p:txBody>
          <a:bodyPr vert="horz" lIns="91440" tIns="45720" rIns="91440" bIns="45720" rtlCol="0" anchor="t">
            <a:normAutofit fontScale="92500" lnSpcReduction="20000"/>
          </a:bodyPr>
          <a:lstStyle/>
          <a:p>
            <a:pPr lvl="0">
              <a:lnSpc>
                <a:spcPct val="134000"/>
              </a:lnSpc>
              <a:spcBef>
                <a:spcPts val="600"/>
              </a:spcBef>
              <a:spcAft>
                <a:spcPts val="600"/>
              </a:spcAft>
            </a:pPr>
            <a:r>
              <a:rPr lang="en-US" sz="3200" dirty="0">
                <a:solidFill>
                  <a:schemeClr val="tx1"/>
                </a:solidFill>
                <a:latin typeface="Montserrat Medium"/>
              </a:rPr>
              <a:t>State-registered programs (SAA states)</a:t>
            </a:r>
          </a:p>
          <a:p>
            <a:pPr lvl="0">
              <a:lnSpc>
                <a:spcPct val="134000"/>
              </a:lnSpc>
              <a:spcBef>
                <a:spcPts val="600"/>
              </a:spcBef>
              <a:spcAft>
                <a:spcPts val="600"/>
              </a:spcAft>
            </a:pPr>
            <a:r>
              <a:rPr lang="en-US" sz="3200" dirty="0">
                <a:solidFill>
                  <a:schemeClr val="tx1"/>
                </a:solidFill>
                <a:latin typeface="Montserrat Medium"/>
              </a:rPr>
              <a:t>Federally-registered programs</a:t>
            </a:r>
          </a:p>
          <a:p>
            <a:pPr lvl="0">
              <a:lnSpc>
                <a:spcPct val="134000"/>
              </a:lnSpc>
              <a:spcBef>
                <a:spcPts val="600"/>
              </a:spcBef>
              <a:spcAft>
                <a:spcPts val="600"/>
              </a:spcAft>
            </a:pPr>
            <a:r>
              <a:rPr lang="en-US" sz="3200" dirty="0">
                <a:solidFill>
                  <a:schemeClr val="tx1"/>
                </a:solidFill>
                <a:latin typeface="Montserrat Medium"/>
              </a:rPr>
              <a:t>National programs: multi-state, national programs</a:t>
            </a:r>
          </a:p>
          <a:p>
            <a:pPr>
              <a:lnSpc>
                <a:spcPct val="134000"/>
              </a:lnSpc>
              <a:spcBef>
                <a:spcPts val="600"/>
              </a:spcBef>
              <a:spcAft>
                <a:spcPts val="600"/>
              </a:spcAft>
            </a:pPr>
            <a:endParaRPr lang="en-US" sz="2400" dirty="0"/>
          </a:p>
        </p:txBody>
      </p:sp>
      <p:sp>
        <p:nvSpPr>
          <p:cNvPr id="5" name="Oval 4">
            <a:extLst>
              <a:ext uri="{FF2B5EF4-FFF2-40B4-BE49-F238E27FC236}">
                <a16:creationId xmlns:a16="http://schemas.microsoft.com/office/drawing/2014/main" id="{FF92DE88-10E7-A770-0DF0-C72D0C085160}"/>
              </a:ext>
              <a:ext uri="{C183D7F6-B498-43B3-948B-1728B52AA6E4}">
                <adec:decorative xmlns:adec="http://schemas.microsoft.com/office/drawing/2017/decorative" val="1"/>
              </a:ext>
            </a:extLst>
          </p:cNvPr>
          <p:cNvSpPr/>
          <p:nvPr/>
        </p:nvSpPr>
        <p:spPr>
          <a:xfrm>
            <a:off x="7421671" y="1778696"/>
            <a:ext cx="3820438" cy="3959856"/>
          </a:xfrm>
          <a:prstGeom prst="ellipse">
            <a:avLst/>
          </a:prstGeom>
          <a:solidFill>
            <a:schemeClr val="accent4">
              <a:lumMod val="20000"/>
              <a:lumOff val="80000"/>
            </a:schemeClr>
          </a:solidFill>
          <a:ln w="76200">
            <a:solidFill>
              <a:srgbClr val="1B0B6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United States Department of Labor seal">
            <a:extLst>
              <a:ext uri="{FF2B5EF4-FFF2-40B4-BE49-F238E27FC236}">
                <a16:creationId xmlns:a16="http://schemas.microsoft.com/office/drawing/2014/main" id="{FC0F97DC-0B17-ED89-1FAE-61FB529D9858}"/>
              </a:ext>
            </a:extLst>
          </p:cNvPr>
          <p:cNvPicPr>
            <a:picLocks noChangeAspect="1"/>
          </p:cNvPicPr>
          <p:nvPr/>
        </p:nvPicPr>
        <p:blipFill>
          <a:blip r:embed="rId2"/>
          <a:stretch>
            <a:fillRect/>
          </a:stretch>
        </p:blipFill>
        <p:spPr>
          <a:xfrm>
            <a:off x="8776855" y="1985094"/>
            <a:ext cx="1096839" cy="1085334"/>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8" name="Text Placeholder 7">
            <a:extLst>
              <a:ext uri="{FF2B5EF4-FFF2-40B4-BE49-F238E27FC236}">
                <a16:creationId xmlns:a16="http://schemas.microsoft.com/office/drawing/2014/main" id="{8646119E-B736-621F-0873-A1428EA7CA75}"/>
              </a:ext>
            </a:extLst>
          </p:cNvPr>
          <p:cNvSpPr>
            <a:spLocks noGrp="1"/>
          </p:cNvSpPr>
          <p:nvPr>
            <p:ph sz="half" idx="2"/>
          </p:nvPr>
        </p:nvSpPr>
        <p:spPr>
          <a:xfrm>
            <a:off x="7645099" y="3131654"/>
            <a:ext cx="3373582" cy="1457902"/>
          </a:xfrm>
        </p:spPr>
        <p:txBody>
          <a:bodyPr>
            <a:normAutofit fontScale="92500" lnSpcReduction="20000"/>
          </a:bodyPr>
          <a:lstStyle/>
          <a:p>
            <a:pPr marL="0" indent="0" algn="ctr">
              <a:lnSpc>
                <a:spcPct val="134000"/>
              </a:lnSpc>
              <a:spcBef>
                <a:spcPts val="600"/>
              </a:spcBef>
              <a:spcAft>
                <a:spcPts val="600"/>
              </a:spcAft>
              <a:buNone/>
            </a:pPr>
            <a:r>
              <a:rPr lang="en-US" sz="2000" i="1" dirty="0">
                <a:latin typeface="Montserrat" panose="00000500000000000000" pitchFamily="2" charset="0"/>
              </a:rPr>
              <a:t>National Program Standards must receive reciprocal approval in all states</a:t>
            </a:r>
          </a:p>
        </p:txBody>
      </p:sp>
      <p:pic>
        <p:nvPicPr>
          <p:cNvPr id="7" name="Graphic 6">
            <a:extLst>
              <a:ext uri="{FF2B5EF4-FFF2-40B4-BE49-F238E27FC236}">
                <a16:creationId xmlns:a16="http://schemas.microsoft.com/office/drawing/2014/main" id="{3F4C5373-DEE2-3892-0519-3BFEE248DEB4}"/>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089701" y="4461042"/>
            <a:ext cx="914400" cy="914400"/>
          </a:xfrm>
          <a:prstGeom prst="rect">
            <a:avLst/>
          </a:prstGeom>
        </p:spPr>
      </p:pic>
      <p:pic>
        <p:nvPicPr>
          <p:cNvPr id="9" name="Graphic 8">
            <a:extLst>
              <a:ext uri="{FF2B5EF4-FFF2-40B4-BE49-F238E27FC236}">
                <a16:creationId xmlns:a16="http://schemas.microsoft.com/office/drawing/2014/main" id="{3FE01A7B-52E2-F9E5-7B65-F3F9F4474BCF}"/>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885912" y="4462554"/>
            <a:ext cx="914400" cy="914400"/>
          </a:xfrm>
          <a:prstGeom prst="rect">
            <a:avLst/>
          </a:prstGeom>
        </p:spPr>
      </p:pic>
      <p:pic>
        <p:nvPicPr>
          <p:cNvPr id="10" name="Graphic 9">
            <a:extLst>
              <a:ext uri="{FF2B5EF4-FFF2-40B4-BE49-F238E27FC236}">
                <a16:creationId xmlns:a16="http://schemas.microsoft.com/office/drawing/2014/main" id="{3B7429A9-D7F8-1735-89E7-9A7E3238031C}"/>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682123" y="4461042"/>
            <a:ext cx="914400" cy="914400"/>
          </a:xfrm>
          <a:prstGeom prst="rect">
            <a:avLst/>
          </a:prstGeom>
        </p:spPr>
      </p:pic>
      <p:sp>
        <p:nvSpPr>
          <p:cNvPr id="4" name="Slide Number Placeholder 5">
            <a:extLst>
              <a:ext uri="{FF2B5EF4-FFF2-40B4-BE49-F238E27FC236}">
                <a16:creationId xmlns:a16="http://schemas.microsoft.com/office/drawing/2014/main" id="{64A2D60D-B2B6-BBBD-BB80-F3829B1E6260}"/>
              </a:ext>
              <a:ext uri="{C183D7F6-B498-43B3-948B-1728B52AA6E4}">
                <adec:decorative xmlns:adec="http://schemas.microsoft.com/office/drawing/2017/decorative" val="1"/>
              </a:ext>
            </a:extLst>
          </p:cNvPr>
          <p:cNvSpPr>
            <a:spLocks noGrp="1"/>
          </p:cNvSpPr>
          <p:nvPr>
            <p:ph type="sldNum" sz="quarter" idx="12"/>
          </p:nvPr>
        </p:nvSpPr>
        <p:spPr>
          <a:xfrm>
            <a:off x="8776855" y="6492875"/>
            <a:ext cx="3322782" cy="365125"/>
          </a:xfrm>
        </p:spPr>
        <p:txBody>
          <a:bodyPr/>
          <a:lstStyle>
            <a:lvl1pPr>
              <a:defRPr>
                <a:solidFill>
                  <a:schemeClr val="bg1"/>
                </a:solidFill>
              </a:defRPr>
            </a:lvl1pPr>
          </a:lstStyle>
          <a:p>
            <a:pPr algn="r"/>
            <a:r>
              <a:rPr lang="en-US" sz="1200" b="0">
                <a:solidFill>
                  <a:schemeClr val="tx1"/>
                </a:solidFill>
                <a:latin typeface="Montserrat" panose="00000500000000000000" pitchFamily="2" charset="0"/>
              </a:rPr>
              <a:t>Safal Partners © 2024</a:t>
            </a:r>
          </a:p>
        </p:txBody>
      </p:sp>
    </p:spTree>
    <p:extLst>
      <p:ext uri="{BB962C8B-B14F-4D97-AF65-F5344CB8AC3E}">
        <p14:creationId xmlns:p14="http://schemas.microsoft.com/office/powerpoint/2010/main" val="209023452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82E3A0E-6D78-4079-4DC7-BEB94C7355FE}"/>
              </a:ext>
            </a:extLst>
          </p:cNvPr>
          <p:cNvSpPr>
            <a:spLocks noGrp="1"/>
          </p:cNvSpPr>
          <p:nvPr>
            <p:ph type="title"/>
          </p:nvPr>
        </p:nvSpPr>
        <p:spPr>
          <a:xfrm>
            <a:off x="838200" y="565541"/>
            <a:ext cx="10515600" cy="1325563"/>
          </a:xfrm>
        </p:spPr>
        <p:txBody>
          <a:bodyPr>
            <a:normAutofit/>
          </a:bodyPr>
          <a:lstStyle/>
          <a:p>
            <a:r>
              <a:rPr lang="en-US" dirty="0"/>
              <a:t>What Do Apprenticeship Standards Look Like?</a:t>
            </a:r>
          </a:p>
        </p:txBody>
      </p:sp>
      <p:sp>
        <p:nvSpPr>
          <p:cNvPr id="2" name="Content Placeholder 1">
            <a:extLst>
              <a:ext uri="{FF2B5EF4-FFF2-40B4-BE49-F238E27FC236}">
                <a16:creationId xmlns:a16="http://schemas.microsoft.com/office/drawing/2014/main" id="{E6365BCC-0CE0-670A-0BF7-598B60C934A5}"/>
              </a:ext>
            </a:extLst>
          </p:cNvPr>
          <p:cNvSpPr>
            <a:spLocks noGrp="1"/>
          </p:cNvSpPr>
          <p:nvPr>
            <p:ph sz="half" idx="1"/>
          </p:nvPr>
        </p:nvSpPr>
        <p:spPr>
          <a:xfrm>
            <a:off x="838200" y="2071158"/>
            <a:ext cx="7034409" cy="4024842"/>
          </a:xfrm>
        </p:spPr>
        <p:txBody>
          <a:bodyPr>
            <a:noAutofit/>
          </a:bodyPr>
          <a:lstStyle/>
          <a:p>
            <a:pPr lvl="0">
              <a:lnSpc>
                <a:spcPct val="114000"/>
              </a:lnSpc>
              <a:spcBef>
                <a:spcPts val="600"/>
              </a:spcBef>
              <a:spcAft>
                <a:spcPts val="600"/>
              </a:spcAft>
            </a:pPr>
            <a:r>
              <a:rPr lang="en-US" sz="2000" dirty="0">
                <a:solidFill>
                  <a:schemeClr val="tx1"/>
                </a:solidFill>
              </a:rPr>
              <a:t>An occupation and O*NET code, identification of apprenticeship type, program length</a:t>
            </a:r>
          </a:p>
          <a:p>
            <a:pPr lvl="0">
              <a:lnSpc>
                <a:spcPct val="114000"/>
              </a:lnSpc>
              <a:spcBef>
                <a:spcPts val="600"/>
              </a:spcBef>
              <a:spcAft>
                <a:spcPts val="600"/>
              </a:spcAft>
            </a:pPr>
            <a:r>
              <a:rPr lang="en-US" sz="2000" dirty="0">
                <a:solidFill>
                  <a:schemeClr val="tx1"/>
                </a:solidFill>
              </a:rPr>
              <a:t>Sponsor responsibilities (such as record-keeping, health and safety)</a:t>
            </a:r>
          </a:p>
          <a:p>
            <a:pPr lvl="0">
              <a:lnSpc>
                <a:spcPct val="114000"/>
              </a:lnSpc>
              <a:spcBef>
                <a:spcPts val="600"/>
              </a:spcBef>
              <a:spcAft>
                <a:spcPts val="600"/>
              </a:spcAft>
            </a:pPr>
            <a:r>
              <a:rPr lang="en-US" sz="2000" dirty="0">
                <a:solidFill>
                  <a:schemeClr val="tx1"/>
                </a:solidFill>
              </a:rPr>
              <a:t>Apprentice qualifications, selection procedures, wage progression</a:t>
            </a:r>
          </a:p>
          <a:p>
            <a:pPr lvl="0">
              <a:lnSpc>
                <a:spcPct val="114000"/>
              </a:lnSpc>
              <a:spcBef>
                <a:spcPts val="600"/>
              </a:spcBef>
              <a:spcAft>
                <a:spcPts val="600"/>
              </a:spcAft>
            </a:pPr>
            <a:r>
              <a:rPr lang="en-US" sz="2000" dirty="0">
                <a:solidFill>
                  <a:schemeClr val="tx1"/>
                </a:solidFill>
              </a:rPr>
              <a:t>Work process schedule (on-the-job learning)</a:t>
            </a:r>
          </a:p>
          <a:p>
            <a:pPr lvl="0">
              <a:lnSpc>
                <a:spcPct val="114000"/>
              </a:lnSpc>
              <a:spcBef>
                <a:spcPts val="600"/>
              </a:spcBef>
              <a:spcAft>
                <a:spcPts val="600"/>
              </a:spcAft>
            </a:pPr>
            <a:r>
              <a:rPr lang="en-US" sz="2000" dirty="0">
                <a:solidFill>
                  <a:schemeClr val="tx1"/>
                </a:solidFill>
              </a:rPr>
              <a:t>Related instruction outline (144 hours per 2,000 OJT hours)</a:t>
            </a:r>
          </a:p>
          <a:p>
            <a:pPr>
              <a:lnSpc>
                <a:spcPct val="114000"/>
              </a:lnSpc>
              <a:spcBef>
                <a:spcPts val="600"/>
              </a:spcBef>
              <a:spcAft>
                <a:spcPts val="600"/>
              </a:spcAft>
            </a:pPr>
            <a:endParaRPr lang="en-US" sz="2000" dirty="0"/>
          </a:p>
        </p:txBody>
      </p:sp>
      <p:sp>
        <p:nvSpPr>
          <p:cNvPr id="7" name="Slide Number Placeholder 5">
            <a:extLst>
              <a:ext uri="{FF2B5EF4-FFF2-40B4-BE49-F238E27FC236}">
                <a16:creationId xmlns:a16="http://schemas.microsoft.com/office/drawing/2014/main" id="{BBC97803-BA4C-7229-EC1F-F91107AF0EEE}"/>
              </a:ext>
            </a:extLst>
          </p:cNvPr>
          <p:cNvSpPr>
            <a:spLocks noGrp="1"/>
          </p:cNvSpPr>
          <p:nvPr>
            <p:ph type="sldNum" sz="quarter" idx="12"/>
          </p:nvPr>
        </p:nvSpPr>
        <p:spPr>
          <a:xfrm>
            <a:off x="8776855" y="6492875"/>
            <a:ext cx="3322782" cy="365125"/>
          </a:xfrm>
        </p:spPr>
        <p:txBody>
          <a:bodyPr/>
          <a:lstStyle>
            <a:lvl1pPr>
              <a:defRPr>
                <a:solidFill>
                  <a:schemeClr val="bg1"/>
                </a:solidFill>
              </a:defRPr>
            </a:lvl1pPr>
          </a:lstStyle>
          <a:p>
            <a:pPr algn="r"/>
            <a:r>
              <a:rPr lang="en-US" sz="1200" b="0">
                <a:solidFill>
                  <a:schemeClr val="tx1"/>
                </a:solidFill>
                <a:latin typeface="Montserrat" panose="00000500000000000000" pitchFamily="2" charset="0"/>
              </a:rPr>
              <a:t>Safal Partners © 2024</a:t>
            </a:r>
          </a:p>
        </p:txBody>
      </p:sp>
      <p:pic>
        <p:nvPicPr>
          <p:cNvPr id="9" name="Picture 8" descr="Close up of checklist">
            <a:extLst>
              <a:ext uri="{FF2B5EF4-FFF2-40B4-BE49-F238E27FC236}">
                <a16:creationId xmlns:a16="http://schemas.microsoft.com/office/drawing/2014/main" id="{C680CD28-B8B3-76F8-1E98-86C589A0702F}"/>
              </a:ext>
            </a:extLst>
          </p:cNvPr>
          <p:cNvPicPr>
            <a:picLocks noChangeAspect="1"/>
          </p:cNvPicPr>
          <p:nvPr/>
        </p:nvPicPr>
        <p:blipFill>
          <a:blip r:embed="rId2"/>
          <a:stretch>
            <a:fillRect/>
          </a:stretch>
        </p:blipFill>
        <p:spPr>
          <a:xfrm>
            <a:off x="7776572" y="2398733"/>
            <a:ext cx="4415428" cy="2943618"/>
          </a:xfrm>
          <a:prstGeom prst="rect">
            <a:avLst/>
          </a:prstGeom>
          <a:ln>
            <a:noFill/>
          </a:ln>
          <a:effectLst>
            <a:softEdge rad="112500"/>
          </a:effectLst>
        </p:spPr>
      </p:pic>
    </p:spTree>
    <p:extLst>
      <p:ext uri="{BB962C8B-B14F-4D97-AF65-F5344CB8AC3E}">
        <p14:creationId xmlns:p14="http://schemas.microsoft.com/office/powerpoint/2010/main" val="397538065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757197-DDCF-BB93-C602-EE99A1E48868}"/>
              </a:ext>
            </a:extLst>
          </p:cNvPr>
          <p:cNvSpPr>
            <a:spLocks noGrp="1"/>
          </p:cNvSpPr>
          <p:nvPr>
            <p:ph type="title" idx="4294967295"/>
          </p:nvPr>
        </p:nvSpPr>
        <p:spPr>
          <a:xfrm>
            <a:off x="838200" y="355922"/>
            <a:ext cx="4751231" cy="1325562"/>
          </a:xfrm>
        </p:spPr>
        <p:txBody>
          <a:bodyPr/>
          <a:lstStyle/>
          <a:p>
            <a:r>
              <a:rPr lang="en-US">
                <a:solidFill>
                  <a:schemeClr val="bg1"/>
                </a:solidFill>
              </a:rPr>
              <a:t>Presenters</a:t>
            </a:r>
          </a:p>
        </p:txBody>
      </p:sp>
      <p:pic>
        <p:nvPicPr>
          <p:cNvPr id="8" name="Picture 7" descr="profile of Haylie Schuster&#10;">
            <a:extLst>
              <a:ext uri="{FF2B5EF4-FFF2-40B4-BE49-F238E27FC236}">
                <a16:creationId xmlns:a16="http://schemas.microsoft.com/office/drawing/2014/main" id="{76195C6C-1592-5303-1A7F-055C1C2B90F2}"/>
              </a:ext>
            </a:extLst>
          </p:cNvPr>
          <p:cNvPicPr>
            <a:picLocks noChangeAspect="1"/>
          </p:cNvPicPr>
          <p:nvPr/>
        </p:nvPicPr>
        <p:blipFill>
          <a:blip r:embed="rId3"/>
          <a:srcRect l="2524" r="2524"/>
          <a:stretch/>
        </p:blipFill>
        <p:spPr>
          <a:xfrm>
            <a:off x="1397576" y="2135622"/>
            <a:ext cx="1752432" cy="1822962"/>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9" name="pole tekstowe 5" descr="Haylie Schuster&#10;Engagement Manager&#10;Safal Partners&#10;">
            <a:extLst>
              <a:ext uri="{FF2B5EF4-FFF2-40B4-BE49-F238E27FC236}">
                <a16:creationId xmlns:a16="http://schemas.microsoft.com/office/drawing/2014/main" id="{6143EEA9-5D48-31A8-CB3A-56906E699E0F}"/>
              </a:ext>
            </a:extLst>
          </p:cNvPr>
          <p:cNvSpPr txBox="1"/>
          <p:nvPr/>
        </p:nvSpPr>
        <p:spPr>
          <a:xfrm>
            <a:off x="260292" y="4092015"/>
            <a:ext cx="4004259" cy="1241878"/>
          </a:xfrm>
          <a:prstGeom prst="rect">
            <a:avLst/>
          </a:prstGeom>
          <a:noFill/>
        </p:spPr>
        <p:txBody>
          <a:bodyPr wrap="square" rtlCol="0">
            <a:spAutoFit/>
          </a:bodyPr>
          <a:lstStyle/>
          <a:p>
            <a:pPr algn="ctr">
              <a:lnSpc>
                <a:spcPct val="114000"/>
              </a:lnSpc>
              <a:spcBef>
                <a:spcPts val="600"/>
              </a:spcBef>
              <a:spcAft>
                <a:spcPts val="600"/>
              </a:spcAft>
            </a:pPr>
            <a:r>
              <a:rPr lang="en-US" sz="2200" b="1" dirty="0">
                <a:solidFill>
                  <a:srgbClr val="0D274D"/>
                </a:solidFill>
                <a:latin typeface="Montserrat" panose="00000500000000000000" pitchFamily="2" charset="0"/>
              </a:rPr>
              <a:t>Haylie Schuster</a:t>
            </a:r>
          </a:p>
          <a:p>
            <a:pPr algn="ctr">
              <a:lnSpc>
                <a:spcPct val="114000"/>
              </a:lnSpc>
              <a:spcBef>
                <a:spcPts val="600"/>
              </a:spcBef>
              <a:spcAft>
                <a:spcPts val="600"/>
              </a:spcAft>
            </a:pPr>
            <a:r>
              <a:rPr lang="en-US" dirty="0">
                <a:solidFill>
                  <a:srgbClr val="0D274D"/>
                </a:solidFill>
                <a:latin typeface="Montserrat" panose="00000500000000000000" pitchFamily="2" charset="0"/>
                <a:ea typeface="Roboto" panose="02000000000000000000" pitchFamily="2" charset="0"/>
              </a:rPr>
              <a:t>Engagement Manager</a:t>
            </a:r>
            <a:br>
              <a:rPr lang="en-US" dirty="0">
                <a:solidFill>
                  <a:srgbClr val="0D274D"/>
                </a:solidFill>
                <a:latin typeface="Montserrat" panose="00000500000000000000" pitchFamily="2" charset="0"/>
                <a:ea typeface="Roboto" panose="02000000000000000000" pitchFamily="2" charset="0"/>
              </a:rPr>
            </a:br>
            <a:r>
              <a:rPr lang="en-US" dirty="0">
                <a:solidFill>
                  <a:srgbClr val="0D274D"/>
                </a:solidFill>
                <a:latin typeface="Montserrat" panose="00000500000000000000" pitchFamily="2" charset="0"/>
                <a:ea typeface="Roboto" panose="02000000000000000000" pitchFamily="2" charset="0"/>
              </a:rPr>
              <a:t>Safal Partners</a:t>
            </a:r>
          </a:p>
        </p:txBody>
      </p:sp>
      <p:pic>
        <p:nvPicPr>
          <p:cNvPr id="28" name="Picture 27" descr="profile of Melissa Aguilar-Southard&#10;">
            <a:extLst>
              <a:ext uri="{FF2B5EF4-FFF2-40B4-BE49-F238E27FC236}">
                <a16:creationId xmlns:a16="http://schemas.microsoft.com/office/drawing/2014/main" id="{AD59ED7D-5EEE-0288-4097-1133B4493E43}"/>
              </a:ext>
            </a:extLst>
          </p:cNvPr>
          <p:cNvPicPr>
            <a:picLocks noChangeAspect="1"/>
          </p:cNvPicPr>
          <p:nvPr/>
        </p:nvPicPr>
        <p:blipFill>
          <a:blip r:embed="rId4"/>
          <a:srcRect l="3314" r="3314"/>
          <a:stretch/>
        </p:blipFill>
        <p:spPr>
          <a:xfrm>
            <a:off x="5191199" y="2051289"/>
            <a:ext cx="1752430" cy="1908915"/>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26" name="pole tekstowe 5" descr="Melissa Aguilar-Southard&#10;Director&#10;Safal Partners&#10;">
            <a:extLst>
              <a:ext uri="{FF2B5EF4-FFF2-40B4-BE49-F238E27FC236}">
                <a16:creationId xmlns:a16="http://schemas.microsoft.com/office/drawing/2014/main" id="{FA7EFEFE-C425-1E92-D69E-482CB8EB8A35}"/>
              </a:ext>
            </a:extLst>
          </p:cNvPr>
          <p:cNvSpPr txBox="1"/>
          <p:nvPr/>
        </p:nvSpPr>
        <p:spPr>
          <a:xfrm>
            <a:off x="4057136" y="4092015"/>
            <a:ext cx="4004259" cy="1244893"/>
          </a:xfrm>
          <a:prstGeom prst="rect">
            <a:avLst/>
          </a:prstGeom>
          <a:noFill/>
        </p:spPr>
        <p:txBody>
          <a:bodyPr wrap="square" lIns="91440" tIns="45720" rIns="91440" bIns="45720" rtlCol="0" anchor="t">
            <a:spAutoFit/>
          </a:bodyPr>
          <a:lstStyle/>
          <a:p>
            <a:pPr algn="ctr">
              <a:lnSpc>
                <a:spcPct val="114000"/>
              </a:lnSpc>
              <a:spcBef>
                <a:spcPts val="600"/>
              </a:spcBef>
              <a:spcAft>
                <a:spcPts val="600"/>
              </a:spcAft>
            </a:pPr>
            <a:r>
              <a:rPr lang="en-US" sz="2200" b="1" dirty="0">
                <a:solidFill>
                  <a:srgbClr val="0D274D"/>
                </a:solidFill>
                <a:latin typeface="Montserrat"/>
              </a:rPr>
              <a:t>Melissa Aguilar-Southard</a:t>
            </a:r>
          </a:p>
          <a:p>
            <a:pPr marL="0" algn="ctr" rtl="0" eaLnBrk="1" latinLnBrk="0" hangingPunct="1">
              <a:lnSpc>
                <a:spcPct val="114000"/>
              </a:lnSpc>
              <a:spcBef>
                <a:spcPts val="600"/>
              </a:spcBef>
              <a:spcAft>
                <a:spcPts val="600"/>
              </a:spcAft>
            </a:pPr>
            <a:r>
              <a:rPr lang="en-US" sz="1800" kern="1200" dirty="0">
                <a:solidFill>
                  <a:srgbClr val="0D274D"/>
                </a:solidFill>
                <a:effectLst/>
                <a:latin typeface="Montserrat" panose="00000500000000000000" pitchFamily="2" charset="0"/>
                <a:ea typeface="Roboto" panose="02000000000000000000" pitchFamily="2" charset="0"/>
                <a:cs typeface="+mn-cs"/>
              </a:rPr>
              <a:t>Director</a:t>
            </a:r>
            <a:br>
              <a:rPr lang="en-US" sz="2400" dirty="0"/>
            </a:br>
            <a:r>
              <a:rPr lang="en-US" sz="1800" kern="1200" dirty="0">
                <a:solidFill>
                  <a:srgbClr val="0D274D"/>
                </a:solidFill>
                <a:effectLst/>
                <a:latin typeface="Montserrat" panose="00000500000000000000" pitchFamily="2" charset="0"/>
                <a:ea typeface="Roboto" panose="02000000000000000000" pitchFamily="2" charset="0"/>
                <a:cs typeface="+mn-cs"/>
              </a:rPr>
              <a:t>Safal Partners</a:t>
            </a:r>
            <a:endParaRPr lang="en-US" sz="2400" dirty="0">
              <a:effectLst/>
            </a:endParaRPr>
          </a:p>
        </p:txBody>
      </p:sp>
      <p:pic>
        <p:nvPicPr>
          <p:cNvPr id="7" name="Picture 6" descr="Profile of Angela Baker&#10;">
            <a:extLst>
              <a:ext uri="{FF2B5EF4-FFF2-40B4-BE49-F238E27FC236}">
                <a16:creationId xmlns:a16="http://schemas.microsoft.com/office/drawing/2014/main" id="{992739FA-EDB7-7664-35C9-84FA53BF517F}"/>
              </a:ext>
            </a:extLst>
          </p:cNvPr>
          <p:cNvPicPr>
            <a:picLocks noChangeAspect="1"/>
          </p:cNvPicPr>
          <p:nvPr/>
        </p:nvPicPr>
        <p:blipFill>
          <a:blip r:embed="rId5"/>
          <a:srcRect l="5601" r="5601"/>
          <a:stretch/>
        </p:blipFill>
        <p:spPr>
          <a:xfrm>
            <a:off x="8968021" y="2051289"/>
            <a:ext cx="1752430" cy="1822962"/>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23" name="pole tekstowe 5" descr="Angela Baker&#10;Subject Matter Expert &#10;Safal Partners&#10;">
            <a:extLst>
              <a:ext uri="{FF2B5EF4-FFF2-40B4-BE49-F238E27FC236}">
                <a16:creationId xmlns:a16="http://schemas.microsoft.com/office/drawing/2014/main" id="{77EF8A1B-EF80-4723-BFD1-68A6BBD952DF}"/>
              </a:ext>
            </a:extLst>
          </p:cNvPr>
          <p:cNvSpPr txBox="1"/>
          <p:nvPr/>
        </p:nvSpPr>
        <p:spPr>
          <a:xfrm>
            <a:off x="7853980" y="4037897"/>
            <a:ext cx="4004259" cy="1350113"/>
          </a:xfrm>
          <a:prstGeom prst="rect">
            <a:avLst/>
          </a:prstGeom>
          <a:noFill/>
        </p:spPr>
        <p:txBody>
          <a:bodyPr wrap="square" rtlCol="0">
            <a:spAutoFit/>
          </a:bodyPr>
          <a:lstStyle/>
          <a:p>
            <a:pPr algn="ctr">
              <a:lnSpc>
                <a:spcPct val="114000"/>
              </a:lnSpc>
              <a:spcBef>
                <a:spcPts val="600"/>
              </a:spcBef>
              <a:spcAft>
                <a:spcPts val="600"/>
              </a:spcAft>
            </a:pPr>
            <a:r>
              <a:rPr lang="en-US" sz="2200" b="1" dirty="0">
                <a:solidFill>
                  <a:srgbClr val="0D274D"/>
                </a:solidFill>
                <a:latin typeface="Montserrat" panose="00000500000000000000" pitchFamily="2" charset="0"/>
              </a:rPr>
              <a:t>Angela Baker</a:t>
            </a:r>
          </a:p>
          <a:p>
            <a:pPr marL="0" algn="ctr" rtl="0" eaLnBrk="1" latinLnBrk="0" hangingPunct="1">
              <a:lnSpc>
                <a:spcPct val="114000"/>
              </a:lnSpc>
              <a:spcBef>
                <a:spcPts val="600"/>
              </a:spcBef>
              <a:spcAft>
                <a:spcPts val="600"/>
              </a:spcAft>
            </a:pPr>
            <a:r>
              <a:rPr lang="en-US" sz="1800" kern="1200" dirty="0">
                <a:solidFill>
                  <a:srgbClr val="0D274D"/>
                </a:solidFill>
                <a:effectLst/>
                <a:latin typeface="Montserrat" panose="00000500000000000000" pitchFamily="2" charset="0"/>
                <a:ea typeface="Roboto" panose="02000000000000000000" pitchFamily="2" charset="0"/>
                <a:cs typeface="+mn-cs"/>
              </a:rPr>
              <a:t>Subject Matter Expert</a:t>
            </a:r>
            <a:r>
              <a:rPr lang="en-US" sz="2400" dirty="0"/>
              <a:t> </a:t>
            </a:r>
            <a:br>
              <a:rPr lang="en-US" sz="2400" dirty="0"/>
            </a:br>
            <a:r>
              <a:rPr lang="en-US" sz="1800" kern="1200" dirty="0">
                <a:solidFill>
                  <a:srgbClr val="0D274D"/>
                </a:solidFill>
                <a:effectLst/>
                <a:latin typeface="Montserrat" panose="00000500000000000000" pitchFamily="2" charset="0"/>
                <a:ea typeface="Roboto" panose="02000000000000000000" pitchFamily="2" charset="0"/>
                <a:cs typeface="+mn-cs"/>
              </a:rPr>
              <a:t>Safal Partners</a:t>
            </a:r>
            <a:endParaRPr lang="en-US" sz="2400" dirty="0">
              <a:effectLst/>
            </a:endParaRPr>
          </a:p>
        </p:txBody>
      </p:sp>
      <p:pic>
        <p:nvPicPr>
          <p:cNvPr id="3" name="Picture 2">
            <a:extLst>
              <a:ext uri="{FF2B5EF4-FFF2-40B4-BE49-F238E27FC236}">
                <a16:creationId xmlns:a16="http://schemas.microsoft.com/office/drawing/2014/main" id="{F9B7233E-7F2D-26F5-A43D-3755338FF527}"/>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2219325" y="5952744"/>
            <a:ext cx="791336" cy="791336"/>
          </a:xfrm>
          <a:prstGeom prst="rect">
            <a:avLst/>
          </a:prstGeom>
        </p:spPr>
      </p:pic>
      <p:sp>
        <p:nvSpPr>
          <p:cNvPr id="4" name="Rectangle 3">
            <a:extLst>
              <a:ext uri="{FF2B5EF4-FFF2-40B4-BE49-F238E27FC236}">
                <a16:creationId xmlns:a16="http://schemas.microsoft.com/office/drawing/2014/main" id="{C3FC99BC-7354-B906-B960-D195C96AC9FA}"/>
              </a:ext>
              <a:ext uri="{C183D7F6-B498-43B3-948B-1728B52AA6E4}">
                <adec:decorative xmlns:adec="http://schemas.microsoft.com/office/drawing/2017/decorative" val="1"/>
              </a:ext>
            </a:extLst>
          </p:cNvPr>
          <p:cNvSpPr/>
          <p:nvPr/>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DE1A7F7D-E38D-063B-2018-B3F5896A63CD}"/>
              </a:ext>
              <a:ext uri="{C183D7F6-B498-43B3-948B-1728B52AA6E4}">
                <adec:decorative xmlns:adec="http://schemas.microsoft.com/office/drawing/2017/decorative" val="1"/>
              </a:ext>
            </a:extLst>
          </p:cNvPr>
          <p:cNvSpPr/>
          <p:nvPr/>
        </p:nvSpPr>
        <p:spPr>
          <a:xfrm>
            <a:off x="5865568" y="5947809"/>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lide Number Placeholder 5">
            <a:extLst>
              <a:ext uri="{FF2B5EF4-FFF2-40B4-BE49-F238E27FC236}">
                <a16:creationId xmlns:a16="http://schemas.microsoft.com/office/drawing/2014/main" id="{D99A3010-1B50-056D-7563-459D8B5A1D7C}"/>
              </a:ext>
              <a:ext uri="{C183D7F6-B498-43B3-948B-1728B52AA6E4}">
                <adec:decorative xmlns:adec="http://schemas.microsoft.com/office/drawing/2017/decorative" val="1"/>
              </a:ext>
            </a:extLst>
          </p:cNvPr>
          <p:cNvSpPr txBox="1">
            <a:spLocks/>
          </p:cNvSpPr>
          <p:nvPr/>
        </p:nvSpPr>
        <p:spPr>
          <a:xfrm>
            <a:off x="8776855"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a:solidFill>
                  <a:schemeClr val="tx1"/>
                </a:solidFill>
                <a:latin typeface="Montserrat" panose="00000500000000000000" pitchFamily="2" charset="0"/>
              </a:rPr>
              <a:t>Safal Partners © 2024</a:t>
            </a:r>
          </a:p>
        </p:txBody>
      </p:sp>
    </p:spTree>
    <p:extLst>
      <p:ext uri="{BB962C8B-B14F-4D97-AF65-F5344CB8AC3E}">
        <p14:creationId xmlns:p14="http://schemas.microsoft.com/office/powerpoint/2010/main" val="94489452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A5EB99-0AAA-4319-A707-7D603E97CF6D}"/>
              </a:ext>
            </a:extLst>
          </p:cNvPr>
          <p:cNvSpPr>
            <a:spLocks noGrp="1"/>
          </p:cNvSpPr>
          <p:nvPr>
            <p:ph type="title"/>
          </p:nvPr>
        </p:nvSpPr>
        <p:spPr>
          <a:xfrm>
            <a:off x="838197" y="560739"/>
            <a:ext cx="10515600" cy="1325563"/>
          </a:xfrm>
        </p:spPr>
        <p:txBody>
          <a:bodyPr>
            <a:noAutofit/>
          </a:bodyPr>
          <a:lstStyle/>
          <a:p>
            <a:pPr defTabSz="914400"/>
            <a:r>
              <a:rPr lang="en-US" dirty="0">
                <a:latin typeface="Montserrat" panose="02000505000000020004" pitchFamily="2" charset="77"/>
              </a:rPr>
              <a:t>Benefits of Apprenticeship – Business Case</a:t>
            </a:r>
          </a:p>
        </p:txBody>
      </p:sp>
      <p:sp>
        <p:nvSpPr>
          <p:cNvPr id="11" name="TextBox 10" descr="Skilled Workforce&#10;Recruit and develop a diverse and highly-skilled workforce&#10;">
            <a:extLst>
              <a:ext uri="{FF2B5EF4-FFF2-40B4-BE49-F238E27FC236}">
                <a16:creationId xmlns:a16="http://schemas.microsoft.com/office/drawing/2014/main" id="{31CBC182-9BF4-4AD5-B564-868EE5D322F9}"/>
              </a:ext>
              <a:ext uri="{C183D7F6-B498-43B3-948B-1728B52AA6E4}">
                <adec:decorative xmlns:adec="http://schemas.microsoft.com/office/drawing/2017/decorative" val="0"/>
              </a:ext>
            </a:extLst>
          </p:cNvPr>
          <p:cNvSpPr txBox="1"/>
          <p:nvPr/>
        </p:nvSpPr>
        <p:spPr>
          <a:xfrm>
            <a:off x="743542" y="2388516"/>
            <a:ext cx="2823562" cy="1365413"/>
          </a:xfrm>
          <a:prstGeom prst="rect">
            <a:avLst/>
          </a:prstGeom>
          <a:noFill/>
        </p:spPr>
        <p:txBody>
          <a:bodyPr rot="0" spcFirstLastPara="0" vertOverflow="overflow" horzOverflow="overflow" vert="horz" wrap="square" lIns="107101" tIns="53550" rIns="107101" bIns="53550" numCol="1" spcCol="0" rtlCol="0" fromWordArt="0" anchor="t" anchorCtr="0" forceAA="0" compatLnSpc="1">
            <a:prstTxWarp prst="textNoShape">
              <a:avLst/>
            </a:prstTxWarp>
            <a:spAutoFit/>
          </a:bodyPr>
          <a:lstStyle/>
          <a:p>
            <a:pPr marL="0" marR="0" lvl="0" indent="0" algn="ctr" defTabSz="535518" rtl="0" eaLnBrk="1" fontAlgn="auto" latinLnBrk="0" hangingPunct="1">
              <a:lnSpc>
                <a:spcPct val="114000"/>
              </a:lnSpc>
              <a:spcBef>
                <a:spcPts val="600"/>
              </a:spcBef>
              <a:spcAft>
                <a:spcPts val="600"/>
              </a:spcAft>
              <a:buClrTx/>
              <a:buSzTx/>
              <a:buFontTx/>
              <a:buNone/>
              <a:tabLst/>
              <a:defRPr/>
            </a:pPr>
            <a:r>
              <a:rPr kumimoji="0" lang="en-US" sz="1600" b="1" i="0" u="none" strike="noStrike" kern="1200" cap="none" spc="0" normalizeH="0" baseline="0" noProof="0" dirty="0">
                <a:ln>
                  <a:noFill/>
                </a:ln>
                <a:effectLst/>
                <a:uLnTx/>
                <a:uFillTx/>
                <a:latin typeface="Montserrat" panose="00000500000000000000" pitchFamily="2" charset="0"/>
                <a:ea typeface="Roboto Light" panose="020B0604020202020204" charset="0"/>
              </a:rPr>
              <a:t>Skilled Workforce</a:t>
            </a:r>
          </a:p>
          <a:p>
            <a:pPr marL="0" marR="0" lvl="0" indent="0" algn="ctr" defTabSz="535518" rtl="0" eaLnBrk="1" fontAlgn="auto" latinLnBrk="0" hangingPunct="1">
              <a:lnSpc>
                <a:spcPct val="114000"/>
              </a:lnSpc>
              <a:spcBef>
                <a:spcPts val="600"/>
              </a:spcBef>
              <a:spcAft>
                <a:spcPts val="600"/>
              </a:spcAft>
              <a:buClrTx/>
              <a:buSzTx/>
              <a:buFontTx/>
              <a:buNone/>
              <a:tabLst/>
              <a:defRPr/>
            </a:pPr>
            <a:r>
              <a:rPr kumimoji="0" lang="en-US" sz="1600" b="0" i="0" u="none" strike="noStrike" kern="1200" cap="none" spc="0" normalizeH="0" baseline="0" noProof="0" dirty="0">
                <a:ln>
                  <a:noFill/>
                </a:ln>
                <a:effectLst/>
                <a:uLnTx/>
                <a:uFillTx/>
                <a:latin typeface="Montserrat" panose="00000500000000000000" pitchFamily="2" charset="0"/>
                <a:ea typeface="Roboto Light" panose="020B0604020202020204" charset="0"/>
                <a:cs typeface="Calibri"/>
              </a:rPr>
              <a:t>Recruit and develop a diverse and highly-skilled workforce</a:t>
            </a:r>
            <a:endParaRPr kumimoji="0" lang="en-US" sz="1600" b="1" i="0" u="none" strike="noStrike" kern="1200" cap="none" spc="0" normalizeH="0" baseline="0" noProof="0" dirty="0">
              <a:ln>
                <a:noFill/>
              </a:ln>
              <a:effectLst/>
              <a:uLnTx/>
              <a:uFillTx/>
              <a:latin typeface="Montserrat" panose="00000500000000000000" pitchFamily="2" charset="0"/>
              <a:ea typeface="Roboto Light" panose="020B0604020202020204" charset="0"/>
              <a:cs typeface="Calibri"/>
            </a:endParaRPr>
          </a:p>
        </p:txBody>
      </p:sp>
      <p:sp>
        <p:nvSpPr>
          <p:cNvPr id="14" name="TextBox 13" descr="Improved Productivity&#10;Improve profitability and positive impact to your bottom line&#10;">
            <a:extLst>
              <a:ext uri="{FF2B5EF4-FFF2-40B4-BE49-F238E27FC236}">
                <a16:creationId xmlns:a16="http://schemas.microsoft.com/office/drawing/2014/main" id="{B7C7DF5E-8372-497A-87BF-45924DDE42C3}"/>
              </a:ext>
            </a:extLst>
          </p:cNvPr>
          <p:cNvSpPr txBox="1"/>
          <p:nvPr/>
        </p:nvSpPr>
        <p:spPr>
          <a:xfrm>
            <a:off x="4479208" y="2378149"/>
            <a:ext cx="3177736" cy="1365413"/>
          </a:xfrm>
          <a:prstGeom prst="rect">
            <a:avLst/>
          </a:prstGeom>
          <a:noFill/>
        </p:spPr>
        <p:txBody>
          <a:bodyPr rot="0" spcFirstLastPara="0" vertOverflow="overflow" horzOverflow="overflow" vert="horz" wrap="square" lIns="107101" tIns="53550" rIns="107101" bIns="53550" numCol="1" spcCol="0" rtlCol="0" fromWordArt="0" anchor="t" anchorCtr="0" forceAA="0" compatLnSpc="1">
            <a:prstTxWarp prst="textNoShape">
              <a:avLst/>
            </a:prstTxWarp>
            <a:spAutoFit/>
          </a:bodyPr>
          <a:lstStyle/>
          <a:p>
            <a:pPr marL="0" marR="0" lvl="0" indent="0" algn="ctr" defTabSz="535518" rtl="0" eaLnBrk="1" fontAlgn="auto" latinLnBrk="0" hangingPunct="1">
              <a:lnSpc>
                <a:spcPct val="114000"/>
              </a:lnSpc>
              <a:spcBef>
                <a:spcPts val="600"/>
              </a:spcBef>
              <a:spcAft>
                <a:spcPts val="600"/>
              </a:spcAft>
              <a:buClrTx/>
              <a:buSzTx/>
              <a:buFontTx/>
              <a:buNone/>
              <a:tabLst/>
              <a:defRPr/>
            </a:pPr>
            <a:r>
              <a:rPr kumimoji="0" lang="en-US" sz="1600" b="1" i="0" u="none" strike="noStrike" kern="1200" cap="none" spc="0" normalizeH="0" baseline="0" noProof="0" dirty="0">
                <a:ln>
                  <a:noFill/>
                </a:ln>
                <a:effectLst/>
                <a:uLnTx/>
                <a:uFillTx/>
                <a:latin typeface="Montserrat" panose="00000500000000000000" pitchFamily="2" charset="0"/>
                <a:ea typeface="Roboto Light" panose="020B0604020202020204" charset="0"/>
              </a:rPr>
              <a:t>Improved Productivity</a:t>
            </a:r>
          </a:p>
          <a:p>
            <a:pPr marL="0" marR="0" lvl="0" indent="0" algn="ctr" defTabSz="535518" rtl="0" eaLnBrk="1" fontAlgn="auto" latinLnBrk="0" hangingPunct="1">
              <a:lnSpc>
                <a:spcPct val="114000"/>
              </a:lnSpc>
              <a:spcBef>
                <a:spcPts val="600"/>
              </a:spcBef>
              <a:spcAft>
                <a:spcPts val="600"/>
              </a:spcAft>
              <a:buClrTx/>
              <a:buSzTx/>
              <a:buFontTx/>
              <a:buNone/>
              <a:tabLst/>
              <a:defRPr/>
            </a:pPr>
            <a:r>
              <a:rPr kumimoji="0" lang="en-US" sz="1600" b="0" i="0" u="none" strike="noStrike" kern="1200" cap="none" spc="0" normalizeH="0" baseline="0" noProof="0" dirty="0">
                <a:ln>
                  <a:noFill/>
                </a:ln>
                <a:effectLst/>
                <a:uLnTx/>
                <a:uFillTx/>
                <a:latin typeface="Montserrat" panose="00000500000000000000" pitchFamily="2" charset="0"/>
                <a:ea typeface="Roboto Light" panose="020B0604020202020204" charset="0"/>
                <a:cs typeface="Calibri"/>
              </a:rPr>
              <a:t>Improve profitability and positive impact to your bottom line</a:t>
            </a:r>
          </a:p>
        </p:txBody>
      </p:sp>
      <p:sp>
        <p:nvSpPr>
          <p:cNvPr id="15" name="TextBox 14" descr="Reduced Turnover&#10;Minimize cost with reduced turnover and liability&#10;">
            <a:extLst>
              <a:ext uri="{FF2B5EF4-FFF2-40B4-BE49-F238E27FC236}">
                <a16:creationId xmlns:a16="http://schemas.microsoft.com/office/drawing/2014/main" id="{205598FE-A12C-4697-BAFB-89066D3DA558}"/>
              </a:ext>
            </a:extLst>
          </p:cNvPr>
          <p:cNvSpPr txBox="1"/>
          <p:nvPr/>
        </p:nvSpPr>
        <p:spPr>
          <a:xfrm>
            <a:off x="8511974" y="2388515"/>
            <a:ext cx="2890239" cy="1365413"/>
          </a:xfrm>
          <a:prstGeom prst="rect">
            <a:avLst/>
          </a:prstGeom>
          <a:noFill/>
        </p:spPr>
        <p:txBody>
          <a:bodyPr rot="0" spcFirstLastPara="0" vertOverflow="overflow" horzOverflow="overflow" vert="horz" wrap="square" lIns="107101" tIns="53550" rIns="107101" bIns="53550" numCol="1" spcCol="0" rtlCol="0" fromWordArt="0" anchor="t" anchorCtr="0" forceAA="0" compatLnSpc="1">
            <a:prstTxWarp prst="textNoShape">
              <a:avLst/>
            </a:prstTxWarp>
            <a:spAutoFit/>
          </a:bodyPr>
          <a:lstStyle/>
          <a:p>
            <a:pPr marL="0" marR="0" lvl="0" indent="0" algn="ctr" defTabSz="535518" rtl="0" eaLnBrk="1" fontAlgn="auto" latinLnBrk="0" hangingPunct="1">
              <a:lnSpc>
                <a:spcPct val="114000"/>
              </a:lnSpc>
              <a:spcBef>
                <a:spcPts val="600"/>
              </a:spcBef>
              <a:spcAft>
                <a:spcPts val="600"/>
              </a:spcAft>
              <a:buClrTx/>
              <a:buSzTx/>
              <a:buFontTx/>
              <a:buNone/>
              <a:tabLst/>
              <a:defRPr/>
            </a:pPr>
            <a:r>
              <a:rPr kumimoji="0" lang="en-US" sz="1600" b="1" i="0" u="none" strike="noStrike" kern="1200" cap="none" spc="0" normalizeH="0" baseline="0" noProof="0" dirty="0">
                <a:ln>
                  <a:noFill/>
                </a:ln>
                <a:effectLst/>
                <a:uLnTx/>
                <a:uFillTx/>
                <a:latin typeface="Montserrat" panose="00000500000000000000" pitchFamily="2" charset="0"/>
                <a:ea typeface="Roboto Light" panose="020B0604020202020204" charset="0"/>
              </a:rPr>
              <a:t>Reduced Turnover</a:t>
            </a:r>
          </a:p>
          <a:p>
            <a:pPr marL="0" marR="0" lvl="0" indent="0" algn="ctr" defTabSz="535518" rtl="0" eaLnBrk="1" fontAlgn="auto" latinLnBrk="0" hangingPunct="1">
              <a:lnSpc>
                <a:spcPct val="114000"/>
              </a:lnSpc>
              <a:spcBef>
                <a:spcPts val="600"/>
              </a:spcBef>
              <a:spcAft>
                <a:spcPts val="600"/>
              </a:spcAft>
              <a:buClrTx/>
              <a:buSzTx/>
              <a:buFontTx/>
              <a:buNone/>
              <a:tabLst/>
              <a:defRPr/>
            </a:pPr>
            <a:r>
              <a:rPr kumimoji="0" lang="en-US" sz="1600" b="0" i="0" u="none" strike="noStrike" kern="1200" cap="none" spc="0" normalizeH="0" baseline="0" noProof="0" dirty="0">
                <a:ln>
                  <a:noFill/>
                </a:ln>
                <a:effectLst/>
                <a:uLnTx/>
                <a:uFillTx/>
                <a:latin typeface="Montserrat" panose="00000500000000000000" pitchFamily="2" charset="0"/>
                <a:ea typeface="Roboto Light" panose="020B0604020202020204" charset="0"/>
                <a:cs typeface="Calibri"/>
              </a:rPr>
              <a:t>Minimize cost with reduced turnover and liability</a:t>
            </a:r>
          </a:p>
        </p:txBody>
      </p:sp>
      <p:sp>
        <p:nvSpPr>
          <p:cNvPr id="16" name="TextBox 15" descr="Customizable Training&#10;Create flexible training options that ensure workers develop the right skills&#10;">
            <a:extLst>
              <a:ext uri="{FF2B5EF4-FFF2-40B4-BE49-F238E27FC236}">
                <a16:creationId xmlns:a16="http://schemas.microsoft.com/office/drawing/2014/main" id="{7549E02A-3CD0-4AA4-A37E-E78F0C65F7BE}"/>
              </a:ext>
            </a:extLst>
          </p:cNvPr>
          <p:cNvSpPr txBox="1"/>
          <p:nvPr/>
        </p:nvSpPr>
        <p:spPr>
          <a:xfrm>
            <a:off x="469197" y="4534203"/>
            <a:ext cx="3417087" cy="1365413"/>
          </a:xfrm>
          <a:prstGeom prst="rect">
            <a:avLst/>
          </a:prstGeom>
          <a:noFill/>
        </p:spPr>
        <p:txBody>
          <a:bodyPr rot="0" spcFirstLastPara="0" vertOverflow="overflow" horzOverflow="overflow" vert="horz" wrap="square" lIns="107101" tIns="53550" rIns="107101" bIns="53550" numCol="1" spcCol="0" rtlCol="0" fromWordArt="0" anchor="t" anchorCtr="0" forceAA="0" compatLnSpc="1">
            <a:prstTxWarp prst="textNoShape">
              <a:avLst/>
            </a:prstTxWarp>
            <a:spAutoFit/>
          </a:bodyPr>
          <a:lstStyle/>
          <a:p>
            <a:pPr marL="0" marR="0" lvl="0" indent="0" algn="ctr" defTabSz="535518" rtl="0" eaLnBrk="1" fontAlgn="auto" latinLnBrk="0" hangingPunct="1">
              <a:lnSpc>
                <a:spcPct val="114000"/>
              </a:lnSpc>
              <a:spcBef>
                <a:spcPts val="600"/>
              </a:spcBef>
              <a:spcAft>
                <a:spcPts val="600"/>
              </a:spcAft>
              <a:buClrTx/>
              <a:buSzTx/>
              <a:buFontTx/>
              <a:buNone/>
              <a:tabLst/>
              <a:defRPr/>
            </a:pPr>
            <a:r>
              <a:rPr kumimoji="0" lang="en-US" sz="1600" b="1" i="0" u="none" strike="noStrike" kern="1200" cap="none" spc="0" normalizeH="0" baseline="0" noProof="0" dirty="0">
                <a:ln>
                  <a:noFill/>
                </a:ln>
                <a:effectLst/>
                <a:uLnTx/>
                <a:uFillTx/>
                <a:latin typeface="Montserrat" panose="00000500000000000000" pitchFamily="2" charset="0"/>
                <a:ea typeface="Roboto Light" panose="020B0604020202020204" charset="0"/>
              </a:rPr>
              <a:t>Customizable Training</a:t>
            </a:r>
          </a:p>
          <a:p>
            <a:pPr marL="0" marR="0" lvl="0" indent="0" algn="ctr" defTabSz="535518" rtl="0" eaLnBrk="1" fontAlgn="auto" latinLnBrk="0" hangingPunct="1">
              <a:lnSpc>
                <a:spcPct val="114000"/>
              </a:lnSpc>
              <a:spcBef>
                <a:spcPts val="600"/>
              </a:spcBef>
              <a:spcAft>
                <a:spcPts val="600"/>
              </a:spcAft>
              <a:buClrTx/>
              <a:buSzTx/>
              <a:buFontTx/>
              <a:buNone/>
              <a:tabLst/>
              <a:defRPr/>
            </a:pPr>
            <a:r>
              <a:rPr kumimoji="0" lang="en-US" sz="1600" b="0" i="0" u="none" strike="noStrike" kern="1200" cap="none" spc="0" normalizeH="0" baseline="0" noProof="0" dirty="0">
                <a:ln>
                  <a:noFill/>
                </a:ln>
                <a:effectLst/>
                <a:uLnTx/>
                <a:uFillTx/>
                <a:latin typeface="Montserrat" panose="00000500000000000000" pitchFamily="2" charset="0"/>
                <a:ea typeface="Roboto Light" panose="020B0604020202020204" charset="0"/>
                <a:cs typeface="Calibri"/>
              </a:rPr>
              <a:t>Create flexible training options that ensure workers develop the right skills</a:t>
            </a:r>
          </a:p>
        </p:txBody>
      </p:sp>
      <p:sp>
        <p:nvSpPr>
          <p:cNvPr id="17" name="TextBox 16" descr="Retain Workers&#10;94% of apprentices continue employment after completing an apprenticeship&#10;">
            <a:extLst>
              <a:ext uri="{FF2B5EF4-FFF2-40B4-BE49-F238E27FC236}">
                <a16:creationId xmlns:a16="http://schemas.microsoft.com/office/drawing/2014/main" id="{9657FC24-FCEA-457A-97BA-FA086F5E7A88}"/>
              </a:ext>
            </a:extLst>
          </p:cNvPr>
          <p:cNvSpPr txBox="1"/>
          <p:nvPr/>
        </p:nvSpPr>
        <p:spPr>
          <a:xfrm>
            <a:off x="4365341" y="4572260"/>
            <a:ext cx="3564081" cy="1365413"/>
          </a:xfrm>
          <a:prstGeom prst="rect">
            <a:avLst/>
          </a:prstGeom>
          <a:noFill/>
        </p:spPr>
        <p:txBody>
          <a:bodyPr rot="0" spcFirstLastPara="0" vertOverflow="overflow" horzOverflow="overflow" vert="horz" wrap="square" lIns="107101" tIns="53550" rIns="107101" bIns="53550" numCol="1" spcCol="0" rtlCol="0" fromWordArt="0" anchor="t" anchorCtr="0" forceAA="0" compatLnSpc="1">
            <a:prstTxWarp prst="textNoShape">
              <a:avLst/>
            </a:prstTxWarp>
            <a:spAutoFit/>
          </a:bodyPr>
          <a:lstStyle/>
          <a:p>
            <a:pPr marL="0" marR="0" lvl="0" indent="0" algn="ctr" defTabSz="535518" rtl="0" eaLnBrk="1" fontAlgn="auto" latinLnBrk="0" hangingPunct="1">
              <a:lnSpc>
                <a:spcPct val="114000"/>
              </a:lnSpc>
              <a:spcBef>
                <a:spcPts val="600"/>
              </a:spcBef>
              <a:spcAft>
                <a:spcPts val="600"/>
              </a:spcAft>
              <a:buClrTx/>
              <a:buSzTx/>
              <a:buFontTx/>
              <a:buNone/>
              <a:tabLst/>
              <a:defRPr/>
            </a:pPr>
            <a:r>
              <a:rPr kumimoji="0" lang="en-US" sz="1600" b="1" i="0" u="none" strike="noStrike" kern="1200" cap="none" spc="0" normalizeH="0" baseline="0" noProof="0" dirty="0">
                <a:ln>
                  <a:noFill/>
                </a:ln>
                <a:effectLst/>
                <a:uLnTx/>
                <a:uFillTx/>
                <a:latin typeface="Montserrat" panose="00000500000000000000" pitchFamily="2" charset="0"/>
                <a:ea typeface="Roboto Light" panose="020B0604020202020204" charset="0"/>
              </a:rPr>
              <a:t>Retain Workers</a:t>
            </a:r>
            <a:endParaRPr kumimoji="0" lang="en-US" sz="1600" b="0" i="0" u="none" strike="noStrike" kern="1200" cap="none" spc="0" normalizeH="0" baseline="0" noProof="0" dirty="0">
              <a:ln>
                <a:noFill/>
              </a:ln>
              <a:effectLst/>
              <a:uLnTx/>
              <a:uFillTx/>
              <a:latin typeface="Montserrat" panose="00000500000000000000" pitchFamily="2" charset="0"/>
              <a:ea typeface="Roboto Light" panose="020B0604020202020204" charset="0"/>
            </a:endParaRPr>
          </a:p>
          <a:p>
            <a:pPr marL="0" marR="0" lvl="0" indent="0" algn="ctr" defTabSz="535518" rtl="0" eaLnBrk="1" fontAlgn="auto" latinLnBrk="0" hangingPunct="1">
              <a:lnSpc>
                <a:spcPct val="114000"/>
              </a:lnSpc>
              <a:spcBef>
                <a:spcPts val="600"/>
              </a:spcBef>
              <a:spcAft>
                <a:spcPts val="600"/>
              </a:spcAft>
              <a:buClrTx/>
              <a:buSzTx/>
              <a:buFontTx/>
              <a:buNone/>
              <a:tabLst/>
              <a:defRPr/>
            </a:pPr>
            <a:r>
              <a:rPr kumimoji="0" lang="en-US" sz="1600" b="0" i="0" u="none" strike="noStrike" kern="1200" cap="none" spc="0" normalizeH="0" baseline="0" noProof="0" dirty="0">
                <a:ln>
                  <a:noFill/>
                </a:ln>
                <a:effectLst/>
                <a:uLnTx/>
                <a:uFillTx/>
                <a:latin typeface="Montserrat" panose="00000500000000000000" pitchFamily="2" charset="0"/>
                <a:ea typeface="Roboto Light" panose="020B0604020202020204" charset="0"/>
                <a:cs typeface="Calibri"/>
              </a:rPr>
              <a:t>94% of apprentices continue employment after completing an apprenticeship</a:t>
            </a:r>
          </a:p>
        </p:txBody>
      </p:sp>
      <p:sp>
        <p:nvSpPr>
          <p:cNvPr id="18" name="TextBox 17" descr="Diversity&#10;Foster a diverse and inclusive culture&#10;">
            <a:extLst>
              <a:ext uri="{FF2B5EF4-FFF2-40B4-BE49-F238E27FC236}">
                <a16:creationId xmlns:a16="http://schemas.microsoft.com/office/drawing/2014/main" id="{B332DBC9-5E87-47EF-B7C2-686C984B1366}"/>
              </a:ext>
            </a:extLst>
          </p:cNvPr>
          <p:cNvSpPr txBox="1"/>
          <p:nvPr/>
        </p:nvSpPr>
        <p:spPr>
          <a:xfrm>
            <a:off x="8744022" y="4602844"/>
            <a:ext cx="2589097" cy="1084695"/>
          </a:xfrm>
          <a:prstGeom prst="rect">
            <a:avLst/>
          </a:prstGeom>
          <a:noFill/>
        </p:spPr>
        <p:txBody>
          <a:bodyPr rot="0" spcFirstLastPara="0" vertOverflow="overflow" horzOverflow="overflow" vert="horz" wrap="square" lIns="107101" tIns="53550" rIns="107101" bIns="53550" numCol="1" spcCol="0" rtlCol="0" fromWordArt="0" anchor="t" anchorCtr="0" forceAA="0" compatLnSpc="1">
            <a:prstTxWarp prst="textNoShape">
              <a:avLst/>
            </a:prstTxWarp>
            <a:spAutoFit/>
          </a:bodyPr>
          <a:lstStyle/>
          <a:p>
            <a:pPr marL="0" marR="0" lvl="0" indent="0" algn="ctr" defTabSz="535518" rtl="0" eaLnBrk="1" fontAlgn="auto" latinLnBrk="0" hangingPunct="1">
              <a:lnSpc>
                <a:spcPct val="114000"/>
              </a:lnSpc>
              <a:spcBef>
                <a:spcPts val="600"/>
              </a:spcBef>
              <a:spcAft>
                <a:spcPts val="600"/>
              </a:spcAft>
              <a:buClrTx/>
              <a:buSzTx/>
              <a:buFontTx/>
              <a:buNone/>
              <a:tabLst/>
              <a:defRPr/>
            </a:pPr>
            <a:r>
              <a:rPr kumimoji="0" lang="en-US" sz="1600" b="1" i="0" u="none" strike="noStrike" kern="1200" cap="none" spc="0" normalizeH="0" baseline="0" noProof="0" dirty="0">
                <a:ln>
                  <a:noFill/>
                </a:ln>
                <a:effectLst/>
                <a:uLnTx/>
                <a:uFillTx/>
                <a:latin typeface="Montserrat" panose="00000500000000000000" pitchFamily="2" charset="0"/>
                <a:ea typeface="Roboto Light" panose="020B0604020202020204" charset="0"/>
              </a:rPr>
              <a:t>Diversity</a:t>
            </a:r>
          </a:p>
          <a:p>
            <a:pPr marL="0" marR="0" lvl="0" indent="0" algn="ctr" defTabSz="535518" rtl="0" eaLnBrk="1" fontAlgn="auto" latinLnBrk="0" hangingPunct="1">
              <a:lnSpc>
                <a:spcPct val="114000"/>
              </a:lnSpc>
              <a:spcBef>
                <a:spcPts val="600"/>
              </a:spcBef>
              <a:spcAft>
                <a:spcPts val="600"/>
              </a:spcAft>
              <a:buClrTx/>
              <a:buSzTx/>
              <a:buFontTx/>
              <a:buNone/>
              <a:tabLst/>
              <a:defRPr/>
            </a:pPr>
            <a:r>
              <a:rPr kumimoji="0" lang="en-US" sz="1600" b="0" i="0" u="none" strike="noStrike" kern="1200" cap="none" spc="0" normalizeH="0" baseline="0" noProof="0" dirty="0">
                <a:ln>
                  <a:noFill/>
                </a:ln>
                <a:effectLst/>
                <a:uLnTx/>
                <a:uFillTx/>
                <a:latin typeface="Montserrat" panose="00000500000000000000" pitchFamily="2" charset="0"/>
                <a:ea typeface="Roboto Light" panose="020B0604020202020204" charset="0"/>
                <a:cs typeface="Calibri"/>
              </a:rPr>
              <a:t>Foster a diverse and inclusive culture</a:t>
            </a:r>
          </a:p>
        </p:txBody>
      </p:sp>
      <p:pic>
        <p:nvPicPr>
          <p:cNvPr id="5" name="Picture 5">
            <a:extLst>
              <a:ext uri="{FF2B5EF4-FFF2-40B4-BE49-F238E27FC236}">
                <a16:creationId xmlns:a16="http://schemas.microsoft.com/office/drawing/2014/main" id="{E858DF9B-D9E3-492E-BDFF-4EE8BCC3A8B9}"/>
              </a:ext>
              <a:ext uri="{C183D7F6-B498-43B3-948B-1728B52AA6E4}">
                <adec:decorative xmlns:adec="http://schemas.microsoft.com/office/drawing/2017/decorative" val="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760204" y="1802007"/>
            <a:ext cx="527513" cy="527513"/>
          </a:xfrm>
          <a:prstGeom prst="rect">
            <a:avLst/>
          </a:prstGeom>
        </p:spPr>
      </p:pic>
      <p:pic>
        <p:nvPicPr>
          <p:cNvPr id="6" name="Picture 6">
            <a:extLst>
              <a:ext uri="{FF2B5EF4-FFF2-40B4-BE49-F238E27FC236}">
                <a16:creationId xmlns:a16="http://schemas.microsoft.com/office/drawing/2014/main" id="{ADA9E0C1-637F-4CBD-906A-EF02A386FF7F}"/>
              </a:ext>
              <a:ext uri="{C183D7F6-B498-43B3-948B-1728B52AA6E4}">
                <adec:decorative xmlns:adec="http://schemas.microsoft.com/office/drawing/2017/decorative" val="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670496" y="1743731"/>
            <a:ext cx="527513" cy="527513"/>
          </a:xfrm>
          <a:prstGeom prst="rect">
            <a:avLst/>
          </a:prstGeom>
        </p:spPr>
      </p:pic>
      <p:pic>
        <p:nvPicPr>
          <p:cNvPr id="8" name="Picture 8">
            <a:extLst>
              <a:ext uri="{FF2B5EF4-FFF2-40B4-BE49-F238E27FC236}">
                <a16:creationId xmlns:a16="http://schemas.microsoft.com/office/drawing/2014/main" id="{464BD31F-606D-44E7-9500-FF7585D6815B}"/>
              </a:ext>
              <a:ext uri="{C183D7F6-B498-43B3-948B-1728B52AA6E4}">
                <adec:decorative xmlns:adec="http://schemas.microsoft.com/office/drawing/2017/decorative" val="1"/>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664577" y="3845769"/>
            <a:ext cx="593992" cy="593992"/>
          </a:xfrm>
          <a:prstGeom prst="rect">
            <a:avLst/>
          </a:prstGeom>
        </p:spPr>
      </p:pic>
      <p:pic>
        <p:nvPicPr>
          <p:cNvPr id="9" name="Picture 9">
            <a:extLst>
              <a:ext uri="{FF2B5EF4-FFF2-40B4-BE49-F238E27FC236}">
                <a16:creationId xmlns:a16="http://schemas.microsoft.com/office/drawing/2014/main" id="{258A5330-CA56-4F3E-A396-45E5F3573D87}"/>
              </a:ext>
              <a:ext uri="{C183D7F6-B498-43B3-948B-1728B52AA6E4}">
                <adec:decorative xmlns:adec="http://schemas.microsoft.com/office/drawing/2017/decorative" val="1"/>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5704057" y="3845769"/>
            <a:ext cx="593992" cy="593992"/>
          </a:xfrm>
          <a:prstGeom prst="rect">
            <a:avLst/>
          </a:prstGeom>
        </p:spPr>
      </p:pic>
      <p:pic>
        <p:nvPicPr>
          <p:cNvPr id="10" name="Picture 10">
            <a:extLst>
              <a:ext uri="{FF2B5EF4-FFF2-40B4-BE49-F238E27FC236}">
                <a16:creationId xmlns:a16="http://schemas.microsoft.com/office/drawing/2014/main" id="{FAEFB11A-42FD-4B5A-B8E8-4B200394A4BD}"/>
              </a:ext>
              <a:ext uri="{C183D7F6-B498-43B3-948B-1728B52AA6E4}">
                <adec:decorative xmlns:adec="http://schemas.microsoft.com/office/drawing/2017/decorative" val="1"/>
              </a:ext>
            </a:extLst>
          </p:cNvPr>
          <p:cNvPicPr>
            <a:picLocks noChangeAspect="1"/>
          </p:cNvPicPr>
          <p:nvPr/>
        </p:nvPicPr>
        <p:blipFill>
          <a:blip r:embed="rId12">
            <a:duotone>
              <a:schemeClr val="accent1">
                <a:shade val="45000"/>
                <a:satMod val="135000"/>
              </a:schemeClr>
              <a:prstClr val="white"/>
            </a:duotone>
          </a:blip>
          <a:stretch>
            <a:fillRect/>
          </a:stretch>
        </p:blipFill>
        <p:spPr>
          <a:xfrm>
            <a:off x="9735600" y="3988927"/>
            <a:ext cx="488971" cy="509240"/>
          </a:xfrm>
          <a:prstGeom prst="rect">
            <a:avLst/>
          </a:prstGeom>
          <a:solidFill>
            <a:srgbClr val="FAAB1C"/>
          </a:solidFill>
          <a:ln>
            <a:noFill/>
          </a:ln>
        </p:spPr>
      </p:pic>
      <p:pic>
        <p:nvPicPr>
          <p:cNvPr id="3" name="Graphic 6">
            <a:extLst>
              <a:ext uri="{FF2B5EF4-FFF2-40B4-BE49-F238E27FC236}">
                <a16:creationId xmlns:a16="http://schemas.microsoft.com/office/drawing/2014/main" id="{9A45EB0B-2C4D-428A-996B-57638BA389A5}"/>
              </a:ext>
              <a:ext uri="{C183D7F6-B498-43B3-948B-1728B52AA6E4}">
                <adec:decorative xmlns:adec="http://schemas.microsoft.com/office/drawing/2017/decorative" val="1"/>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1810983" y="1802007"/>
            <a:ext cx="527513" cy="527513"/>
          </a:xfrm>
          <a:prstGeom prst="rect">
            <a:avLst/>
          </a:prstGeom>
        </p:spPr>
      </p:pic>
      <p:sp>
        <p:nvSpPr>
          <p:cNvPr id="12" name="Slide Number Placeholder 5">
            <a:extLst>
              <a:ext uri="{FF2B5EF4-FFF2-40B4-BE49-F238E27FC236}">
                <a16:creationId xmlns:a16="http://schemas.microsoft.com/office/drawing/2014/main" id="{2BE3A243-0BB1-58CE-2591-29B29716099A}"/>
              </a:ext>
              <a:ext uri="{C183D7F6-B498-43B3-948B-1728B52AA6E4}">
                <adec:decorative xmlns:adec="http://schemas.microsoft.com/office/drawing/2017/decorative" val="1"/>
              </a:ext>
            </a:extLst>
          </p:cNvPr>
          <p:cNvSpPr>
            <a:spLocks noGrp="1"/>
          </p:cNvSpPr>
          <p:nvPr>
            <p:ph type="sldNum" sz="quarter" idx="12"/>
          </p:nvPr>
        </p:nvSpPr>
        <p:spPr/>
        <p:txBody>
          <a:bodyPr/>
          <a:lstStyle>
            <a:lvl1pPr>
              <a:defRPr>
                <a:solidFill>
                  <a:schemeClr val="bg1"/>
                </a:solidFill>
              </a:defRPr>
            </a:lvl1pPr>
          </a:lstStyle>
          <a:p>
            <a:pPr algn="r"/>
            <a:r>
              <a:rPr lang="en-US" sz="1200" b="0">
                <a:solidFill>
                  <a:schemeClr val="tx1"/>
                </a:solidFill>
                <a:latin typeface="Montserrat" panose="00000500000000000000" pitchFamily="2" charset="0"/>
              </a:rPr>
              <a:t>Safal Partners © 2024</a:t>
            </a:r>
          </a:p>
        </p:txBody>
      </p:sp>
    </p:spTree>
    <p:custDataLst>
      <p:tags r:id="rId1"/>
    </p:custDataLst>
    <p:extLst>
      <p:ext uri="{BB962C8B-B14F-4D97-AF65-F5344CB8AC3E}">
        <p14:creationId xmlns:p14="http://schemas.microsoft.com/office/powerpoint/2010/main" val="201636081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95CC961-2EDF-6CFB-D99E-9DC4169940DE}"/>
              </a:ext>
            </a:extLst>
          </p:cNvPr>
          <p:cNvSpPr>
            <a:spLocks noGrp="1"/>
          </p:cNvSpPr>
          <p:nvPr>
            <p:ph type="title"/>
          </p:nvPr>
        </p:nvSpPr>
        <p:spPr/>
        <p:txBody>
          <a:bodyPr/>
          <a:lstStyle/>
          <a:p>
            <a:r>
              <a:rPr lang="en-US" dirty="0"/>
              <a:t>RA and WIOA Business Services</a:t>
            </a:r>
          </a:p>
        </p:txBody>
      </p:sp>
      <p:sp>
        <p:nvSpPr>
          <p:cNvPr id="5" name="Content Placeholder 4">
            <a:extLst>
              <a:ext uri="{FF2B5EF4-FFF2-40B4-BE49-F238E27FC236}">
                <a16:creationId xmlns:a16="http://schemas.microsoft.com/office/drawing/2014/main" id="{CE0AE7A6-9EBF-F4D3-871D-C545D170C465}"/>
              </a:ext>
            </a:extLst>
          </p:cNvPr>
          <p:cNvSpPr>
            <a:spLocks noGrp="1"/>
          </p:cNvSpPr>
          <p:nvPr>
            <p:ph idx="1"/>
          </p:nvPr>
        </p:nvSpPr>
        <p:spPr>
          <a:xfrm>
            <a:off x="630936" y="2264916"/>
            <a:ext cx="2827373" cy="2645287"/>
          </a:xfrm>
          <a:ln w="76200">
            <a:solidFill>
              <a:srgbClr val="009296"/>
            </a:solidFill>
          </a:ln>
        </p:spPr>
        <p:txBody>
          <a:bodyPr>
            <a:normAutofit/>
          </a:bodyPr>
          <a:lstStyle/>
          <a:p>
            <a:pPr marL="0" indent="0" algn="ctr">
              <a:lnSpc>
                <a:spcPct val="114000"/>
              </a:lnSpc>
              <a:spcBef>
                <a:spcPts val="600"/>
              </a:spcBef>
              <a:spcAft>
                <a:spcPts val="600"/>
              </a:spcAft>
              <a:buNone/>
            </a:pPr>
            <a:r>
              <a:rPr lang="en-US" sz="2300" baseline="0" dirty="0">
                <a:solidFill>
                  <a:schemeClr val="tx1"/>
                </a:solidFill>
              </a:rPr>
              <a:t>Apprenticeship is an important option for business partners receiving WIOA services.</a:t>
            </a:r>
          </a:p>
        </p:txBody>
      </p:sp>
      <p:sp>
        <p:nvSpPr>
          <p:cNvPr id="7" name="Text Placeholder 6">
            <a:extLst>
              <a:ext uri="{FF2B5EF4-FFF2-40B4-BE49-F238E27FC236}">
                <a16:creationId xmlns:a16="http://schemas.microsoft.com/office/drawing/2014/main" id="{082A6CE8-CA91-425C-3EF9-D4674B54DFDF}"/>
              </a:ext>
            </a:extLst>
          </p:cNvPr>
          <p:cNvSpPr>
            <a:spLocks noGrp="1"/>
          </p:cNvSpPr>
          <p:nvPr>
            <p:ph type="body" sz="quarter" idx="14"/>
          </p:nvPr>
        </p:nvSpPr>
        <p:spPr>
          <a:xfrm>
            <a:off x="3888332" y="1725524"/>
            <a:ext cx="7825155" cy="4546322"/>
          </a:xfrm>
        </p:spPr>
        <p:txBody>
          <a:bodyPr>
            <a:noAutofit/>
          </a:bodyPr>
          <a:lstStyle/>
          <a:p>
            <a:pPr>
              <a:lnSpc>
                <a:spcPct val="124000"/>
              </a:lnSpc>
              <a:spcBef>
                <a:spcPts val="600"/>
              </a:spcBef>
              <a:spcAft>
                <a:spcPts val="600"/>
              </a:spcAft>
            </a:pPr>
            <a:r>
              <a:rPr lang="en-US" sz="2200" dirty="0">
                <a:solidFill>
                  <a:schemeClr val="tx1"/>
                </a:solidFill>
              </a:rPr>
              <a:t>BSRs are ideally situated to help companies understand all their options, including Registered Apprenticeship</a:t>
            </a:r>
          </a:p>
          <a:p>
            <a:pPr>
              <a:lnSpc>
                <a:spcPct val="124000"/>
              </a:lnSpc>
              <a:spcBef>
                <a:spcPts val="600"/>
              </a:spcBef>
              <a:spcAft>
                <a:spcPts val="600"/>
              </a:spcAft>
            </a:pPr>
            <a:r>
              <a:rPr lang="en-US" sz="2200" dirty="0">
                <a:solidFill>
                  <a:schemeClr val="tx1"/>
                </a:solidFill>
              </a:rPr>
              <a:t>Companies partnering on WIOA services will likely be interested in apprenticeship as an important option</a:t>
            </a:r>
          </a:p>
          <a:p>
            <a:pPr>
              <a:lnSpc>
                <a:spcPct val="124000"/>
              </a:lnSpc>
              <a:spcBef>
                <a:spcPts val="600"/>
              </a:spcBef>
              <a:spcAft>
                <a:spcPts val="600"/>
              </a:spcAft>
            </a:pPr>
            <a:r>
              <a:rPr lang="en-US" sz="2200" dirty="0">
                <a:solidFill>
                  <a:schemeClr val="tx1"/>
                </a:solidFill>
              </a:rPr>
              <a:t>Employer partners are looking to minimize the number of different contacts, meetings, and reports </a:t>
            </a:r>
          </a:p>
          <a:p>
            <a:pPr>
              <a:lnSpc>
                <a:spcPct val="124000"/>
              </a:lnSpc>
              <a:spcBef>
                <a:spcPts val="600"/>
              </a:spcBef>
              <a:spcAft>
                <a:spcPts val="600"/>
              </a:spcAft>
            </a:pPr>
            <a:r>
              <a:rPr lang="en-US" sz="2200" dirty="0">
                <a:solidFill>
                  <a:schemeClr val="tx1"/>
                </a:solidFill>
              </a:rPr>
              <a:t>Workforce and apprenticeship systems can benefit each other</a:t>
            </a:r>
          </a:p>
          <a:p>
            <a:pPr>
              <a:lnSpc>
                <a:spcPct val="124000"/>
              </a:lnSpc>
              <a:spcBef>
                <a:spcPts val="600"/>
              </a:spcBef>
              <a:spcAft>
                <a:spcPts val="600"/>
              </a:spcAft>
            </a:pPr>
            <a:endParaRPr lang="en-US" sz="2200" dirty="0"/>
          </a:p>
          <a:p>
            <a:pPr>
              <a:lnSpc>
                <a:spcPct val="124000"/>
              </a:lnSpc>
              <a:spcBef>
                <a:spcPts val="600"/>
              </a:spcBef>
              <a:spcAft>
                <a:spcPts val="600"/>
              </a:spcAft>
            </a:pPr>
            <a:endParaRPr lang="en-US" sz="2200" dirty="0"/>
          </a:p>
        </p:txBody>
      </p:sp>
      <p:sp>
        <p:nvSpPr>
          <p:cNvPr id="9" name="Slide Number Placeholder 5">
            <a:extLst>
              <a:ext uri="{FF2B5EF4-FFF2-40B4-BE49-F238E27FC236}">
                <a16:creationId xmlns:a16="http://schemas.microsoft.com/office/drawing/2014/main" id="{73EA6BB8-E79A-7075-7A34-7E761ACD9A32}"/>
              </a:ext>
              <a:ext uri="{C183D7F6-B498-43B3-948B-1728B52AA6E4}">
                <adec:decorative xmlns:adec="http://schemas.microsoft.com/office/drawing/2017/decorative" val="1"/>
              </a:ext>
            </a:extLst>
          </p:cNvPr>
          <p:cNvSpPr>
            <a:spLocks noGrp="1"/>
          </p:cNvSpPr>
          <p:nvPr>
            <p:ph type="sldNum" sz="quarter" idx="12"/>
          </p:nvPr>
        </p:nvSpPr>
        <p:spPr>
          <a:xfrm>
            <a:off x="8776855" y="6492875"/>
            <a:ext cx="3322782" cy="365125"/>
          </a:xfrm>
        </p:spPr>
        <p:txBody>
          <a:bodyPr/>
          <a:lstStyle>
            <a:lvl1pPr>
              <a:defRPr>
                <a:solidFill>
                  <a:schemeClr val="bg1"/>
                </a:solidFill>
              </a:defRPr>
            </a:lvl1pPr>
          </a:lstStyle>
          <a:p>
            <a:pPr algn="r"/>
            <a:r>
              <a:rPr lang="en-US" sz="1200" b="0">
                <a:solidFill>
                  <a:schemeClr val="tx1"/>
                </a:solidFill>
                <a:latin typeface="Montserrat" panose="00000500000000000000" pitchFamily="2" charset="0"/>
              </a:rPr>
              <a:t>Safal Partners © 2024</a:t>
            </a:r>
          </a:p>
        </p:txBody>
      </p:sp>
    </p:spTree>
    <p:extLst>
      <p:ext uri="{BB962C8B-B14F-4D97-AF65-F5344CB8AC3E}">
        <p14:creationId xmlns:p14="http://schemas.microsoft.com/office/powerpoint/2010/main" val="217115765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C47F9D1-1631-EA7E-97E4-9413EE158F5D}"/>
              </a:ext>
            </a:extLst>
          </p:cNvPr>
          <p:cNvSpPr>
            <a:spLocks noGrp="1"/>
          </p:cNvSpPr>
          <p:nvPr>
            <p:ph type="title"/>
          </p:nvPr>
        </p:nvSpPr>
        <p:spPr>
          <a:xfrm>
            <a:off x="838200" y="531377"/>
            <a:ext cx="10515600" cy="1325563"/>
          </a:xfrm>
        </p:spPr>
        <p:txBody>
          <a:bodyPr>
            <a:normAutofit/>
          </a:bodyPr>
          <a:lstStyle/>
          <a:p>
            <a:r>
              <a:rPr lang="en-US" dirty="0"/>
              <a:t>Recent RA System Initiatives  and Funding Opportunities</a:t>
            </a:r>
          </a:p>
        </p:txBody>
      </p:sp>
      <p:sp>
        <p:nvSpPr>
          <p:cNvPr id="2" name="Content Placeholder 1">
            <a:extLst>
              <a:ext uri="{FF2B5EF4-FFF2-40B4-BE49-F238E27FC236}">
                <a16:creationId xmlns:a16="http://schemas.microsoft.com/office/drawing/2014/main" id="{D5D3D73A-CEBF-557C-C612-CE674A277CC3}"/>
              </a:ext>
            </a:extLst>
          </p:cNvPr>
          <p:cNvSpPr>
            <a:spLocks noGrp="1"/>
          </p:cNvSpPr>
          <p:nvPr>
            <p:ph sz="half" idx="1"/>
          </p:nvPr>
        </p:nvSpPr>
        <p:spPr>
          <a:xfrm>
            <a:off x="651164" y="1978025"/>
            <a:ext cx="11071444" cy="4076411"/>
          </a:xfrm>
        </p:spPr>
        <p:txBody>
          <a:bodyPr>
            <a:noAutofit/>
          </a:bodyPr>
          <a:lstStyle/>
          <a:p>
            <a:pPr>
              <a:lnSpc>
                <a:spcPct val="134000"/>
              </a:lnSpc>
              <a:spcBef>
                <a:spcPts val="600"/>
              </a:spcBef>
              <a:spcAft>
                <a:spcPts val="600"/>
              </a:spcAft>
            </a:pPr>
            <a:r>
              <a:rPr lang="en-US" sz="1800" b="0" i="0" u="none" dirty="0">
                <a:solidFill>
                  <a:schemeClr val="tx1"/>
                </a:solidFill>
              </a:rPr>
              <a:t>Executive Order: Scaling and Expanding the Use of Registered Apprenticeships in Industries and the Federal Government and Promoting Labor-Management Forums</a:t>
            </a:r>
          </a:p>
          <a:p>
            <a:pPr>
              <a:lnSpc>
                <a:spcPct val="134000"/>
              </a:lnSpc>
              <a:spcBef>
                <a:spcPts val="600"/>
              </a:spcBef>
              <a:spcAft>
                <a:spcPts val="600"/>
              </a:spcAft>
            </a:pPr>
            <a:r>
              <a:rPr lang="en-US" sz="1800" b="0" i="0" u="none" dirty="0">
                <a:solidFill>
                  <a:schemeClr val="tx1"/>
                </a:solidFill>
              </a:rPr>
              <a:t>TEN 23-23: Quality Pre-Apprenticeship Programs</a:t>
            </a:r>
          </a:p>
          <a:p>
            <a:pPr>
              <a:lnSpc>
                <a:spcPct val="134000"/>
              </a:lnSpc>
              <a:spcBef>
                <a:spcPts val="600"/>
              </a:spcBef>
              <a:spcAft>
                <a:spcPts val="600"/>
              </a:spcAft>
            </a:pPr>
            <a:r>
              <a:rPr lang="en-US" sz="1800" b="0" i="0" u="none" dirty="0">
                <a:solidFill>
                  <a:schemeClr val="tx1"/>
                </a:solidFill>
              </a:rPr>
              <a:t>Notice of proposed rulemaking to enhance the National Apprenticeship System</a:t>
            </a:r>
          </a:p>
          <a:p>
            <a:pPr>
              <a:lnSpc>
                <a:spcPct val="134000"/>
              </a:lnSpc>
              <a:spcBef>
                <a:spcPts val="600"/>
              </a:spcBef>
              <a:spcAft>
                <a:spcPts val="600"/>
              </a:spcAft>
            </a:pPr>
            <a:r>
              <a:rPr lang="en-US" sz="1800" dirty="0">
                <a:solidFill>
                  <a:schemeClr val="tx1"/>
                </a:solidFill>
              </a:rPr>
              <a:t>Building Pathways to Infrastructure Jobs grant</a:t>
            </a:r>
          </a:p>
          <a:p>
            <a:pPr>
              <a:lnSpc>
                <a:spcPct val="134000"/>
              </a:lnSpc>
              <a:spcBef>
                <a:spcPts val="600"/>
              </a:spcBef>
              <a:spcAft>
                <a:spcPts val="600"/>
              </a:spcAft>
            </a:pPr>
            <a:r>
              <a:rPr lang="en-US" sz="1800" b="0" dirty="0">
                <a:solidFill>
                  <a:schemeClr val="tx1"/>
                </a:solidFill>
              </a:rPr>
              <a:t>Apprenticeship Building America</a:t>
            </a:r>
          </a:p>
          <a:p>
            <a:pPr>
              <a:lnSpc>
                <a:spcPct val="134000"/>
              </a:lnSpc>
              <a:spcBef>
                <a:spcPts val="600"/>
              </a:spcBef>
              <a:spcAft>
                <a:spcPts val="600"/>
              </a:spcAft>
            </a:pPr>
            <a:r>
              <a:rPr lang="en-US" sz="1800" dirty="0">
                <a:solidFill>
                  <a:schemeClr val="tx1"/>
                </a:solidFill>
              </a:rPr>
              <a:t>State Apprenticeship Expansion grants</a:t>
            </a:r>
            <a:endParaRPr lang="en-US" sz="1800" b="0" dirty="0">
              <a:solidFill>
                <a:schemeClr val="tx1"/>
              </a:solidFill>
            </a:endParaRPr>
          </a:p>
        </p:txBody>
      </p:sp>
      <p:sp>
        <p:nvSpPr>
          <p:cNvPr id="9" name="Slide Number Placeholder 5">
            <a:extLst>
              <a:ext uri="{FF2B5EF4-FFF2-40B4-BE49-F238E27FC236}">
                <a16:creationId xmlns:a16="http://schemas.microsoft.com/office/drawing/2014/main" id="{10B7F7CA-F5DB-91F2-DBBA-A961903386D7}"/>
              </a:ext>
              <a:ext uri="{C183D7F6-B498-43B3-948B-1728B52AA6E4}">
                <adec:decorative xmlns:adec="http://schemas.microsoft.com/office/drawing/2017/decorative" val="1"/>
              </a:ext>
            </a:extLst>
          </p:cNvPr>
          <p:cNvSpPr>
            <a:spLocks noGrp="1"/>
          </p:cNvSpPr>
          <p:nvPr>
            <p:ph type="sldNum" sz="quarter" idx="12"/>
          </p:nvPr>
        </p:nvSpPr>
        <p:spPr>
          <a:xfrm>
            <a:off x="8776855" y="6492875"/>
            <a:ext cx="3322782" cy="365125"/>
          </a:xfrm>
        </p:spPr>
        <p:txBody>
          <a:bodyPr/>
          <a:lstStyle>
            <a:lvl1pPr>
              <a:defRPr>
                <a:solidFill>
                  <a:schemeClr val="bg1"/>
                </a:solidFill>
              </a:defRPr>
            </a:lvl1pPr>
          </a:lstStyle>
          <a:p>
            <a:pPr algn="r"/>
            <a:r>
              <a:rPr lang="en-US" sz="1200" b="0">
                <a:solidFill>
                  <a:schemeClr val="tx1"/>
                </a:solidFill>
                <a:latin typeface="Montserrat" panose="00000500000000000000" pitchFamily="2" charset="0"/>
              </a:rPr>
              <a:t>Safal Partners © 2024</a:t>
            </a:r>
          </a:p>
        </p:txBody>
      </p:sp>
      <p:pic>
        <p:nvPicPr>
          <p:cNvPr id="17" name="Picture 16">
            <a:extLst>
              <a:ext uri="{FF2B5EF4-FFF2-40B4-BE49-F238E27FC236}">
                <a16:creationId xmlns:a16="http://schemas.microsoft.com/office/drawing/2014/main" id="{E4552464-1987-DFBF-CFE5-F192FEF69BEB}"/>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9326880" y="4495015"/>
            <a:ext cx="2993136" cy="1997860"/>
          </a:xfrm>
          <a:prstGeom prst="rect">
            <a:avLst/>
          </a:prstGeom>
          <a:ln>
            <a:noFill/>
          </a:ln>
          <a:effectLst>
            <a:softEdge rad="112500"/>
          </a:effectLst>
        </p:spPr>
      </p:pic>
    </p:spTree>
    <p:extLst>
      <p:ext uri="{BB962C8B-B14F-4D97-AF65-F5344CB8AC3E}">
        <p14:creationId xmlns:p14="http://schemas.microsoft.com/office/powerpoint/2010/main" val="333915450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C47F9D1-1631-EA7E-97E4-9413EE158F5D}"/>
              </a:ext>
            </a:extLst>
          </p:cNvPr>
          <p:cNvSpPr>
            <a:spLocks noGrp="1"/>
          </p:cNvSpPr>
          <p:nvPr>
            <p:ph type="title"/>
          </p:nvPr>
        </p:nvSpPr>
        <p:spPr/>
        <p:txBody>
          <a:bodyPr>
            <a:normAutofit/>
          </a:bodyPr>
          <a:lstStyle/>
          <a:p>
            <a:r>
              <a:rPr lang="en-US" dirty="0"/>
              <a:t>Partners and Resources</a:t>
            </a:r>
          </a:p>
        </p:txBody>
      </p:sp>
      <p:sp>
        <p:nvSpPr>
          <p:cNvPr id="2" name="Content Placeholder 1">
            <a:extLst>
              <a:ext uri="{FF2B5EF4-FFF2-40B4-BE49-F238E27FC236}">
                <a16:creationId xmlns:a16="http://schemas.microsoft.com/office/drawing/2014/main" id="{D5D3D73A-CEBF-557C-C612-CE674A277CC3}"/>
              </a:ext>
            </a:extLst>
          </p:cNvPr>
          <p:cNvSpPr>
            <a:spLocks noGrp="1"/>
          </p:cNvSpPr>
          <p:nvPr>
            <p:ph idx="1"/>
          </p:nvPr>
        </p:nvSpPr>
        <p:spPr>
          <a:xfrm>
            <a:off x="746759" y="2264916"/>
            <a:ext cx="6065521" cy="2867561"/>
          </a:xfrm>
        </p:spPr>
        <p:txBody>
          <a:bodyPr>
            <a:noAutofit/>
          </a:bodyPr>
          <a:lstStyle/>
          <a:p>
            <a:pPr lvl="0">
              <a:lnSpc>
                <a:spcPct val="114000"/>
              </a:lnSpc>
              <a:spcBef>
                <a:spcPts val="600"/>
              </a:spcBef>
              <a:spcAft>
                <a:spcPts val="600"/>
              </a:spcAft>
            </a:pPr>
            <a:r>
              <a:rPr lang="en-US" sz="2400" b="0" dirty="0">
                <a:solidFill>
                  <a:schemeClr val="tx1"/>
                </a:solidFill>
              </a:rPr>
              <a:t>Industry Intermediaries for Registered Apprenticeship</a:t>
            </a:r>
          </a:p>
          <a:p>
            <a:pPr lvl="0">
              <a:lnSpc>
                <a:spcPct val="114000"/>
              </a:lnSpc>
              <a:spcBef>
                <a:spcPts val="600"/>
              </a:spcBef>
              <a:spcAft>
                <a:spcPts val="600"/>
              </a:spcAft>
            </a:pPr>
            <a:r>
              <a:rPr lang="en-US" sz="2400" dirty="0">
                <a:solidFill>
                  <a:schemeClr val="tx1"/>
                </a:solidFill>
              </a:rPr>
              <a:t>Apprenticeship Ambassadors</a:t>
            </a:r>
          </a:p>
          <a:p>
            <a:pPr lvl="0">
              <a:lnSpc>
                <a:spcPct val="114000"/>
              </a:lnSpc>
              <a:spcBef>
                <a:spcPts val="600"/>
              </a:spcBef>
              <a:spcAft>
                <a:spcPts val="600"/>
              </a:spcAft>
            </a:pPr>
            <a:r>
              <a:rPr lang="en-US" sz="2400" b="0" dirty="0">
                <a:solidFill>
                  <a:schemeClr val="tx1"/>
                </a:solidFill>
              </a:rPr>
              <a:t>Apprenticeship Trailblazers</a:t>
            </a:r>
          </a:p>
          <a:p>
            <a:pPr lvl="0">
              <a:lnSpc>
                <a:spcPct val="114000"/>
              </a:lnSpc>
              <a:spcBef>
                <a:spcPts val="600"/>
              </a:spcBef>
              <a:spcAft>
                <a:spcPts val="600"/>
              </a:spcAft>
            </a:pPr>
            <a:r>
              <a:rPr lang="en-US" sz="2400" dirty="0">
                <a:solidFill>
                  <a:schemeClr val="tx1"/>
                </a:solidFill>
              </a:rPr>
              <a:t>Youth Apprenticeship Week</a:t>
            </a:r>
          </a:p>
          <a:p>
            <a:pPr lvl="0">
              <a:lnSpc>
                <a:spcPct val="114000"/>
              </a:lnSpc>
              <a:spcBef>
                <a:spcPts val="600"/>
              </a:spcBef>
              <a:spcAft>
                <a:spcPts val="600"/>
              </a:spcAft>
            </a:pPr>
            <a:r>
              <a:rPr lang="en-US" sz="2400" b="0" dirty="0">
                <a:solidFill>
                  <a:schemeClr val="tx1"/>
                </a:solidFill>
              </a:rPr>
              <a:t>Advanced Manufacturing Sprint</a:t>
            </a:r>
          </a:p>
          <a:p>
            <a:pPr>
              <a:lnSpc>
                <a:spcPct val="114000"/>
              </a:lnSpc>
              <a:spcBef>
                <a:spcPts val="600"/>
              </a:spcBef>
              <a:spcAft>
                <a:spcPts val="600"/>
              </a:spcAft>
            </a:pPr>
            <a:endParaRPr lang="en-US" sz="2400" dirty="0"/>
          </a:p>
        </p:txBody>
      </p:sp>
      <p:pic>
        <p:nvPicPr>
          <p:cNvPr id="5" name="Picture 4" descr="apprenticeship ambassador logo">
            <a:extLst>
              <a:ext uri="{FF2B5EF4-FFF2-40B4-BE49-F238E27FC236}">
                <a16:creationId xmlns:a16="http://schemas.microsoft.com/office/drawing/2014/main" id="{C7256205-1A3D-AF6E-978C-596B31ACFA50}"/>
              </a:ext>
            </a:extLst>
          </p:cNvPr>
          <p:cNvPicPr>
            <a:picLocks noChangeAspect="1"/>
          </p:cNvPicPr>
          <p:nvPr/>
        </p:nvPicPr>
        <p:blipFill>
          <a:blip r:embed="rId2"/>
          <a:stretch>
            <a:fillRect/>
          </a:stretch>
        </p:blipFill>
        <p:spPr>
          <a:xfrm>
            <a:off x="7770086" y="2160020"/>
            <a:ext cx="2819545" cy="800141"/>
          </a:xfrm>
          <a:prstGeom prst="rect">
            <a:avLst/>
          </a:prstGeom>
        </p:spPr>
      </p:pic>
      <p:pic>
        <p:nvPicPr>
          <p:cNvPr id="8" name="Picture 7" descr="apprenticeship trailblazer logo">
            <a:extLst>
              <a:ext uri="{FF2B5EF4-FFF2-40B4-BE49-F238E27FC236}">
                <a16:creationId xmlns:a16="http://schemas.microsoft.com/office/drawing/2014/main" id="{4255026B-4EBE-8864-B031-9B0956241C5C}"/>
              </a:ext>
            </a:extLst>
          </p:cNvPr>
          <p:cNvPicPr>
            <a:picLocks noChangeAspect="1"/>
          </p:cNvPicPr>
          <p:nvPr/>
        </p:nvPicPr>
        <p:blipFill>
          <a:blip r:embed="rId3"/>
          <a:stretch>
            <a:fillRect/>
          </a:stretch>
        </p:blipFill>
        <p:spPr>
          <a:xfrm>
            <a:off x="6701717" y="3159155"/>
            <a:ext cx="2286117" cy="1816193"/>
          </a:xfrm>
          <a:prstGeom prst="rect">
            <a:avLst/>
          </a:prstGeom>
        </p:spPr>
      </p:pic>
      <p:pic>
        <p:nvPicPr>
          <p:cNvPr id="10" name="Picture 9" descr="youth apprenticeship week, may 5 through 11 2024 logo">
            <a:extLst>
              <a:ext uri="{FF2B5EF4-FFF2-40B4-BE49-F238E27FC236}">
                <a16:creationId xmlns:a16="http://schemas.microsoft.com/office/drawing/2014/main" id="{E9EBE2E5-13AA-37CE-9933-B629D73BB4D2}"/>
              </a:ext>
            </a:extLst>
          </p:cNvPr>
          <p:cNvPicPr>
            <a:picLocks noChangeAspect="1"/>
          </p:cNvPicPr>
          <p:nvPr/>
        </p:nvPicPr>
        <p:blipFill>
          <a:blip r:embed="rId4"/>
          <a:stretch>
            <a:fillRect/>
          </a:stretch>
        </p:blipFill>
        <p:spPr>
          <a:xfrm>
            <a:off x="8776855" y="3159155"/>
            <a:ext cx="2895749" cy="1809843"/>
          </a:xfrm>
          <a:prstGeom prst="rect">
            <a:avLst/>
          </a:prstGeom>
        </p:spPr>
      </p:pic>
      <p:sp>
        <p:nvSpPr>
          <p:cNvPr id="6" name="Slide Number Placeholder 5">
            <a:extLst>
              <a:ext uri="{FF2B5EF4-FFF2-40B4-BE49-F238E27FC236}">
                <a16:creationId xmlns:a16="http://schemas.microsoft.com/office/drawing/2014/main" id="{90F77128-EBF2-C1D9-A12C-96469EA4684F}"/>
              </a:ext>
              <a:ext uri="{C183D7F6-B498-43B3-948B-1728B52AA6E4}">
                <adec:decorative xmlns:adec="http://schemas.microsoft.com/office/drawing/2017/decorative" val="1"/>
              </a:ext>
            </a:extLst>
          </p:cNvPr>
          <p:cNvSpPr>
            <a:spLocks noGrp="1"/>
          </p:cNvSpPr>
          <p:nvPr>
            <p:ph type="sldNum" sz="quarter" idx="12"/>
          </p:nvPr>
        </p:nvSpPr>
        <p:spPr>
          <a:xfrm>
            <a:off x="8776855" y="6458039"/>
            <a:ext cx="3322782" cy="365125"/>
          </a:xfrm>
        </p:spPr>
        <p:txBody>
          <a:bodyPr/>
          <a:lstStyle>
            <a:lvl1pPr>
              <a:defRPr>
                <a:solidFill>
                  <a:schemeClr val="bg1"/>
                </a:solidFill>
              </a:defRPr>
            </a:lvl1pPr>
          </a:lstStyle>
          <a:p>
            <a:pPr algn="r"/>
            <a:r>
              <a:rPr lang="en-US" sz="1200" b="0">
                <a:solidFill>
                  <a:schemeClr val="tx1"/>
                </a:solidFill>
                <a:latin typeface="Montserrat" panose="00000500000000000000" pitchFamily="2" charset="0"/>
              </a:rPr>
              <a:t>Safal Partners © 2024</a:t>
            </a:r>
          </a:p>
        </p:txBody>
      </p:sp>
    </p:spTree>
    <p:extLst>
      <p:ext uri="{BB962C8B-B14F-4D97-AF65-F5344CB8AC3E}">
        <p14:creationId xmlns:p14="http://schemas.microsoft.com/office/powerpoint/2010/main" val="275682514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3">
            <a:extLst>
              <a:ext uri="{FF2B5EF4-FFF2-40B4-BE49-F238E27FC236}">
                <a16:creationId xmlns:a16="http://schemas.microsoft.com/office/drawing/2014/main" id="{FC56A256-08B0-D7AE-310A-61A02FBF4D8F}"/>
              </a:ext>
            </a:extLst>
          </p:cNvPr>
          <p:cNvSpPr>
            <a:spLocks noGrp="1"/>
          </p:cNvSpPr>
          <p:nvPr>
            <p:ph type="title"/>
          </p:nvPr>
        </p:nvSpPr>
        <p:spPr/>
        <p:txBody>
          <a:bodyPr>
            <a:normAutofit/>
          </a:bodyPr>
          <a:lstStyle/>
          <a:p>
            <a:r>
              <a:rPr lang="en-US" dirty="0"/>
              <a:t>APPRENTICESHIP FUNDING</a:t>
            </a:r>
          </a:p>
        </p:txBody>
      </p:sp>
      <p:sp>
        <p:nvSpPr>
          <p:cNvPr id="15" name="Text Placeholder 14">
            <a:extLst>
              <a:ext uri="{FF2B5EF4-FFF2-40B4-BE49-F238E27FC236}">
                <a16:creationId xmlns:a16="http://schemas.microsoft.com/office/drawing/2014/main" id="{CBD07E7B-7855-E5AC-168A-B25C19FEB05D}"/>
              </a:ext>
            </a:extLst>
          </p:cNvPr>
          <p:cNvSpPr>
            <a:spLocks noGrp="1"/>
          </p:cNvSpPr>
          <p:nvPr>
            <p:ph type="body" sz="quarter" idx="14"/>
          </p:nvPr>
        </p:nvSpPr>
        <p:spPr>
          <a:xfrm>
            <a:off x="489028" y="1502258"/>
            <a:ext cx="3508453" cy="532350"/>
          </a:xfrm>
          <a:solidFill>
            <a:schemeClr val="accent1"/>
          </a:solidFill>
        </p:spPr>
        <p:txBody>
          <a:bodyPr>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dirty="0">
                <a:solidFill>
                  <a:srgbClr val="FFFFFF"/>
                </a:solidFill>
              </a:rPr>
              <a:t>--</a:t>
            </a:r>
            <a:r>
              <a:rPr kumimoji="0" lang="en-US" sz="18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ACCESSING RESOURCES</a:t>
            </a:r>
            <a:r>
              <a:rPr lang="en-US" sz="1800" dirty="0">
                <a:solidFill>
                  <a:srgbClr val="FFFFFF"/>
                </a:solidFill>
              </a:rPr>
              <a:t>--</a:t>
            </a:r>
            <a:endParaRPr kumimoji="0" lang="en-US" sz="18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indent="0" algn="ctr">
              <a:buNone/>
            </a:pPr>
            <a:endParaRPr lang="en-US" sz="1800" dirty="0"/>
          </a:p>
        </p:txBody>
      </p:sp>
      <p:sp>
        <p:nvSpPr>
          <p:cNvPr id="4" name="Picture Placeholder 3" descr="For more information and detailed list of 20 industry intermediaries, check out the Industry Intermediary fact sheet on Apprenticeship.gov&#10;">
            <a:extLst>
              <a:ext uri="{FF2B5EF4-FFF2-40B4-BE49-F238E27FC236}">
                <a16:creationId xmlns:a16="http://schemas.microsoft.com/office/drawing/2014/main" id="{3201B6C4-3CBF-9FBB-BC08-B656CB7EDE65}"/>
              </a:ext>
            </a:extLst>
          </p:cNvPr>
          <p:cNvSpPr>
            <a:spLocks noGrp="1"/>
          </p:cNvSpPr>
          <p:nvPr>
            <p:ph type="pic" sz="quarter" idx="13"/>
          </p:nvPr>
        </p:nvSpPr>
        <p:spPr>
          <a:xfrm>
            <a:off x="3997481" y="1485978"/>
            <a:ext cx="7705491" cy="982595"/>
          </a:xfrm>
          <a:solidFill>
            <a:schemeClr val="accent6"/>
          </a:solidFill>
        </p:spPr>
        <p:txBody>
          <a:bodyPr>
            <a:normAutofit fontScale="92500"/>
          </a:bodyPr>
          <a:lstStyle/>
          <a:p>
            <a:pPr marL="0" marR="0" lvl="0" indent="0" algn="l" defTabSz="913607" rtl="0" eaLnBrk="0" fontAlgn="base" latinLnBrk="0" hangingPunct="0">
              <a:lnSpc>
                <a:spcPct val="134000"/>
              </a:lnSpc>
              <a:spcBef>
                <a:spcPts val="600"/>
              </a:spcBef>
              <a:spcAft>
                <a:spcPts val="600"/>
              </a:spcAft>
              <a:buClrTx/>
              <a:buSzTx/>
              <a:buFontTx/>
              <a:buNone/>
              <a:tabLst/>
              <a:defRPr/>
            </a:pPr>
            <a:r>
              <a:rPr kumimoji="0" lang="en-US" sz="1800" b="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For more information and detailed list of 20 industry intermediaries, check out the </a:t>
            </a:r>
            <a:r>
              <a:rPr kumimoji="0" lang="en-US" sz="1800" b="1"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hlinkClick r:id="rId4" tooltip="https://www.apprenticeship.gov/sites/default/files/IndFS-RAIndustryInterm-072023-508a.pdf">
                  <a:extLst>
                    <a:ext uri="{A12FA001-AC4F-418D-AE19-62706E023703}">
                      <ahyp:hlinkClr xmlns:ahyp="http://schemas.microsoft.com/office/drawing/2018/hyperlinkcolor" val="tx"/>
                    </a:ext>
                  </a:extLst>
                </a:hlinkClick>
              </a:rPr>
              <a:t>Industry Intermediary fact sheet on Apprenticeship.gov</a:t>
            </a:r>
            <a:endParaRPr kumimoji="0" lang="en-US" sz="1800" b="1"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endParaRPr>
          </a:p>
        </p:txBody>
      </p:sp>
      <p:sp>
        <p:nvSpPr>
          <p:cNvPr id="2" name="Content Placeholder 1">
            <a:extLst>
              <a:ext uri="{FF2B5EF4-FFF2-40B4-BE49-F238E27FC236}">
                <a16:creationId xmlns:a16="http://schemas.microsoft.com/office/drawing/2014/main" id="{3F9F811F-C339-5411-62A9-963E3F5D73B7}"/>
              </a:ext>
            </a:extLst>
          </p:cNvPr>
          <p:cNvSpPr>
            <a:spLocks noGrp="1"/>
          </p:cNvSpPr>
          <p:nvPr>
            <p:ph idx="1"/>
          </p:nvPr>
        </p:nvSpPr>
        <p:spPr>
          <a:xfrm>
            <a:off x="489028" y="2651883"/>
            <a:ext cx="11149303" cy="860172"/>
          </a:xfrm>
        </p:spPr>
        <p:txBody>
          <a:bodyPr>
            <a:noAutofit/>
          </a:bodyPr>
          <a:lstStyle/>
          <a:p>
            <a:pPr marL="0" marR="0" lvl="0" indent="0" algn="l" defTabSz="914400" rtl="0" eaLnBrk="1" fontAlgn="auto" latinLnBrk="0" hangingPunct="1">
              <a:lnSpc>
                <a:spcPct val="114000"/>
              </a:lnSpc>
              <a:spcBef>
                <a:spcPts val="600"/>
              </a:spcBef>
              <a:spcAft>
                <a:spcPts val="600"/>
              </a:spcAft>
              <a:buClrTx/>
              <a:buSzTx/>
              <a:buFontTx/>
              <a:buNone/>
              <a:tabLst/>
              <a:defRPr/>
            </a:pPr>
            <a:r>
              <a:rPr kumimoji="0" lang="en-US" sz="1600" b="1" i="0" u="none" strike="noStrike" kern="1200" cap="none" spc="0" normalizeH="0" baseline="0" noProof="0" dirty="0">
                <a:ln>
                  <a:noFill/>
                </a:ln>
                <a:solidFill>
                  <a:srgbClr val="016375"/>
                </a:solidFill>
                <a:effectLst/>
                <a:uLnTx/>
                <a:uFillTx/>
                <a:latin typeface="Arial"/>
                <a:ea typeface="+mn-ea"/>
                <a:cs typeface="Arial"/>
              </a:rPr>
              <a:t>Registered Apprenticeship Industry Intermediaries</a:t>
            </a:r>
            <a:r>
              <a:rPr kumimoji="0" lang="en-US" sz="1600" b="0" i="0" u="none" strike="noStrike" kern="1200" cap="none" spc="0" normalizeH="0" baseline="0" noProof="0" dirty="0">
                <a:ln>
                  <a:noFill/>
                </a:ln>
                <a:solidFill>
                  <a:srgbClr val="016375"/>
                </a:solidFill>
                <a:effectLst/>
                <a:uLnTx/>
                <a:uFillTx/>
                <a:latin typeface="Arial"/>
                <a:ea typeface="+mn-ea"/>
                <a:cs typeface="Arial"/>
              </a:rPr>
              <a:t>: </a:t>
            </a:r>
            <a:r>
              <a:rPr kumimoji="0" lang="en-US" sz="1600" b="0" i="0" u="none" strike="noStrike" kern="1200" cap="none" spc="0" normalizeH="0" baseline="0" noProof="0" dirty="0">
                <a:ln>
                  <a:noFill/>
                </a:ln>
                <a:solidFill>
                  <a:srgbClr val="5E5E5E"/>
                </a:solidFill>
                <a:effectLst/>
                <a:uLnTx/>
                <a:uFillTx/>
                <a:latin typeface="Arial"/>
                <a:ea typeface="+mn-ea"/>
                <a:cs typeface="Arial"/>
              </a:rPr>
              <a:t>Through a partnership with DOL, </a:t>
            </a:r>
            <a:r>
              <a:rPr kumimoji="0" lang="en-US" sz="1600" b="1" i="0" u="none" strike="noStrike" kern="1200" cap="none" spc="0" normalizeH="0" baseline="0" noProof="0" dirty="0">
                <a:ln>
                  <a:noFill/>
                </a:ln>
                <a:solidFill>
                  <a:srgbClr val="016375"/>
                </a:solidFill>
                <a:effectLst/>
                <a:uLnTx/>
                <a:uFillTx/>
                <a:latin typeface="Arial"/>
                <a:ea typeface="+mn-ea"/>
                <a:cs typeface="Arial"/>
              </a:rPr>
              <a:t>20 industry intermediaries </a:t>
            </a:r>
            <a:r>
              <a:rPr kumimoji="0" lang="en-US" sz="1600" b="0" i="0" u="none" strike="noStrike" kern="1200" cap="none" spc="0" normalizeH="0" baseline="0" noProof="0" dirty="0">
                <a:ln>
                  <a:noFill/>
                </a:ln>
                <a:solidFill>
                  <a:srgbClr val="5E5E5E"/>
                </a:solidFill>
                <a:effectLst/>
                <a:uLnTx/>
                <a:uFillTx/>
                <a:latin typeface="Arial"/>
                <a:ea typeface="+mn-ea"/>
                <a:cs typeface="Arial"/>
              </a:rPr>
              <a:t>offer expertise to help employers and labor organizations successfully launch, promote, and expand RA programs in growing industries.</a:t>
            </a:r>
          </a:p>
        </p:txBody>
      </p:sp>
      <p:pic>
        <p:nvPicPr>
          <p:cNvPr id="1215" name="Picture 1214">
            <a:extLst>
              <a:ext uri="{FF2B5EF4-FFF2-40B4-BE49-F238E27FC236}">
                <a16:creationId xmlns:a16="http://schemas.microsoft.com/office/drawing/2014/main" id="{645142EB-4206-3A64-FBF8-F248A2ED2FFF}"/>
              </a:ext>
              <a:ext uri="{C183D7F6-B498-43B3-948B-1728B52AA6E4}">
                <adec:decorative xmlns:adec="http://schemas.microsoft.com/office/drawing/2017/decorative" val="1"/>
              </a:ext>
            </a:extLst>
          </p:cNvPr>
          <p:cNvPicPr>
            <a:picLocks noChangeAspect="1"/>
          </p:cNvPicPr>
          <p:nvPr/>
        </p:nvPicPr>
        <p:blipFill rotWithShape="1">
          <a:blip r:embed="rId5"/>
          <a:srcRect b="47106"/>
          <a:stretch/>
        </p:blipFill>
        <p:spPr>
          <a:xfrm>
            <a:off x="2848440" y="3839311"/>
            <a:ext cx="1697588" cy="442610"/>
          </a:xfrm>
          <a:prstGeom prst="rect">
            <a:avLst/>
          </a:prstGeom>
        </p:spPr>
      </p:pic>
      <p:pic>
        <p:nvPicPr>
          <p:cNvPr id="1216" name="Picture 1215">
            <a:extLst>
              <a:ext uri="{FF2B5EF4-FFF2-40B4-BE49-F238E27FC236}">
                <a16:creationId xmlns:a16="http://schemas.microsoft.com/office/drawing/2014/main" id="{D5318DBC-BC30-24D5-92C2-9BDD3B593F53}"/>
              </a:ext>
              <a:ext uri="{C183D7F6-B498-43B3-948B-1728B52AA6E4}">
                <adec:decorative xmlns:adec="http://schemas.microsoft.com/office/drawing/2017/decorative" val="1"/>
              </a:ext>
            </a:extLst>
          </p:cNvPr>
          <p:cNvPicPr>
            <a:picLocks noChangeAspect="1"/>
          </p:cNvPicPr>
          <p:nvPr/>
        </p:nvPicPr>
        <p:blipFill rotWithShape="1">
          <a:blip r:embed="rId6"/>
          <a:srcRect b="54162"/>
          <a:stretch/>
        </p:blipFill>
        <p:spPr>
          <a:xfrm>
            <a:off x="5094767" y="3953836"/>
            <a:ext cx="1760386" cy="456851"/>
          </a:xfrm>
          <a:prstGeom prst="rect">
            <a:avLst/>
          </a:prstGeom>
        </p:spPr>
      </p:pic>
      <p:pic>
        <p:nvPicPr>
          <p:cNvPr id="1217" name="Picture 1216">
            <a:extLst>
              <a:ext uri="{FF2B5EF4-FFF2-40B4-BE49-F238E27FC236}">
                <a16:creationId xmlns:a16="http://schemas.microsoft.com/office/drawing/2014/main" id="{E8BDDD4B-B05A-8A28-015F-49ED57722C4B}"/>
              </a:ext>
              <a:ext uri="{C183D7F6-B498-43B3-948B-1728B52AA6E4}">
                <adec:decorative xmlns:adec="http://schemas.microsoft.com/office/drawing/2017/decorative" val="1"/>
              </a:ext>
            </a:extLst>
          </p:cNvPr>
          <p:cNvPicPr>
            <a:picLocks noChangeAspect="1"/>
          </p:cNvPicPr>
          <p:nvPr/>
        </p:nvPicPr>
        <p:blipFill rotWithShape="1">
          <a:blip r:embed="rId7"/>
          <a:srcRect b="47646"/>
          <a:stretch/>
        </p:blipFill>
        <p:spPr>
          <a:xfrm>
            <a:off x="8283726" y="4288312"/>
            <a:ext cx="1743437" cy="324535"/>
          </a:xfrm>
          <a:prstGeom prst="rect">
            <a:avLst/>
          </a:prstGeom>
        </p:spPr>
      </p:pic>
      <p:pic>
        <p:nvPicPr>
          <p:cNvPr id="1218" name="Picture 1217">
            <a:extLst>
              <a:ext uri="{FF2B5EF4-FFF2-40B4-BE49-F238E27FC236}">
                <a16:creationId xmlns:a16="http://schemas.microsoft.com/office/drawing/2014/main" id="{EE6361CF-239D-B28E-26E9-FCE0763CAE6E}"/>
              </a:ext>
              <a:ext uri="{C183D7F6-B498-43B3-948B-1728B52AA6E4}">
                <adec:decorative xmlns:adec="http://schemas.microsoft.com/office/drawing/2017/decorative" val="1"/>
              </a:ext>
            </a:extLst>
          </p:cNvPr>
          <p:cNvPicPr>
            <a:picLocks noChangeAspect="1"/>
          </p:cNvPicPr>
          <p:nvPr/>
        </p:nvPicPr>
        <p:blipFill rotWithShape="1">
          <a:blip r:embed="rId8"/>
          <a:srcRect b="42811"/>
          <a:stretch/>
        </p:blipFill>
        <p:spPr>
          <a:xfrm>
            <a:off x="6630426" y="4197858"/>
            <a:ext cx="1646585" cy="386175"/>
          </a:xfrm>
          <a:prstGeom prst="rect">
            <a:avLst/>
          </a:prstGeom>
        </p:spPr>
      </p:pic>
      <p:pic>
        <p:nvPicPr>
          <p:cNvPr id="1226" name="Picture 1225">
            <a:extLst>
              <a:ext uri="{FF2B5EF4-FFF2-40B4-BE49-F238E27FC236}">
                <a16:creationId xmlns:a16="http://schemas.microsoft.com/office/drawing/2014/main" id="{D89482F7-42A5-DEA9-96C9-2AF57833D013}"/>
              </a:ext>
              <a:ext uri="{C183D7F6-B498-43B3-948B-1728B52AA6E4}">
                <adec:decorative xmlns:adec="http://schemas.microsoft.com/office/drawing/2017/decorative" val="1"/>
              </a:ext>
            </a:extLst>
          </p:cNvPr>
          <p:cNvPicPr>
            <a:picLocks noChangeAspect="1"/>
          </p:cNvPicPr>
          <p:nvPr/>
        </p:nvPicPr>
        <p:blipFill rotWithShape="1">
          <a:blip r:embed="rId9"/>
          <a:srcRect b="38373"/>
          <a:stretch/>
        </p:blipFill>
        <p:spPr>
          <a:xfrm>
            <a:off x="812628" y="3839311"/>
            <a:ext cx="1697588" cy="442610"/>
          </a:xfrm>
          <a:prstGeom prst="rect">
            <a:avLst/>
          </a:prstGeom>
        </p:spPr>
      </p:pic>
      <p:pic>
        <p:nvPicPr>
          <p:cNvPr id="1213" name="Picture 1212">
            <a:extLst>
              <a:ext uri="{FF2B5EF4-FFF2-40B4-BE49-F238E27FC236}">
                <a16:creationId xmlns:a16="http://schemas.microsoft.com/office/drawing/2014/main" id="{B8677373-C58D-7F12-4821-51C78F3C9057}"/>
              </a:ext>
              <a:ext uri="{C183D7F6-B498-43B3-948B-1728B52AA6E4}">
                <adec:decorative xmlns:adec="http://schemas.microsoft.com/office/drawing/2017/decorative" val="1"/>
              </a:ext>
            </a:extLst>
          </p:cNvPr>
          <p:cNvPicPr>
            <a:picLocks noChangeAspect="1"/>
          </p:cNvPicPr>
          <p:nvPr/>
        </p:nvPicPr>
        <p:blipFill rotWithShape="1">
          <a:blip r:embed="rId10"/>
          <a:srcRect b="50716"/>
          <a:stretch/>
        </p:blipFill>
        <p:spPr>
          <a:xfrm>
            <a:off x="6581219" y="5135809"/>
            <a:ext cx="1901457" cy="441103"/>
          </a:xfrm>
          <a:prstGeom prst="rect">
            <a:avLst/>
          </a:prstGeom>
        </p:spPr>
      </p:pic>
      <p:pic>
        <p:nvPicPr>
          <p:cNvPr id="1220" name="Picture 1219">
            <a:extLst>
              <a:ext uri="{FF2B5EF4-FFF2-40B4-BE49-F238E27FC236}">
                <a16:creationId xmlns:a16="http://schemas.microsoft.com/office/drawing/2014/main" id="{49F5DC54-ED89-98BF-DA0D-1C8538996917}"/>
              </a:ext>
              <a:ext uri="{C183D7F6-B498-43B3-948B-1728B52AA6E4}">
                <adec:decorative xmlns:adec="http://schemas.microsoft.com/office/drawing/2017/decorative" val="1"/>
              </a:ext>
            </a:extLst>
          </p:cNvPr>
          <p:cNvPicPr>
            <a:picLocks noChangeAspect="1"/>
          </p:cNvPicPr>
          <p:nvPr/>
        </p:nvPicPr>
        <p:blipFill rotWithShape="1">
          <a:blip r:embed="rId11"/>
          <a:srcRect b="21067"/>
          <a:stretch/>
        </p:blipFill>
        <p:spPr>
          <a:xfrm>
            <a:off x="4359116" y="5020606"/>
            <a:ext cx="1561736" cy="647492"/>
          </a:xfrm>
          <a:prstGeom prst="rect">
            <a:avLst/>
          </a:prstGeom>
        </p:spPr>
      </p:pic>
      <p:pic>
        <p:nvPicPr>
          <p:cNvPr id="1222" name="Picture 1221">
            <a:extLst>
              <a:ext uri="{FF2B5EF4-FFF2-40B4-BE49-F238E27FC236}">
                <a16:creationId xmlns:a16="http://schemas.microsoft.com/office/drawing/2014/main" id="{5C7B909F-37D4-AEAD-4B65-9A8C369FB782}"/>
              </a:ext>
              <a:ext uri="{C183D7F6-B498-43B3-948B-1728B52AA6E4}">
                <adec:decorative xmlns:adec="http://schemas.microsoft.com/office/drawing/2017/decorative" val="1"/>
              </a:ext>
            </a:extLst>
          </p:cNvPr>
          <p:cNvPicPr>
            <a:picLocks noChangeAspect="1"/>
          </p:cNvPicPr>
          <p:nvPr/>
        </p:nvPicPr>
        <p:blipFill rotWithShape="1">
          <a:blip r:embed="rId12"/>
          <a:srcRect b="29918"/>
          <a:stretch/>
        </p:blipFill>
        <p:spPr>
          <a:xfrm>
            <a:off x="8110676" y="5628043"/>
            <a:ext cx="1901457" cy="600328"/>
          </a:xfrm>
          <a:prstGeom prst="rect">
            <a:avLst/>
          </a:prstGeom>
        </p:spPr>
      </p:pic>
      <p:pic>
        <p:nvPicPr>
          <p:cNvPr id="1223" name="Picture 1222">
            <a:extLst>
              <a:ext uri="{FF2B5EF4-FFF2-40B4-BE49-F238E27FC236}">
                <a16:creationId xmlns:a16="http://schemas.microsoft.com/office/drawing/2014/main" id="{97F2B15F-FFF3-022B-9F73-D6004F85B163}"/>
              </a:ext>
              <a:ext uri="{C183D7F6-B498-43B3-948B-1728B52AA6E4}">
                <adec:decorative xmlns:adec="http://schemas.microsoft.com/office/drawing/2017/decorative" val="1"/>
              </a:ext>
            </a:extLst>
          </p:cNvPr>
          <p:cNvPicPr>
            <a:picLocks noChangeAspect="1"/>
          </p:cNvPicPr>
          <p:nvPr/>
        </p:nvPicPr>
        <p:blipFill rotWithShape="1">
          <a:blip r:embed="rId13"/>
          <a:srcRect b="32109"/>
          <a:stretch/>
        </p:blipFill>
        <p:spPr>
          <a:xfrm>
            <a:off x="2510216" y="5180901"/>
            <a:ext cx="1901457" cy="663748"/>
          </a:xfrm>
          <a:prstGeom prst="rect">
            <a:avLst/>
          </a:prstGeom>
        </p:spPr>
      </p:pic>
      <p:pic>
        <p:nvPicPr>
          <p:cNvPr id="1225" name="Picture 1224">
            <a:extLst>
              <a:ext uri="{FF2B5EF4-FFF2-40B4-BE49-F238E27FC236}">
                <a16:creationId xmlns:a16="http://schemas.microsoft.com/office/drawing/2014/main" id="{D26EB36F-96FE-5F62-E75D-7F802F5C7E1F}"/>
              </a:ext>
              <a:ext uri="{C183D7F6-B498-43B3-948B-1728B52AA6E4}">
                <adec:decorative xmlns:adec="http://schemas.microsoft.com/office/drawing/2017/decorative" val="1"/>
              </a:ext>
            </a:extLst>
          </p:cNvPr>
          <p:cNvPicPr>
            <a:picLocks noChangeAspect="1"/>
          </p:cNvPicPr>
          <p:nvPr/>
        </p:nvPicPr>
        <p:blipFill rotWithShape="1">
          <a:blip r:embed="rId14"/>
          <a:srcRect b="33459"/>
          <a:stretch/>
        </p:blipFill>
        <p:spPr>
          <a:xfrm>
            <a:off x="10012132" y="5686747"/>
            <a:ext cx="1901457" cy="509682"/>
          </a:xfrm>
          <a:prstGeom prst="rect">
            <a:avLst/>
          </a:prstGeom>
        </p:spPr>
      </p:pic>
      <p:pic>
        <p:nvPicPr>
          <p:cNvPr id="1212" name="Picture 1211">
            <a:extLst>
              <a:ext uri="{FF2B5EF4-FFF2-40B4-BE49-F238E27FC236}">
                <a16:creationId xmlns:a16="http://schemas.microsoft.com/office/drawing/2014/main" id="{999BF833-B807-C6CD-E096-F547AA3FE483}"/>
              </a:ext>
              <a:ext uri="{C183D7F6-B498-43B3-948B-1728B52AA6E4}">
                <adec:decorative xmlns:adec="http://schemas.microsoft.com/office/drawing/2017/decorative" val="1"/>
              </a:ext>
            </a:extLst>
          </p:cNvPr>
          <p:cNvPicPr>
            <a:picLocks noChangeAspect="1"/>
          </p:cNvPicPr>
          <p:nvPr/>
        </p:nvPicPr>
        <p:blipFill rotWithShape="1">
          <a:blip r:embed="rId15"/>
          <a:srcRect b="44488"/>
          <a:stretch/>
        </p:blipFill>
        <p:spPr>
          <a:xfrm>
            <a:off x="8389025" y="4989628"/>
            <a:ext cx="1638138" cy="620358"/>
          </a:xfrm>
          <a:prstGeom prst="rect">
            <a:avLst/>
          </a:prstGeom>
        </p:spPr>
      </p:pic>
      <p:pic>
        <p:nvPicPr>
          <p:cNvPr id="1214" name="Picture 1213">
            <a:extLst>
              <a:ext uri="{FF2B5EF4-FFF2-40B4-BE49-F238E27FC236}">
                <a16:creationId xmlns:a16="http://schemas.microsoft.com/office/drawing/2014/main" id="{E43EF11C-17DA-4592-EC63-1D4AA775D4C0}"/>
              </a:ext>
              <a:ext uri="{C183D7F6-B498-43B3-948B-1728B52AA6E4}">
                <adec:decorative xmlns:adec="http://schemas.microsoft.com/office/drawing/2017/decorative" val="1"/>
              </a:ext>
            </a:extLst>
          </p:cNvPr>
          <p:cNvPicPr>
            <a:picLocks noChangeAspect="1"/>
          </p:cNvPicPr>
          <p:nvPr/>
        </p:nvPicPr>
        <p:blipFill rotWithShape="1">
          <a:blip r:embed="rId16"/>
          <a:srcRect b="34872"/>
          <a:stretch/>
        </p:blipFill>
        <p:spPr>
          <a:xfrm>
            <a:off x="4092397" y="4390946"/>
            <a:ext cx="1901457" cy="599132"/>
          </a:xfrm>
          <a:prstGeom prst="rect">
            <a:avLst/>
          </a:prstGeom>
        </p:spPr>
      </p:pic>
      <p:pic>
        <p:nvPicPr>
          <p:cNvPr id="1221" name="Picture 1220">
            <a:extLst>
              <a:ext uri="{FF2B5EF4-FFF2-40B4-BE49-F238E27FC236}">
                <a16:creationId xmlns:a16="http://schemas.microsoft.com/office/drawing/2014/main" id="{6034E8CC-43F8-DA8B-D655-AE3CE0E175CA}"/>
              </a:ext>
              <a:ext uri="{C183D7F6-B498-43B3-948B-1728B52AA6E4}">
                <adec:decorative xmlns:adec="http://schemas.microsoft.com/office/drawing/2017/decorative" val="1"/>
              </a:ext>
            </a:extLst>
          </p:cNvPr>
          <p:cNvPicPr>
            <a:picLocks noChangeAspect="1"/>
          </p:cNvPicPr>
          <p:nvPr/>
        </p:nvPicPr>
        <p:blipFill rotWithShape="1">
          <a:blip r:embed="rId17"/>
          <a:srcRect b="32532"/>
          <a:stretch/>
        </p:blipFill>
        <p:spPr>
          <a:xfrm>
            <a:off x="2089843" y="4520713"/>
            <a:ext cx="1901457" cy="553144"/>
          </a:xfrm>
          <a:prstGeom prst="rect">
            <a:avLst/>
          </a:prstGeom>
        </p:spPr>
      </p:pic>
      <p:pic>
        <p:nvPicPr>
          <p:cNvPr id="1227" name="Picture 1226">
            <a:extLst>
              <a:ext uri="{FF2B5EF4-FFF2-40B4-BE49-F238E27FC236}">
                <a16:creationId xmlns:a16="http://schemas.microsoft.com/office/drawing/2014/main" id="{26F23C42-0240-BAE6-5591-54C35549F4F8}"/>
              </a:ext>
              <a:ext uri="{C183D7F6-B498-43B3-948B-1728B52AA6E4}">
                <adec:decorative xmlns:adec="http://schemas.microsoft.com/office/drawing/2017/decorative" val="1"/>
              </a:ext>
            </a:extLst>
          </p:cNvPr>
          <p:cNvPicPr>
            <a:picLocks noChangeAspect="1"/>
          </p:cNvPicPr>
          <p:nvPr/>
        </p:nvPicPr>
        <p:blipFill rotWithShape="1">
          <a:blip r:embed="rId18"/>
          <a:srcRect b="32989"/>
          <a:stretch/>
        </p:blipFill>
        <p:spPr>
          <a:xfrm>
            <a:off x="383134" y="4426255"/>
            <a:ext cx="1901457" cy="620357"/>
          </a:xfrm>
          <a:prstGeom prst="rect">
            <a:avLst/>
          </a:prstGeom>
        </p:spPr>
      </p:pic>
      <p:pic>
        <p:nvPicPr>
          <p:cNvPr id="7" name="Picture 6">
            <a:extLst>
              <a:ext uri="{FF2B5EF4-FFF2-40B4-BE49-F238E27FC236}">
                <a16:creationId xmlns:a16="http://schemas.microsoft.com/office/drawing/2014/main" id="{C51A07E0-BE34-0A88-C9AF-F55ADC9A3E90}"/>
              </a:ext>
              <a:ext uri="{C183D7F6-B498-43B3-948B-1728B52AA6E4}">
                <adec:decorative xmlns:adec="http://schemas.microsoft.com/office/drawing/2017/decorative" val="1"/>
              </a:ext>
            </a:extLst>
          </p:cNvPr>
          <p:cNvPicPr>
            <a:picLocks noChangeAspect="1"/>
          </p:cNvPicPr>
          <p:nvPr/>
        </p:nvPicPr>
        <p:blipFill rotWithShape="1">
          <a:blip r:embed="rId19"/>
          <a:srcRect b="36013"/>
          <a:stretch/>
        </p:blipFill>
        <p:spPr>
          <a:xfrm>
            <a:off x="10064683" y="4789971"/>
            <a:ext cx="1901457" cy="765971"/>
          </a:xfrm>
          <a:prstGeom prst="rect">
            <a:avLst/>
          </a:prstGeom>
        </p:spPr>
      </p:pic>
      <p:pic>
        <p:nvPicPr>
          <p:cNvPr id="3" name="Picture 2">
            <a:extLst>
              <a:ext uri="{FF2B5EF4-FFF2-40B4-BE49-F238E27FC236}">
                <a16:creationId xmlns:a16="http://schemas.microsoft.com/office/drawing/2014/main" id="{9B206010-33EA-5F85-5E99-B62615AD388C}"/>
              </a:ext>
              <a:ext uri="{C183D7F6-B498-43B3-948B-1728B52AA6E4}">
                <adec:decorative xmlns:adec="http://schemas.microsoft.com/office/drawing/2017/decorative" val="1"/>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631135" y="5287421"/>
            <a:ext cx="1556076" cy="597422"/>
          </a:xfrm>
          <a:prstGeom prst="rect">
            <a:avLst/>
          </a:prstGeom>
        </p:spPr>
      </p:pic>
      <p:pic>
        <p:nvPicPr>
          <p:cNvPr id="14" name="Picture 13">
            <a:extLst>
              <a:ext uri="{FF2B5EF4-FFF2-40B4-BE49-F238E27FC236}">
                <a16:creationId xmlns:a16="http://schemas.microsoft.com/office/drawing/2014/main" id="{6756AFE8-6CDE-60DA-CB0E-667F362DA132}"/>
              </a:ext>
              <a:ext uri="{C183D7F6-B498-43B3-948B-1728B52AA6E4}">
                <adec:decorative xmlns:adec="http://schemas.microsoft.com/office/drawing/2017/decorative" val="1"/>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5307653" y="5526265"/>
            <a:ext cx="1266080" cy="783466"/>
          </a:xfrm>
          <a:prstGeom prst="rect">
            <a:avLst/>
          </a:prstGeom>
        </p:spPr>
      </p:pic>
      <p:pic>
        <p:nvPicPr>
          <p:cNvPr id="16" name="Picture 15">
            <a:extLst>
              <a:ext uri="{FF2B5EF4-FFF2-40B4-BE49-F238E27FC236}">
                <a16:creationId xmlns:a16="http://schemas.microsoft.com/office/drawing/2014/main" id="{5ADC57F5-8F0B-6BE5-CA08-E10D9F3473F6}"/>
              </a:ext>
              <a:ext uri="{C183D7F6-B498-43B3-948B-1728B52AA6E4}">
                <adec:decorative xmlns:adec="http://schemas.microsoft.com/office/drawing/2017/decorative" val="1"/>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6837192" y="5586132"/>
            <a:ext cx="1295860" cy="684150"/>
          </a:xfrm>
          <a:prstGeom prst="rect">
            <a:avLst/>
          </a:prstGeom>
        </p:spPr>
      </p:pic>
      <p:pic>
        <p:nvPicPr>
          <p:cNvPr id="18" name="Picture 17">
            <a:extLst>
              <a:ext uri="{FF2B5EF4-FFF2-40B4-BE49-F238E27FC236}">
                <a16:creationId xmlns:a16="http://schemas.microsoft.com/office/drawing/2014/main" id="{E91F81AE-0642-AF84-0B93-17706E9A07F4}"/>
              </a:ext>
              <a:ext uri="{C183D7F6-B498-43B3-948B-1728B52AA6E4}">
                <adec:decorative xmlns:adec="http://schemas.microsoft.com/office/drawing/2017/decorative" val="1"/>
              </a:ext>
            </a:extLst>
          </p:cNvPr>
          <p:cNvPicPr>
            <a:picLocks noChangeAspect="1"/>
          </p:cNvPicPr>
          <p:nvPr/>
        </p:nvPicPr>
        <p:blipFill>
          <a:blip r:embed="rId23">
            <a:extLst>
              <a:ext uri="{28A0092B-C50C-407E-A947-70E740481C1C}">
                <a14:useLocalDpi xmlns:a14="http://schemas.microsoft.com/office/drawing/2010/main" val="0"/>
              </a:ext>
            </a:extLst>
          </a:blip>
          <a:srcRect/>
          <a:stretch/>
        </p:blipFill>
        <p:spPr>
          <a:xfrm>
            <a:off x="3564075" y="5841089"/>
            <a:ext cx="1384686" cy="526576"/>
          </a:xfrm>
          <a:prstGeom prst="rect">
            <a:avLst/>
          </a:prstGeom>
        </p:spPr>
      </p:pic>
      <p:pic>
        <p:nvPicPr>
          <p:cNvPr id="17" name="Picture 16">
            <a:extLst>
              <a:ext uri="{FF2B5EF4-FFF2-40B4-BE49-F238E27FC236}">
                <a16:creationId xmlns:a16="http://schemas.microsoft.com/office/drawing/2014/main" id="{0524B5A3-E776-2136-5615-30DAF1A17AE4}"/>
              </a:ext>
              <a:ext uri="{C183D7F6-B498-43B3-948B-1728B52AA6E4}">
                <adec:decorative xmlns:adec="http://schemas.microsoft.com/office/drawing/2017/decorative" val="1"/>
              </a:ext>
            </a:extLst>
          </p:cNvPr>
          <p:cNvPicPr>
            <a:picLocks noChangeAspect="1"/>
          </p:cNvPicPr>
          <p:nvPr/>
        </p:nvPicPr>
        <p:blipFill>
          <a:blip r:embed="rId24">
            <a:extLst>
              <a:ext uri="{28A0092B-C50C-407E-A947-70E740481C1C}">
                <a14:useLocalDpi xmlns:a14="http://schemas.microsoft.com/office/drawing/2010/main" val="0"/>
              </a:ext>
            </a:extLst>
          </a:blip>
          <a:srcRect/>
          <a:stretch/>
        </p:blipFill>
        <p:spPr>
          <a:xfrm>
            <a:off x="10128793" y="4108353"/>
            <a:ext cx="1295860" cy="461139"/>
          </a:xfrm>
          <a:prstGeom prst="rect">
            <a:avLst/>
          </a:prstGeom>
        </p:spPr>
      </p:pic>
      <p:pic>
        <p:nvPicPr>
          <p:cNvPr id="28" name="Picture 27">
            <a:extLst>
              <a:ext uri="{FF2B5EF4-FFF2-40B4-BE49-F238E27FC236}">
                <a16:creationId xmlns:a16="http://schemas.microsoft.com/office/drawing/2014/main" id="{FED0218A-E3FC-817E-6093-D069ABED8E4B}"/>
              </a:ext>
              <a:ext uri="{C183D7F6-B498-43B3-948B-1728B52AA6E4}">
                <adec:decorative xmlns:adec="http://schemas.microsoft.com/office/drawing/2017/decorative" val="1"/>
              </a:ext>
            </a:extLst>
          </p:cNvPr>
          <p:cNvPicPr>
            <a:picLocks noChangeAspect="1"/>
          </p:cNvPicPr>
          <p:nvPr/>
        </p:nvPicPr>
        <p:blipFill>
          <a:blip r:embed="rId25">
            <a:extLst>
              <a:ext uri="{28A0092B-C50C-407E-A947-70E740481C1C}">
                <a14:useLocalDpi xmlns:a14="http://schemas.microsoft.com/office/drawing/2010/main" val="0"/>
              </a:ext>
            </a:extLst>
          </a:blip>
          <a:srcRect/>
          <a:stretch/>
        </p:blipFill>
        <p:spPr>
          <a:xfrm>
            <a:off x="6990330" y="6513221"/>
            <a:ext cx="1865599" cy="258812"/>
          </a:xfrm>
          <a:prstGeom prst="rect">
            <a:avLst/>
          </a:prstGeom>
        </p:spPr>
      </p:pic>
      <p:sp>
        <p:nvSpPr>
          <p:cNvPr id="29" name="Slide Number Placeholder 5">
            <a:extLst>
              <a:ext uri="{FF2B5EF4-FFF2-40B4-BE49-F238E27FC236}">
                <a16:creationId xmlns:a16="http://schemas.microsoft.com/office/drawing/2014/main" id="{2687ADFE-0931-5165-28E6-7574BC6119CB}"/>
              </a:ext>
              <a:ext uri="{C183D7F6-B498-43B3-948B-1728B52AA6E4}">
                <adec:decorative xmlns:adec="http://schemas.microsoft.com/office/drawing/2017/decorative" val="1"/>
              </a:ext>
            </a:extLst>
          </p:cNvPr>
          <p:cNvSpPr>
            <a:spLocks noGrp="1"/>
          </p:cNvSpPr>
          <p:nvPr>
            <p:ph type="sldNum" sz="quarter" idx="12"/>
          </p:nvPr>
        </p:nvSpPr>
        <p:spPr>
          <a:xfrm>
            <a:off x="8776855" y="6458039"/>
            <a:ext cx="3322782" cy="365125"/>
          </a:xfrm>
        </p:spPr>
        <p:txBody>
          <a:bodyPr/>
          <a:lstStyle>
            <a:lvl1pPr>
              <a:defRPr>
                <a:solidFill>
                  <a:schemeClr val="bg1"/>
                </a:solidFill>
              </a:defRPr>
            </a:lvl1pPr>
          </a:lstStyle>
          <a:p>
            <a:pPr algn="r"/>
            <a:r>
              <a:rPr lang="en-US" sz="1200" b="0">
                <a:solidFill>
                  <a:schemeClr val="tx1"/>
                </a:solidFill>
                <a:latin typeface="Montserrat" panose="00000500000000000000" pitchFamily="2" charset="0"/>
              </a:rPr>
              <a:t>Safal Partners © 2024</a:t>
            </a:r>
          </a:p>
        </p:txBody>
      </p:sp>
    </p:spTree>
    <p:custDataLst>
      <p:tags r:id="rId1"/>
    </p:custDataLst>
    <p:extLst>
      <p:ext uri="{BB962C8B-B14F-4D97-AF65-F5344CB8AC3E}">
        <p14:creationId xmlns:p14="http://schemas.microsoft.com/office/powerpoint/2010/main" val="221736515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C6D013B6-A467-0C9F-DCB9-3FC6BF58DE00}"/>
              </a:ext>
            </a:extLst>
          </p:cNvPr>
          <p:cNvSpPr>
            <a:spLocks noGrp="1"/>
          </p:cNvSpPr>
          <p:nvPr>
            <p:ph type="title"/>
          </p:nvPr>
        </p:nvSpPr>
        <p:spPr/>
        <p:txBody>
          <a:bodyPr/>
          <a:lstStyle/>
          <a:p>
            <a:r>
              <a:rPr lang="en-US" sz="3000" dirty="0"/>
              <a:t>APPRENTICESHIP AMBASSADOR INITIATIVE</a:t>
            </a:r>
          </a:p>
        </p:txBody>
      </p:sp>
      <p:sp>
        <p:nvSpPr>
          <p:cNvPr id="9" name="Content Placeholder 8">
            <a:extLst>
              <a:ext uri="{FF2B5EF4-FFF2-40B4-BE49-F238E27FC236}">
                <a16:creationId xmlns:a16="http://schemas.microsoft.com/office/drawing/2014/main" id="{2D5A17A3-D3CD-78CE-57A8-122EDE5689F2}"/>
              </a:ext>
            </a:extLst>
          </p:cNvPr>
          <p:cNvSpPr>
            <a:spLocks noGrp="1"/>
          </p:cNvSpPr>
          <p:nvPr>
            <p:ph sz="half" idx="1"/>
          </p:nvPr>
        </p:nvSpPr>
        <p:spPr>
          <a:xfrm>
            <a:off x="5789892" y="2632869"/>
            <a:ext cx="5972340" cy="3284968"/>
          </a:xfrm>
        </p:spPr>
        <p:txBody>
          <a:bodyPr vert="horz" lIns="91440" tIns="45720" rIns="91440" bIns="45720" rtlCol="0" anchor="t">
            <a:noAutofit/>
          </a:bodyPr>
          <a:lstStyle/>
          <a:p>
            <a:pPr>
              <a:lnSpc>
                <a:spcPct val="114000"/>
              </a:lnSpc>
              <a:spcBef>
                <a:spcPts val="600"/>
              </a:spcBef>
              <a:spcAft>
                <a:spcPts val="600"/>
              </a:spcAft>
            </a:pPr>
            <a:r>
              <a:rPr lang="en-US" sz="1800" dirty="0">
                <a:latin typeface="Arial"/>
                <a:cs typeface="Segoe UI"/>
              </a:rPr>
              <a:t>The </a:t>
            </a:r>
            <a:r>
              <a:rPr lang="en-US" sz="1800" b="1" dirty="0">
                <a:solidFill>
                  <a:srgbClr val="C00000"/>
                </a:solidFill>
                <a:latin typeface="Arial"/>
                <a:cs typeface="Segoe UI"/>
              </a:rPr>
              <a:t>Apprenticeship Ambassador Initiative </a:t>
            </a:r>
            <a:r>
              <a:rPr lang="en-US" sz="1800" dirty="0">
                <a:latin typeface="Arial"/>
                <a:cs typeface="Segoe UI"/>
              </a:rPr>
              <a:t>creates a national network of employers, labor organizations, industry associations, program sponsors, educators, workforce intermediaries, apprentices, community-based organizations, and other stakeholders to serve as </a:t>
            </a:r>
            <a:r>
              <a:rPr lang="en-US" sz="1800" b="1" dirty="0">
                <a:latin typeface="Arial"/>
                <a:cs typeface="Segoe UI"/>
              </a:rPr>
              <a:t>champions for expanding and diversifying Registered Apprenticeship</a:t>
            </a:r>
            <a:r>
              <a:rPr lang="en-US" sz="1800" dirty="0">
                <a:latin typeface="Arial"/>
                <a:cs typeface="Segoe UI"/>
              </a:rPr>
              <a:t>.</a:t>
            </a:r>
            <a:endParaRPr lang="en-US" sz="1800" dirty="0">
              <a:latin typeface="Arial"/>
            </a:endParaRPr>
          </a:p>
          <a:p>
            <a:pPr>
              <a:lnSpc>
                <a:spcPct val="114000"/>
              </a:lnSpc>
              <a:spcBef>
                <a:spcPts val="600"/>
              </a:spcBef>
              <a:spcAft>
                <a:spcPts val="600"/>
              </a:spcAft>
            </a:pPr>
            <a:r>
              <a:rPr lang="en-US" sz="1800" dirty="0"/>
              <a:t>For more information check out the </a:t>
            </a:r>
            <a:r>
              <a:rPr lang="en-US" sz="1800" dirty="0">
                <a:solidFill>
                  <a:schemeClr val="accent1"/>
                </a:solidFill>
                <a:hlinkClick r:id="rId3" tooltip="https://www.apprenticeship.gov/apprenticeship-ambassador-initiative">
                  <a:extLst>
                    <a:ext uri="{A12FA001-AC4F-418D-AE19-62706E023703}">
                      <ahyp:hlinkClr xmlns:ahyp="http://schemas.microsoft.com/office/drawing/2018/hyperlinkcolor" val="tx"/>
                    </a:ext>
                  </a:extLst>
                </a:hlinkClick>
              </a:rPr>
              <a:t>Apprenticeship Ambassador page </a:t>
            </a:r>
            <a:r>
              <a:rPr lang="en-US" sz="1800" dirty="0"/>
              <a:t>on Apprenticeship.gov</a:t>
            </a:r>
          </a:p>
          <a:p>
            <a:pPr>
              <a:lnSpc>
                <a:spcPct val="114000"/>
              </a:lnSpc>
              <a:spcBef>
                <a:spcPts val="600"/>
              </a:spcBef>
              <a:spcAft>
                <a:spcPts val="600"/>
              </a:spcAft>
            </a:pPr>
            <a:endParaRPr lang="en-US" sz="1800" dirty="0"/>
          </a:p>
        </p:txBody>
      </p:sp>
      <p:cxnSp>
        <p:nvCxnSpPr>
          <p:cNvPr id="11" name="Straight Connector 10">
            <a:extLst>
              <a:ext uri="{FF2B5EF4-FFF2-40B4-BE49-F238E27FC236}">
                <a16:creationId xmlns:a16="http://schemas.microsoft.com/office/drawing/2014/main" id="{9769A50D-8B68-84A1-BBB4-E5755ED2DA8E}"/>
              </a:ext>
              <a:ext uri="{C183D7F6-B498-43B3-948B-1728B52AA6E4}">
                <adec:decorative xmlns:adec="http://schemas.microsoft.com/office/drawing/2017/decorative" val="1"/>
              </a:ext>
            </a:extLst>
          </p:cNvPr>
          <p:cNvCxnSpPr>
            <a:cxnSpLocks/>
          </p:cNvCxnSpPr>
          <p:nvPr/>
        </p:nvCxnSpPr>
        <p:spPr>
          <a:xfrm>
            <a:off x="5592423" y="1811919"/>
            <a:ext cx="0" cy="4105918"/>
          </a:xfrm>
          <a:prstGeom prst="line">
            <a:avLst/>
          </a:prstGeom>
          <a:ln w="25400"/>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A83F4724-B856-D39E-FEBC-D84C3DD5C172}"/>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219084" y="1314224"/>
            <a:ext cx="2807579" cy="1969496"/>
          </a:xfrm>
          <a:prstGeom prst="rect">
            <a:avLst/>
          </a:prstGeom>
          <a:effectLst>
            <a:innerShdw blurRad="63500" dist="50800" dir="16200000">
              <a:prstClr val="black">
                <a:alpha val="50000"/>
              </a:prstClr>
            </a:innerShdw>
          </a:effectLst>
        </p:spPr>
      </p:pic>
      <p:pic>
        <p:nvPicPr>
          <p:cNvPr id="14" name="Picture 13">
            <a:extLst>
              <a:ext uri="{FF2B5EF4-FFF2-40B4-BE49-F238E27FC236}">
                <a16:creationId xmlns:a16="http://schemas.microsoft.com/office/drawing/2014/main" id="{98C24F52-E720-6635-CDA2-47194052C75F}"/>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2521960" y="3051433"/>
            <a:ext cx="2872995" cy="2070016"/>
          </a:xfrm>
          <a:prstGeom prst="rect">
            <a:avLst/>
          </a:prstGeom>
        </p:spPr>
      </p:pic>
      <p:sp>
        <p:nvSpPr>
          <p:cNvPr id="2" name="Freeform 81">
            <a:extLst>
              <a:ext uri="{FF2B5EF4-FFF2-40B4-BE49-F238E27FC236}">
                <a16:creationId xmlns:a16="http://schemas.microsoft.com/office/drawing/2014/main" id="{39310FAF-00E4-CC91-E899-1FEF00789F59}"/>
              </a:ext>
              <a:ext uri="{C183D7F6-B498-43B3-948B-1728B52AA6E4}">
                <adec:decorative xmlns:adec="http://schemas.microsoft.com/office/drawing/2017/decorative" val="1"/>
              </a:ext>
            </a:extLst>
          </p:cNvPr>
          <p:cNvSpPr>
            <a:spLocks noChangeAspect="1" noEditPoints="1"/>
          </p:cNvSpPr>
          <p:nvPr/>
        </p:nvSpPr>
        <p:spPr bwMode="auto">
          <a:xfrm>
            <a:off x="6813859" y="1897221"/>
            <a:ext cx="568235" cy="627018"/>
          </a:xfrm>
          <a:custGeom>
            <a:avLst/>
            <a:gdLst>
              <a:gd name="T0" fmla="*/ 4320 w 6526"/>
              <a:gd name="T1" fmla="*/ 948 h 7200"/>
              <a:gd name="T2" fmla="*/ 2275 w 6526"/>
              <a:gd name="T3" fmla="*/ 724 h 7200"/>
              <a:gd name="T4" fmla="*/ 3298 w 6526"/>
              <a:gd name="T5" fmla="*/ 0 h 7200"/>
              <a:gd name="T6" fmla="*/ 3406 w 6526"/>
              <a:gd name="T7" fmla="*/ 2086 h 7200"/>
              <a:gd name="T8" fmla="*/ 3189 w 6526"/>
              <a:gd name="T9" fmla="*/ 1299 h 7200"/>
              <a:gd name="T10" fmla="*/ 3298 w 6526"/>
              <a:gd name="T11" fmla="*/ 1091 h 7200"/>
              <a:gd name="T12" fmla="*/ 1410 w 6526"/>
              <a:gd name="T13" fmla="*/ 1447 h 7200"/>
              <a:gd name="T14" fmla="*/ 1410 w 6526"/>
              <a:gd name="T15" fmla="*/ 1447 h 7200"/>
              <a:gd name="T16" fmla="*/ 1709 w 6526"/>
              <a:gd name="T17" fmla="*/ 1049 h 7200"/>
              <a:gd name="T18" fmla="*/ 4545 w 6526"/>
              <a:gd name="T19" fmla="*/ 2785 h 7200"/>
              <a:gd name="T20" fmla="*/ 5234 w 6526"/>
              <a:gd name="T21" fmla="*/ 2350 h 7200"/>
              <a:gd name="T22" fmla="*/ 6481 w 6526"/>
              <a:gd name="T23" fmla="*/ 2296 h 7200"/>
              <a:gd name="T24" fmla="*/ 5343 w 6526"/>
              <a:gd name="T25" fmla="*/ 2552 h 7200"/>
              <a:gd name="T26" fmla="*/ 5470 w 6526"/>
              <a:gd name="T27" fmla="*/ 2346 h 7200"/>
              <a:gd name="T28" fmla="*/ 6271 w 6526"/>
              <a:gd name="T29" fmla="*/ 2240 h 7200"/>
              <a:gd name="T30" fmla="*/ 5470 w 6526"/>
              <a:gd name="T31" fmla="*/ 2346 h 7200"/>
              <a:gd name="T32" fmla="*/ 4661 w 6526"/>
              <a:gd name="T33" fmla="*/ 1049 h 7200"/>
              <a:gd name="T34" fmla="*/ 5185 w 6526"/>
              <a:gd name="T35" fmla="*/ 1222 h 7200"/>
              <a:gd name="T36" fmla="*/ 6200 w 6526"/>
              <a:gd name="T37" fmla="*/ 2983 h 7200"/>
              <a:gd name="T38" fmla="*/ 6355 w 6526"/>
              <a:gd name="T39" fmla="*/ 3600 h 7200"/>
              <a:gd name="T40" fmla="*/ 6355 w 6526"/>
              <a:gd name="T41" fmla="*/ 3600 h 7200"/>
              <a:gd name="T42" fmla="*/ 6088 w 6526"/>
              <a:gd name="T43" fmla="*/ 4105 h 7200"/>
              <a:gd name="T44" fmla="*/ 3930 w 6526"/>
              <a:gd name="T45" fmla="*/ 4738 h 7200"/>
              <a:gd name="T46" fmla="*/ 1996 w 6526"/>
              <a:gd name="T47" fmla="*/ 3600 h 7200"/>
              <a:gd name="T48" fmla="*/ 3297 w 6526"/>
              <a:gd name="T49" fmla="*/ 4202 h 7200"/>
              <a:gd name="T50" fmla="*/ 3297 w 6526"/>
              <a:gd name="T51" fmla="*/ 3905 h 7200"/>
              <a:gd name="T52" fmla="*/ 3297 w 6526"/>
              <a:gd name="T53" fmla="*/ 3905 h 7200"/>
              <a:gd name="T54" fmla="*/ 2577 w 6526"/>
              <a:gd name="T55" fmla="*/ 4409 h 7200"/>
              <a:gd name="T56" fmla="*/ 3871 w 6526"/>
              <a:gd name="T57" fmla="*/ 3416 h 7200"/>
              <a:gd name="T58" fmla="*/ 115 w 6526"/>
              <a:gd name="T59" fmla="*/ 2296 h 7200"/>
              <a:gd name="T60" fmla="*/ 1361 w 6526"/>
              <a:gd name="T61" fmla="*/ 2350 h 7200"/>
              <a:gd name="T62" fmla="*/ 2050 w 6526"/>
              <a:gd name="T63" fmla="*/ 2785 h 7200"/>
              <a:gd name="T64" fmla="*/ 1253 w 6526"/>
              <a:gd name="T65" fmla="*/ 2552 h 7200"/>
              <a:gd name="T66" fmla="*/ 115 w 6526"/>
              <a:gd name="T67" fmla="*/ 2296 h 7200"/>
              <a:gd name="T68" fmla="*/ 1125 w 6526"/>
              <a:gd name="T69" fmla="*/ 2346 h 7200"/>
              <a:gd name="T70" fmla="*/ 368 w 6526"/>
              <a:gd name="T71" fmla="*/ 1909 h 7200"/>
              <a:gd name="T72" fmla="*/ 3298 w 6526"/>
              <a:gd name="T73" fmla="*/ 7200 h 7200"/>
              <a:gd name="T74" fmla="*/ 3189 w 6526"/>
              <a:gd name="T75" fmla="*/ 5114 h 7200"/>
              <a:gd name="T76" fmla="*/ 3406 w 6526"/>
              <a:gd name="T77" fmla="*/ 5894 h 7200"/>
              <a:gd name="T78" fmla="*/ 3735 w 6526"/>
              <a:gd name="T79" fmla="*/ 6546 h 7200"/>
              <a:gd name="T80" fmla="*/ 3607 w 6526"/>
              <a:gd name="T81" fmla="*/ 6855 h 7200"/>
              <a:gd name="T82" fmla="*/ 4774 w 6526"/>
              <a:gd name="T83" fmla="*/ 6263 h 7200"/>
              <a:gd name="T84" fmla="*/ 5073 w 6526"/>
              <a:gd name="T85" fmla="*/ 5865 h 7200"/>
              <a:gd name="T86" fmla="*/ 2276 w 6526"/>
              <a:gd name="T87" fmla="*/ 6252 h 7200"/>
              <a:gd name="T88" fmla="*/ 2276 w 6526"/>
              <a:gd name="T89" fmla="*/ 6252 h 7200"/>
              <a:gd name="T90" fmla="*/ 5522 w 6526"/>
              <a:gd name="T91" fmla="*/ 5640 h 7200"/>
              <a:gd name="T92" fmla="*/ 4555 w 6526"/>
              <a:gd name="T93" fmla="*/ 4451 h 7200"/>
              <a:gd name="T94" fmla="*/ 5339 w 6526"/>
              <a:gd name="T95" fmla="*/ 4653 h 7200"/>
              <a:gd name="T96" fmla="*/ 6176 w 6526"/>
              <a:gd name="T97" fmla="*/ 4507 h 7200"/>
              <a:gd name="T98" fmla="*/ 5849 w 6526"/>
              <a:gd name="T99" fmla="*/ 4636 h 7200"/>
              <a:gd name="T100" fmla="*/ 6227 w 6526"/>
              <a:gd name="T101" fmla="*/ 5292 h 7200"/>
              <a:gd name="T102" fmla="*/ 4320 w 6526"/>
              <a:gd name="T103" fmla="*/ 6476 h 7200"/>
              <a:gd name="T104" fmla="*/ 353 w 6526"/>
              <a:gd name="T105" fmla="*/ 3488 h 7200"/>
              <a:gd name="T106" fmla="*/ 403 w 6526"/>
              <a:gd name="T107" fmla="*/ 2983 h 7200"/>
              <a:gd name="T108" fmla="*/ 403 w 6526"/>
              <a:gd name="T109" fmla="*/ 2983 h 7200"/>
              <a:gd name="T110" fmla="*/ 2041 w 6526"/>
              <a:gd name="T111" fmla="*/ 4451 h 7200"/>
              <a:gd name="T112" fmla="*/ 180 w 6526"/>
              <a:gd name="T113" fmla="*/ 5400 h 7200"/>
              <a:gd name="T114" fmla="*/ 1250 w 6526"/>
              <a:gd name="T115" fmla="*/ 4657 h 7200"/>
              <a:gd name="T116" fmla="*/ 528 w 6526"/>
              <a:gd name="T117" fmla="*/ 4695 h 7200"/>
              <a:gd name="T118" fmla="*/ 1125 w 6526"/>
              <a:gd name="T119" fmla="*/ 4855 h 7200"/>
              <a:gd name="T120" fmla="*/ 284 w 6526"/>
              <a:gd name="T121" fmla="*/ 4105 h 7200"/>
              <a:gd name="T122" fmla="*/ 1411 w 6526"/>
              <a:gd name="T123" fmla="*/ 5978 h 7200"/>
              <a:gd name="T124" fmla="*/ 1710 w 6526"/>
              <a:gd name="T125" fmla="*/ 6152 h 7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6526" h="7200">
                <a:moveTo>
                  <a:pt x="4208" y="836"/>
                </a:moveTo>
                <a:cubicBezTo>
                  <a:pt x="4208" y="774"/>
                  <a:pt x="4258" y="724"/>
                  <a:pt x="4320" y="724"/>
                </a:cubicBezTo>
                <a:cubicBezTo>
                  <a:pt x="4382" y="724"/>
                  <a:pt x="4432" y="774"/>
                  <a:pt x="4432" y="836"/>
                </a:cubicBezTo>
                <a:cubicBezTo>
                  <a:pt x="4432" y="898"/>
                  <a:pt x="4382" y="948"/>
                  <a:pt x="4320" y="948"/>
                </a:cubicBezTo>
                <a:cubicBezTo>
                  <a:pt x="4258" y="948"/>
                  <a:pt x="4208" y="898"/>
                  <a:pt x="4208" y="836"/>
                </a:cubicBezTo>
                <a:close/>
                <a:moveTo>
                  <a:pt x="2275" y="948"/>
                </a:moveTo>
                <a:cubicBezTo>
                  <a:pt x="2337" y="948"/>
                  <a:pt x="2387" y="898"/>
                  <a:pt x="2387" y="836"/>
                </a:cubicBezTo>
                <a:cubicBezTo>
                  <a:pt x="2387" y="774"/>
                  <a:pt x="2337" y="724"/>
                  <a:pt x="2275" y="724"/>
                </a:cubicBezTo>
                <a:cubicBezTo>
                  <a:pt x="2213" y="724"/>
                  <a:pt x="2163" y="774"/>
                  <a:pt x="2163" y="836"/>
                </a:cubicBezTo>
                <a:cubicBezTo>
                  <a:pt x="2163" y="898"/>
                  <a:pt x="2213" y="948"/>
                  <a:pt x="2275" y="948"/>
                </a:cubicBezTo>
                <a:close/>
                <a:moveTo>
                  <a:pt x="2658" y="791"/>
                </a:moveTo>
                <a:cubicBezTo>
                  <a:pt x="2572" y="371"/>
                  <a:pt x="2892" y="0"/>
                  <a:pt x="3298" y="0"/>
                </a:cubicBezTo>
                <a:cubicBezTo>
                  <a:pt x="3703" y="0"/>
                  <a:pt x="4024" y="371"/>
                  <a:pt x="3938" y="791"/>
                </a:cubicBezTo>
                <a:cubicBezTo>
                  <a:pt x="3884" y="1053"/>
                  <a:pt x="3671" y="1252"/>
                  <a:pt x="3408" y="1299"/>
                </a:cubicBezTo>
                <a:cubicBezTo>
                  <a:pt x="3406" y="1299"/>
                  <a:pt x="3406" y="1299"/>
                  <a:pt x="3406" y="1299"/>
                </a:cubicBezTo>
                <a:cubicBezTo>
                  <a:pt x="3406" y="2086"/>
                  <a:pt x="3406" y="2086"/>
                  <a:pt x="3406" y="2086"/>
                </a:cubicBezTo>
                <a:cubicBezTo>
                  <a:pt x="3406" y="2101"/>
                  <a:pt x="3394" y="2112"/>
                  <a:pt x="3380" y="2112"/>
                </a:cubicBezTo>
                <a:cubicBezTo>
                  <a:pt x="3215" y="2112"/>
                  <a:pt x="3215" y="2112"/>
                  <a:pt x="3215" y="2112"/>
                </a:cubicBezTo>
                <a:cubicBezTo>
                  <a:pt x="3201" y="2112"/>
                  <a:pt x="3189" y="2101"/>
                  <a:pt x="3189" y="2086"/>
                </a:cubicBezTo>
                <a:cubicBezTo>
                  <a:pt x="3189" y="1299"/>
                  <a:pt x="3189" y="1299"/>
                  <a:pt x="3189" y="1299"/>
                </a:cubicBezTo>
                <a:cubicBezTo>
                  <a:pt x="3187" y="1299"/>
                  <a:pt x="3187" y="1299"/>
                  <a:pt x="3187" y="1299"/>
                </a:cubicBezTo>
                <a:cubicBezTo>
                  <a:pt x="2924" y="1252"/>
                  <a:pt x="2711" y="1053"/>
                  <a:pt x="2658" y="791"/>
                </a:cubicBezTo>
                <a:close/>
                <a:moveTo>
                  <a:pt x="2861" y="654"/>
                </a:moveTo>
                <a:cubicBezTo>
                  <a:pt x="2861" y="895"/>
                  <a:pt x="3057" y="1091"/>
                  <a:pt x="3298" y="1091"/>
                </a:cubicBezTo>
                <a:cubicBezTo>
                  <a:pt x="3539" y="1091"/>
                  <a:pt x="3735" y="895"/>
                  <a:pt x="3735" y="654"/>
                </a:cubicBezTo>
                <a:cubicBezTo>
                  <a:pt x="3735" y="413"/>
                  <a:pt x="3539" y="217"/>
                  <a:pt x="3298" y="217"/>
                </a:cubicBezTo>
                <a:cubicBezTo>
                  <a:pt x="3057" y="217"/>
                  <a:pt x="2861" y="413"/>
                  <a:pt x="2861" y="654"/>
                </a:cubicBezTo>
                <a:close/>
                <a:moveTo>
                  <a:pt x="1410" y="1447"/>
                </a:moveTo>
                <a:cubicBezTo>
                  <a:pt x="1472" y="1447"/>
                  <a:pt x="1522" y="1396"/>
                  <a:pt x="1522" y="1335"/>
                </a:cubicBezTo>
                <a:cubicBezTo>
                  <a:pt x="1522" y="1273"/>
                  <a:pt x="1472" y="1223"/>
                  <a:pt x="1410" y="1223"/>
                </a:cubicBezTo>
                <a:cubicBezTo>
                  <a:pt x="1348" y="1223"/>
                  <a:pt x="1298" y="1273"/>
                  <a:pt x="1298" y="1335"/>
                </a:cubicBezTo>
                <a:cubicBezTo>
                  <a:pt x="1298" y="1396"/>
                  <a:pt x="1348" y="1447"/>
                  <a:pt x="1410" y="1447"/>
                </a:cubicBezTo>
                <a:close/>
                <a:moveTo>
                  <a:pt x="1822" y="1161"/>
                </a:moveTo>
                <a:cubicBezTo>
                  <a:pt x="1883" y="1161"/>
                  <a:pt x="1934" y="1111"/>
                  <a:pt x="1934" y="1049"/>
                </a:cubicBezTo>
                <a:cubicBezTo>
                  <a:pt x="1934" y="987"/>
                  <a:pt x="1883" y="937"/>
                  <a:pt x="1822" y="937"/>
                </a:cubicBezTo>
                <a:cubicBezTo>
                  <a:pt x="1760" y="937"/>
                  <a:pt x="1709" y="987"/>
                  <a:pt x="1709" y="1049"/>
                </a:cubicBezTo>
                <a:cubicBezTo>
                  <a:pt x="1709" y="1111"/>
                  <a:pt x="1760" y="1161"/>
                  <a:pt x="1822" y="1161"/>
                </a:cubicBezTo>
                <a:close/>
                <a:moveTo>
                  <a:pt x="4663" y="2937"/>
                </a:moveTo>
                <a:cubicBezTo>
                  <a:pt x="4651" y="2944"/>
                  <a:pt x="4635" y="2940"/>
                  <a:pt x="4627" y="2928"/>
                </a:cubicBezTo>
                <a:cubicBezTo>
                  <a:pt x="4545" y="2785"/>
                  <a:pt x="4545" y="2785"/>
                  <a:pt x="4545" y="2785"/>
                </a:cubicBezTo>
                <a:cubicBezTo>
                  <a:pt x="4538" y="2773"/>
                  <a:pt x="4542" y="2757"/>
                  <a:pt x="4555" y="2749"/>
                </a:cubicBezTo>
                <a:cubicBezTo>
                  <a:pt x="5230" y="2359"/>
                  <a:pt x="5230" y="2359"/>
                  <a:pt x="5230" y="2359"/>
                </a:cubicBezTo>
                <a:cubicBezTo>
                  <a:pt x="5227" y="2354"/>
                  <a:pt x="5227" y="2354"/>
                  <a:pt x="5227" y="2354"/>
                </a:cubicBezTo>
                <a:cubicBezTo>
                  <a:pt x="5234" y="2350"/>
                  <a:pt x="5234" y="2350"/>
                  <a:pt x="5234" y="2350"/>
                </a:cubicBezTo>
                <a:cubicBezTo>
                  <a:pt x="5126" y="2052"/>
                  <a:pt x="5247" y="1720"/>
                  <a:pt x="5522" y="1561"/>
                </a:cubicBezTo>
                <a:cubicBezTo>
                  <a:pt x="5621" y="1503"/>
                  <a:pt x="5734" y="1473"/>
                  <a:pt x="5849" y="1473"/>
                </a:cubicBezTo>
                <a:cubicBezTo>
                  <a:pt x="6082" y="1473"/>
                  <a:pt x="6299" y="1598"/>
                  <a:pt x="6415" y="1800"/>
                </a:cubicBezTo>
                <a:cubicBezTo>
                  <a:pt x="6503" y="1952"/>
                  <a:pt x="6526" y="2128"/>
                  <a:pt x="6481" y="2296"/>
                </a:cubicBezTo>
                <a:cubicBezTo>
                  <a:pt x="6436" y="2465"/>
                  <a:pt x="6327" y="2606"/>
                  <a:pt x="6176" y="2694"/>
                </a:cubicBezTo>
                <a:cubicBezTo>
                  <a:pt x="6077" y="2751"/>
                  <a:pt x="5964" y="2781"/>
                  <a:pt x="5849" y="2781"/>
                </a:cubicBezTo>
                <a:cubicBezTo>
                  <a:pt x="5656" y="2781"/>
                  <a:pt x="5473" y="2696"/>
                  <a:pt x="5348" y="2547"/>
                </a:cubicBezTo>
                <a:cubicBezTo>
                  <a:pt x="5343" y="2552"/>
                  <a:pt x="5343" y="2552"/>
                  <a:pt x="5343" y="2552"/>
                </a:cubicBezTo>
                <a:cubicBezTo>
                  <a:pt x="5342" y="2552"/>
                  <a:pt x="5342" y="2552"/>
                  <a:pt x="5342" y="2552"/>
                </a:cubicBezTo>
                <a:cubicBezTo>
                  <a:pt x="5339" y="2547"/>
                  <a:pt x="5339" y="2547"/>
                  <a:pt x="5339" y="2547"/>
                </a:cubicBezTo>
                <a:lnTo>
                  <a:pt x="4663" y="2937"/>
                </a:lnTo>
                <a:close/>
                <a:moveTo>
                  <a:pt x="5470" y="2346"/>
                </a:moveTo>
                <a:cubicBezTo>
                  <a:pt x="5548" y="2481"/>
                  <a:pt x="5694" y="2564"/>
                  <a:pt x="5849" y="2564"/>
                </a:cubicBezTo>
                <a:cubicBezTo>
                  <a:pt x="5926" y="2564"/>
                  <a:pt x="6001" y="2544"/>
                  <a:pt x="6067" y="2506"/>
                </a:cubicBezTo>
                <a:cubicBezTo>
                  <a:pt x="6169" y="2447"/>
                  <a:pt x="6241" y="2353"/>
                  <a:pt x="6271" y="2240"/>
                </a:cubicBezTo>
                <a:cubicBezTo>
                  <a:pt x="6271" y="2240"/>
                  <a:pt x="6271" y="2240"/>
                  <a:pt x="6271" y="2240"/>
                </a:cubicBezTo>
                <a:cubicBezTo>
                  <a:pt x="6301" y="2128"/>
                  <a:pt x="6286" y="2010"/>
                  <a:pt x="6227" y="1909"/>
                </a:cubicBezTo>
                <a:cubicBezTo>
                  <a:pt x="6150" y="1774"/>
                  <a:pt x="6004" y="1690"/>
                  <a:pt x="5849" y="1690"/>
                </a:cubicBezTo>
                <a:cubicBezTo>
                  <a:pt x="5772" y="1690"/>
                  <a:pt x="5697" y="1710"/>
                  <a:pt x="5630" y="1749"/>
                </a:cubicBezTo>
                <a:cubicBezTo>
                  <a:pt x="5422" y="1869"/>
                  <a:pt x="5350" y="2137"/>
                  <a:pt x="5470" y="2346"/>
                </a:cubicBezTo>
                <a:close/>
                <a:moveTo>
                  <a:pt x="4773" y="1161"/>
                </a:moveTo>
                <a:cubicBezTo>
                  <a:pt x="4835" y="1161"/>
                  <a:pt x="4886" y="1110"/>
                  <a:pt x="4886" y="1049"/>
                </a:cubicBezTo>
                <a:cubicBezTo>
                  <a:pt x="4886" y="987"/>
                  <a:pt x="4835" y="936"/>
                  <a:pt x="4773" y="936"/>
                </a:cubicBezTo>
                <a:cubicBezTo>
                  <a:pt x="4712" y="936"/>
                  <a:pt x="4661" y="987"/>
                  <a:pt x="4661" y="1049"/>
                </a:cubicBezTo>
                <a:cubicBezTo>
                  <a:pt x="4661" y="1110"/>
                  <a:pt x="4712" y="1161"/>
                  <a:pt x="4773" y="1161"/>
                </a:cubicBezTo>
                <a:close/>
                <a:moveTo>
                  <a:pt x="5185" y="1446"/>
                </a:moveTo>
                <a:cubicBezTo>
                  <a:pt x="5247" y="1446"/>
                  <a:pt x="5297" y="1396"/>
                  <a:pt x="5297" y="1334"/>
                </a:cubicBezTo>
                <a:cubicBezTo>
                  <a:pt x="5297" y="1273"/>
                  <a:pt x="5247" y="1222"/>
                  <a:pt x="5185" y="1222"/>
                </a:cubicBezTo>
                <a:cubicBezTo>
                  <a:pt x="5123" y="1222"/>
                  <a:pt x="5073" y="1273"/>
                  <a:pt x="5073" y="1334"/>
                </a:cubicBezTo>
                <a:cubicBezTo>
                  <a:pt x="5073" y="1396"/>
                  <a:pt x="5123" y="1446"/>
                  <a:pt x="5185" y="1446"/>
                </a:cubicBezTo>
                <a:close/>
                <a:moveTo>
                  <a:pt x="6312" y="3095"/>
                </a:moveTo>
                <a:cubicBezTo>
                  <a:pt x="6312" y="3033"/>
                  <a:pt x="6261" y="2983"/>
                  <a:pt x="6200" y="2983"/>
                </a:cubicBezTo>
                <a:cubicBezTo>
                  <a:pt x="6138" y="2983"/>
                  <a:pt x="6088" y="3033"/>
                  <a:pt x="6088" y="3095"/>
                </a:cubicBezTo>
                <a:cubicBezTo>
                  <a:pt x="6088" y="3157"/>
                  <a:pt x="6138" y="3207"/>
                  <a:pt x="6200" y="3207"/>
                </a:cubicBezTo>
                <a:cubicBezTo>
                  <a:pt x="6261" y="3207"/>
                  <a:pt x="6312" y="3157"/>
                  <a:pt x="6312" y="3095"/>
                </a:cubicBezTo>
                <a:close/>
                <a:moveTo>
                  <a:pt x="6355" y="3600"/>
                </a:moveTo>
                <a:cubicBezTo>
                  <a:pt x="6355" y="3538"/>
                  <a:pt x="6304" y="3488"/>
                  <a:pt x="6242" y="3488"/>
                </a:cubicBezTo>
                <a:cubicBezTo>
                  <a:pt x="6181" y="3488"/>
                  <a:pt x="6130" y="3538"/>
                  <a:pt x="6130" y="3600"/>
                </a:cubicBezTo>
                <a:cubicBezTo>
                  <a:pt x="6130" y="3662"/>
                  <a:pt x="6181" y="3712"/>
                  <a:pt x="6242" y="3712"/>
                </a:cubicBezTo>
                <a:cubicBezTo>
                  <a:pt x="6304" y="3712"/>
                  <a:pt x="6355" y="3662"/>
                  <a:pt x="6355" y="3600"/>
                </a:cubicBezTo>
                <a:close/>
                <a:moveTo>
                  <a:pt x="6200" y="4217"/>
                </a:moveTo>
                <a:cubicBezTo>
                  <a:pt x="6261" y="4217"/>
                  <a:pt x="6312" y="4167"/>
                  <a:pt x="6312" y="4105"/>
                </a:cubicBezTo>
                <a:cubicBezTo>
                  <a:pt x="6312" y="4043"/>
                  <a:pt x="6261" y="3993"/>
                  <a:pt x="6200" y="3993"/>
                </a:cubicBezTo>
                <a:cubicBezTo>
                  <a:pt x="6138" y="3993"/>
                  <a:pt x="6088" y="4043"/>
                  <a:pt x="6088" y="4105"/>
                </a:cubicBezTo>
                <a:cubicBezTo>
                  <a:pt x="6088" y="4167"/>
                  <a:pt x="6138" y="4217"/>
                  <a:pt x="6200" y="4217"/>
                </a:cubicBezTo>
                <a:close/>
                <a:moveTo>
                  <a:pt x="4599" y="3600"/>
                </a:moveTo>
                <a:cubicBezTo>
                  <a:pt x="4599" y="4010"/>
                  <a:pt x="4412" y="4387"/>
                  <a:pt x="4086" y="4636"/>
                </a:cubicBezTo>
                <a:cubicBezTo>
                  <a:pt x="4036" y="4674"/>
                  <a:pt x="3984" y="4708"/>
                  <a:pt x="3930" y="4738"/>
                </a:cubicBezTo>
                <a:cubicBezTo>
                  <a:pt x="3738" y="4845"/>
                  <a:pt x="3519" y="4902"/>
                  <a:pt x="3298" y="4902"/>
                </a:cubicBezTo>
                <a:cubicBezTo>
                  <a:pt x="3076" y="4902"/>
                  <a:pt x="2857" y="4845"/>
                  <a:pt x="2665" y="4738"/>
                </a:cubicBezTo>
                <a:cubicBezTo>
                  <a:pt x="2611" y="4708"/>
                  <a:pt x="2559" y="4674"/>
                  <a:pt x="2509" y="4636"/>
                </a:cubicBezTo>
                <a:cubicBezTo>
                  <a:pt x="2183" y="4387"/>
                  <a:pt x="1996" y="4010"/>
                  <a:pt x="1996" y="3600"/>
                </a:cubicBezTo>
                <a:cubicBezTo>
                  <a:pt x="1996" y="2882"/>
                  <a:pt x="2580" y="2299"/>
                  <a:pt x="3298" y="2299"/>
                </a:cubicBezTo>
                <a:cubicBezTo>
                  <a:pt x="4015" y="2299"/>
                  <a:pt x="4599" y="2882"/>
                  <a:pt x="4599" y="3600"/>
                </a:cubicBezTo>
                <a:close/>
                <a:moveTo>
                  <a:pt x="3841" y="4538"/>
                </a:moveTo>
                <a:cubicBezTo>
                  <a:pt x="3739" y="4335"/>
                  <a:pt x="3529" y="4202"/>
                  <a:pt x="3297" y="4202"/>
                </a:cubicBezTo>
                <a:cubicBezTo>
                  <a:pt x="3066" y="4202"/>
                  <a:pt x="2856" y="4335"/>
                  <a:pt x="2755" y="4538"/>
                </a:cubicBezTo>
                <a:cubicBezTo>
                  <a:pt x="2914" y="4631"/>
                  <a:pt x="3100" y="4685"/>
                  <a:pt x="3298" y="4685"/>
                </a:cubicBezTo>
                <a:cubicBezTo>
                  <a:pt x="3495" y="4685"/>
                  <a:pt x="3681" y="4631"/>
                  <a:pt x="3841" y="4538"/>
                </a:cubicBezTo>
                <a:close/>
                <a:moveTo>
                  <a:pt x="3297" y="3905"/>
                </a:moveTo>
                <a:cubicBezTo>
                  <a:pt x="3501" y="3905"/>
                  <a:pt x="3666" y="3740"/>
                  <a:pt x="3666" y="3537"/>
                </a:cubicBezTo>
                <a:cubicBezTo>
                  <a:pt x="3666" y="3333"/>
                  <a:pt x="3501" y="3168"/>
                  <a:pt x="3297" y="3168"/>
                </a:cubicBezTo>
                <a:cubicBezTo>
                  <a:pt x="3094" y="3168"/>
                  <a:pt x="2929" y="3334"/>
                  <a:pt x="2929" y="3537"/>
                </a:cubicBezTo>
                <a:cubicBezTo>
                  <a:pt x="2929" y="3740"/>
                  <a:pt x="3094" y="3905"/>
                  <a:pt x="3297" y="3905"/>
                </a:cubicBezTo>
                <a:close/>
                <a:moveTo>
                  <a:pt x="4382" y="3600"/>
                </a:moveTo>
                <a:cubicBezTo>
                  <a:pt x="4382" y="3002"/>
                  <a:pt x="3896" y="2516"/>
                  <a:pt x="3298" y="2516"/>
                </a:cubicBezTo>
                <a:cubicBezTo>
                  <a:pt x="2700" y="2516"/>
                  <a:pt x="2213" y="3002"/>
                  <a:pt x="2213" y="3600"/>
                </a:cubicBezTo>
                <a:cubicBezTo>
                  <a:pt x="2213" y="3922"/>
                  <a:pt x="2354" y="4211"/>
                  <a:pt x="2577" y="4409"/>
                </a:cubicBezTo>
                <a:cubicBezTo>
                  <a:pt x="2671" y="4241"/>
                  <a:pt x="2820" y="4111"/>
                  <a:pt x="3000" y="4041"/>
                </a:cubicBezTo>
                <a:cubicBezTo>
                  <a:pt x="2787" y="3915"/>
                  <a:pt x="2672" y="3663"/>
                  <a:pt x="2724" y="3416"/>
                </a:cubicBezTo>
                <a:cubicBezTo>
                  <a:pt x="2781" y="3146"/>
                  <a:pt x="3022" y="2950"/>
                  <a:pt x="3297" y="2950"/>
                </a:cubicBezTo>
                <a:cubicBezTo>
                  <a:pt x="3573" y="2950"/>
                  <a:pt x="3815" y="3146"/>
                  <a:pt x="3871" y="3416"/>
                </a:cubicBezTo>
                <a:cubicBezTo>
                  <a:pt x="3923" y="3663"/>
                  <a:pt x="3808" y="3915"/>
                  <a:pt x="3595" y="4041"/>
                </a:cubicBezTo>
                <a:cubicBezTo>
                  <a:pt x="3776" y="4111"/>
                  <a:pt x="3925" y="4241"/>
                  <a:pt x="4018" y="4410"/>
                </a:cubicBezTo>
                <a:cubicBezTo>
                  <a:pt x="4241" y="4211"/>
                  <a:pt x="4382" y="3922"/>
                  <a:pt x="4382" y="3600"/>
                </a:cubicBezTo>
                <a:close/>
                <a:moveTo>
                  <a:pt x="115" y="2296"/>
                </a:moveTo>
                <a:cubicBezTo>
                  <a:pt x="69" y="2128"/>
                  <a:pt x="93" y="1951"/>
                  <a:pt x="180" y="1800"/>
                </a:cubicBezTo>
                <a:cubicBezTo>
                  <a:pt x="297" y="1598"/>
                  <a:pt x="514" y="1473"/>
                  <a:pt x="747" y="1473"/>
                </a:cubicBezTo>
                <a:cubicBezTo>
                  <a:pt x="861" y="1473"/>
                  <a:pt x="974" y="1503"/>
                  <a:pt x="1074" y="1561"/>
                </a:cubicBezTo>
                <a:cubicBezTo>
                  <a:pt x="1349" y="1720"/>
                  <a:pt x="1470" y="2052"/>
                  <a:pt x="1361" y="2350"/>
                </a:cubicBezTo>
                <a:cubicBezTo>
                  <a:pt x="1368" y="2354"/>
                  <a:pt x="1368" y="2354"/>
                  <a:pt x="1368" y="2354"/>
                </a:cubicBezTo>
                <a:cubicBezTo>
                  <a:pt x="1365" y="2359"/>
                  <a:pt x="1365" y="2359"/>
                  <a:pt x="1365" y="2359"/>
                </a:cubicBezTo>
                <a:cubicBezTo>
                  <a:pt x="2040" y="2749"/>
                  <a:pt x="2040" y="2749"/>
                  <a:pt x="2040" y="2749"/>
                </a:cubicBezTo>
                <a:cubicBezTo>
                  <a:pt x="2053" y="2756"/>
                  <a:pt x="2057" y="2772"/>
                  <a:pt x="2050" y="2785"/>
                </a:cubicBezTo>
                <a:cubicBezTo>
                  <a:pt x="1968" y="2927"/>
                  <a:pt x="1968" y="2927"/>
                  <a:pt x="1968" y="2927"/>
                </a:cubicBezTo>
                <a:cubicBezTo>
                  <a:pt x="1960" y="2940"/>
                  <a:pt x="1944" y="2944"/>
                  <a:pt x="1932" y="2937"/>
                </a:cubicBezTo>
                <a:cubicBezTo>
                  <a:pt x="1256" y="2547"/>
                  <a:pt x="1256" y="2547"/>
                  <a:pt x="1256" y="2547"/>
                </a:cubicBezTo>
                <a:cubicBezTo>
                  <a:pt x="1253" y="2552"/>
                  <a:pt x="1253" y="2552"/>
                  <a:pt x="1253" y="2552"/>
                </a:cubicBezTo>
                <a:cubicBezTo>
                  <a:pt x="1247" y="2547"/>
                  <a:pt x="1247" y="2547"/>
                  <a:pt x="1247" y="2547"/>
                </a:cubicBezTo>
                <a:cubicBezTo>
                  <a:pt x="1122" y="2696"/>
                  <a:pt x="939" y="2781"/>
                  <a:pt x="746" y="2781"/>
                </a:cubicBezTo>
                <a:cubicBezTo>
                  <a:pt x="632" y="2781"/>
                  <a:pt x="519" y="2751"/>
                  <a:pt x="419" y="2694"/>
                </a:cubicBezTo>
                <a:cubicBezTo>
                  <a:pt x="268" y="2606"/>
                  <a:pt x="160" y="2465"/>
                  <a:pt x="115" y="2296"/>
                </a:cubicBezTo>
                <a:close/>
                <a:moveTo>
                  <a:pt x="324" y="2240"/>
                </a:moveTo>
                <a:cubicBezTo>
                  <a:pt x="354" y="2353"/>
                  <a:pt x="427" y="2447"/>
                  <a:pt x="528" y="2506"/>
                </a:cubicBezTo>
                <a:cubicBezTo>
                  <a:pt x="594" y="2544"/>
                  <a:pt x="670" y="2564"/>
                  <a:pt x="746" y="2564"/>
                </a:cubicBezTo>
                <a:cubicBezTo>
                  <a:pt x="902" y="2564"/>
                  <a:pt x="1047" y="2481"/>
                  <a:pt x="1125" y="2346"/>
                </a:cubicBezTo>
                <a:cubicBezTo>
                  <a:pt x="1125" y="2346"/>
                  <a:pt x="1125" y="2346"/>
                  <a:pt x="1125" y="2346"/>
                </a:cubicBezTo>
                <a:cubicBezTo>
                  <a:pt x="1245" y="2137"/>
                  <a:pt x="1174" y="1869"/>
                  <a:pt x="965" y="1749"/>
                </a:cubicBezTo>
                <a:cubicBezTo>
                  <a:pt x="898" y="1710"/>
                  <a:pt x="823" y="1690"/>
                  <a:pt x="747" y="1690"/>
                </a:cubicBezTo>
                <a:cubicBezTo>
                  <a:pt x="591" y="1690"/>
                  <a:pt x="446" y="1774"/>
                  <a:pt x="368" y="1909"/>
                </a:cubicBezTo>
                <a:cubicBezTo>
                  <a:pt x="310" y="2010"/>
                  <a:pt x="294" y="2127"/>
                  <a:pt x="324" y="2240"/>
                </a:cubicBezTo>
                <a:close/>
                <a:moveTo>
                  <a:pt x="3952" y="6546"/>
                </a:moveTo>
                <a:cubicBezTo>
                  <a:pt x="3952" y="6721"/>
                  <a:pt x="3884" y="6885"/>
                  <a:pt x="3760" y="7009"/>
                </a:cubicBezTo>
                <a:cubicBezTo>
                  <a:pt x="3637" y="7132"/>
                  <a:pt x="3472" y="7200"/>
                  <a:pt x="3298" y="7200"/>
                </a:cubicBezTo>
                <a:cubicBezTo>
                  <a:pt x="2892" y="7200"/>
                  <a:pt x="2572" y="6829"/>
                  <a:pt x="2658" y="6409"/>
                </a:cubicBezTo>
                <a:cubicBezTo>
                  <a:pt x="2711" y="6148"/>
                  <a:pt x="2924" y="5949"/>
                  <a:pt x="3187" y="5902"/>
                </a:cubicBezTo>
                <a:cubicBezTo>
                  <a:pt x="3189" y="5901"/>
                  <a:pt x="3189" y="5901"/>
                  <a:pt x="3189" y="5901"/>
                </a:cubicBezTo>
                <a:cubicBezTo>
                  <a:pt x="3189" y="5114"/>
                  <a:pt x="3189" y="5114"/>
                  <a:pt x="3189" y="5114"/>
                </a:cubicBezTo>
                <a:cubicBezTo>
                  <a:pt x="3189" y="5100"/>
                  <a:pt x="3201" y="5088"/>
                  <a:pt x="3215" y="5088"/>
                </a:cubicBezTo>
                <a:cubicBezTo>
                  <a:pt x="3380" y="5088"/>
                  <a:pt x="3380" y="5088"/>
                  <a:pt x="3380" y="5088"/>
                </a:cubicBezTo>
                <a:cubicBezTo>
                  <a:pt x="3394" y="5088"/>
                  <a:pt x="3406" y="5100"/>
                  <a:pt x="3406" y="5114"/>
                </a:cubicBezTo>
                <a:cubicBezTo>
                  <a:pt x="3406" y="5894"/>
                  <a:pt x="3406" y="5894"/>
                  <a:pt x="3406" y="5894"/>
                </a:cubicBezTo>
                <a:cubicBezTo>
                  <a:pt x="3412" y="5894"/>
                  <a:pt x="3412" y="5894"/>
                  <a:pt x="3412" y="5894"/>
                </a:cubicBezTo>
                <a:cubicBezTo>
                  <a:pt x="3412" y="5902"/>
                  <a:pt x="3412" y="5902"/>
                  <a:pt x="3412" y="5902"/>
                </a:cubicBezTo>
                <a:cubicBezTo>
                  <a:pt x="3725" y="5957"/>
                  <a:pt x="3952" y="6228"/>
                  <a:pt x="3952" y="6546"/>
                </a:cubicBezTo>
                <a:close/>
                <a:moveTo>
                  <a:pt x="3735" y="6546"/>
                </a:moveTo>
                <a:cubicBezTo>
                  <a:pt x="3735" y="6305"/>
                  <a:pt x="3539" y="6109"/>
                  <a:pt x="3298" y="6109"/>
                </a:cubicBezTo>
                <a:cubicBezTo>
                  <a:pt x="3057" y="6109"/>
                  <a:pt x="2861" y="6305"/>
                  <a:pt x="2861" y="6546"/>
                </a:cubicBezTo>
                <a:cubicBezTo>
                  <a:pt x="2861" y="6787"/>
                  <a:pt x="3057" y="6983"/>
                  <a:pt x="3298" y="6983"/>
                </a:cubicBezTo>
                <a:cubicBezTo>
                  <a:pt x="3414" y="6983"/>
                  <a:pt x="3524" y="6938"/>
                  <a:pt x="3607" y="6855"/>
                </a:cubicBezTo>
                <a:cubicBezTo>
                  <a:pt x="3689" y="6773"/>
                  <a:pt x="3735" y="6663"/>
                  <a:pt x="3735" y="6546"/>
                </a:cubicBezTo>
                <a:close/>
                <a:moveTo>
                  <a:pt x="4774" y="6039"/>
                </a:moveTo>
                <a:cubicBezTo>
                  <a:pt x="4712" y="6039"/>
                  <a:pt x="4662" y="6090"/>
                  <a:pt x="4662" y="6151"/>
                </a:cubicBezTo>
                <a:cubicBezTo>
                  <a:pt x="4662" y="6213"/>
                  <a:pt x="4712" y="6263"/>
                  <a:pt x="4774" y="6263"/>
                </a:cubicBezTo>
                <a:cubicBezTo>
                  <a:pt x="4836" y="6263"/>
                  <a:pt x="4886" y="6213"/>
                  <a:pt x="4886" y="6151"/>
                </a:cubicBezTo>
                <a:cubicBezTo>
                  <a:pt x="4886" y="6090"/>
                  <a:pt x="4836" y="6039"/>
                  <a:pt x="4774" y="6039"/>
                </a:cubicBezTo>
                <a:close/>
                <a:moveTo>
                  <a:pt x="5185" y="5753"/>
                </a:moveTo>
                <a:cubicBezTo>
                  <a:pt x="5123" y="5753"/>
                  <a:pt x="5073" y="5804"/>
                  <a:pt x="5073" y="5865"/>
                </a:cubicBezTo>
                <a:cubicBezTo>
                  <a:pt x="5073" y="5927"/>
                  <a:pt x="5123" y="5978"/>
                  <a:pt x="5185" y="5978"/>
                </a:cubicBezTo>
                <a:cubicBezTo>
                  <a:pt x="5247" y="5978"/>
                  <a:pt x="5297" y="5927"/>
                  <a:pt x="5297" y="5865"/>
                </a:cubicBezTo>
                <a:cubicBezTo>
                  <a:pt x="5297" y="5804"/>
                  <a:pt x="5247" y="5753"/>
                  <a:pt x="5185" y="5753"/>
                </a:cubicBezTo>
                <a:close/>
                <a:moveTo>
                  <a:pt x="2276" y="6252"/>
                </a:moveTo>
                <a:cubicBezTo>
                  <a:pt x="2214" y="6252"/>
                  <a:pt x="2164" y="6302"/>
                  <a:pt x="2164" y="6364"/>
                </a:cubicBezTo>
                <a:cubicBezTo>
                  <a:pt x="2164" y="6426"/>
                  <a:pt x="2214" y="6476"/>
                  <a:pt x="2276" y="6476"/>
                </a:cubicBezTo>
                <a:cubicBezTo>
                  <a:pt x="2338" y="6476"/>
                  <a:pt x="2388" y="6426"/>
                  <a:pt x="2388" y="6364"/>
                </a:cubicBezTo>
                <a:cubicBezTo>
                  <a:pt x="2388" y="6302"/>
                  <a:pt x="2338" y="6252"/>
                  <a:pt x="2276" y="6252"/>
                </a:cubicBezTo>
                <a:close/>
                <a:moveTo>
                  <a:pt x="6481" y="4904"/>
                </a:moveTo>
                <a:cubicBezTo>
                  <a:pt x="6526" y="5073"/>
                  <a:pt x="6503" y="5249"/>
                  <a:pt x="6415" y="5400"/>
                </a:cubicBezTo>
                <a:cubicBezTo>
                  <a:pt x="6299" y="5602"/>
                  <a:pt x="6082" y="5727"/>
                  <a:pt x="5848" y="5727"/>
                </a:cubicBezTo>
                <a:cubicBezTo>
                  <a:pt x="5734" y="5727"/>
                  <a:pt x="5621" y="5697"/>
                  <a:pt x="5522" y="5640"/>
                </a:cubicBezTo>
                <a:cubicBezTo>
                  <a:pt x="5247" y="5481"/>
                  <a:pt x="5126" y="5149"/>
                  <a:pt x="5234" y="4850"/>
                </a:cubicBezTo>
                <a:cubicBezTo>
                  <a:pt x="5227" y="4847"/>
                  <a:pt x="5227" y="4847"/>
                  <a:pt x="5227" y="4847"/>
                </a:cubicBezTo>
                <a:cubicBezTo>
                  <a:pt x="5230" y="4841"/>
                  <a:pt x="5230" y="4841"/>
                  <a:pt x="5230" y="4841"/>
                </a:cubicBezTo>
                <a:cubicBezTo>
                  <a:pt x="4555" y="4451"/>
                  <a:pt x="4555" y="4451"/>
                  <a:pt x="4555" y="4451"/>
                </a:cubicBezTo>
                <a:cubicBezTo>
                  <a:pt x="4542" y="4444"/>
                  <a:pt x="4538" y="4428"/>
                  <a:pt x="4545" y="4415"/>
                </a:cubicBezTo>
                <a:cubicBezTo>
                  <a:pt x="4627" y="4272"/>
                  <a:pt x="4627" y="4272"/>
                  <a:pt x="4627" y="4272"/>
                </a:cubicBezTo>
                <a:cubicBezTo>
                  <a:pt x="4635" y="4260"/>
                  <a:pt x="4651" y="4256"/>
                  <a:pt x="4663" y="4263"/>
                </a:cubicBezTo>
                <a:cubicBezTo>
                  <a:pt x="5339" y="4653"/>
                  <a:pt x="5339" y="4653"/>
                  <a:pt x="5339" y="4653"/>
                </a:cubicBezTo>
                <a:cubicBezTo>
                  <a:pt x="5345" y="4657"/>
                  <a:pt x="5345" y="4657"/>
                  <a:pt x="5345" y="4657"/>
                </a:cubicBezTo>
                <a:cubicBezTo>
                  <a:pt x="5349" y="4652"/>
                  <a:pt x="5349" y="4652"/>
                  <a:pt x="5349" y="4652"/>
                </a:cubicBezTo>
                <a:cubicBezTo>
                  <a:pt x="5474" y="4504"/>
                  <a:pt x="5657" y="4419"/>
                  <a:pt x="5849" y="4419"/>
                </a:cubicBezTo>
                <a:cubicBezTo>
                  <a:pt x="5964" y="4419"/>
                  <a:pt x="6076" y="4449"/>
                  <a:pt x="6176" y="4507"/>
                </a:cubicBezTo>
                <a:cubicBezTo>
                  <a:pt x="6327" y="4594"/>
                  <a:pt x="6435" y="4735"/>
                  <a:pt x="6481" y="4904"/>
                </a:cubicBezTo>
                <a:close/>
                <a:moveTo>
                  <a:pt x="6271" y="4960"/>
                </a:moveTo>
                <a:cubicBezTo>
                  <a:pt x="6241" y="4847"/>
                  <a:pt x="6169" y="4753"/>
                  <a:pt x="6067" y="4695"/>
                </a:cubicBezTo>
                <a:cubicBezTo>
                  <a:pt x="6001" y="4656"/>
                  <a:pt x="5926" y="4636"/>
                  <a:pt x="5849" y="4636"/>
                </a:cubicBezTo>
                <a:cubicBezTo>
                  <a:pt x="5694" y="4636"/>
                  <a:pt x="5548" y="4720"/>
                  <a:pt x="5470" y="4855"/>
                </a:cubicBezTo>
                <a:cubicBezTo>
                  <a:pt x="5350" y="5063"/>
                  <a:pt x="5422" y="5331"/>
                  <a:pt x="5630" y="5452"/>
                </a:cubicBezTo>
                <a:cubicBezTo>
                  <a:pt x="5697" y="5490"/>
                  <a:pt x="5772" y="5510"/>
                  <a:pt x="5849" y="5510"/>
                </a:cubicBezTo>
                <a:cubicBezTo>
                  <a:pt x="6004" y="5510"/>
                  <a:pt x="6150" y="5427"/>
                  <a:pt x="6227" y="5292"/>
                </a:cubicBezTo>
                <a:cubicBezTo>
                  <a:pt x="6286" y="5191"/>
                  <a:pt x="6301" y="5073"/>
                  <a:pt x="6271" y="4960"/>
                </a:cubicBezTo>
                <a:close/>
                <a:moveTo>
                  <a:pt x="4320" y="6252"/>
                </a:moveTo>
                <a:cubicBezTo>
                  <a:pt x="4258" y="6252"/>
                  <a:pt x="4208" y="6302"/>
                  <a:pt x="4208" y="6364"/>
                </a:cubicBezTo>
                <a:cubicBezTo>
                  <a:pt x="4208" y="6426"/>
                  <a:pt x="4258" y="6476"/>
                  <a:pt x="4320" y="6476"/>
                </a:cubicBezTo>
                <a:cubicBezTo>
                  <a:pt x="4382" y="6476"/>
                  <a:pt x="4432" y="6426"/>
                  <a:pt x="4432" y="6364"/>
                </a:cubicBezTo>
                <a:cubicBezTo>
                  <a:pt x="4432" y="6302"/>
                  <a:pt x="4382" y="6252"/>
                  <a:pt x="4320" y="6252"/>
                </a:cubicBezTo>
                <a:close/>
                <a:moveTo>
                  <a:pt x="465" y="3600"/>
                </a:moveTo>
                <a:cubicBezTo>
                  <a:pt x="465" y="3538"/>
                  <a:pt x="415" y="3488"/>
                  <a:pt x="353" y="3488"/>
                </a:cubicBezTo>
                <a:cubicBezTo>
                  <a:pt x="291" y="3488"/>
                  <a:pt x="241" y="3538"/>
                  <a:pt x="241" y="3600"/>
                </a:cubicBezTo>
                <a:cubicBezTo>
                  <a:pt x="241" y="3662"/>
                  <a:pt x="291" y="3712"/>
                  <a:pt x="353" y="3712"/>
                </a:cubicBezTo>
                <a:cubicBezTo>
                  <a:pt x="415" y="3712"/>
                  <a:pt x="465" y="3662"/>
                  <a:pt x="465" y="3600"/>
                </a:cubicBezTo>
                <a:close/>
                <a:moveTo>
                  <a:pt x="403" y="2983"/>
                </a:moveTo>
                <a:cubicBezTo>
                  <a:pt x="341" y="2983"/>
                  <a:pt x="291" y="3034"/>
                  <a:pt x="291" y="3095"/>
                </a:cubicBezTo>
                <a:cubicBezTo>
                  <a:pt x="291" y="3157"/>
                  <a:pt x="341" y="3208"/>
                  <a:pt x="403" y="3208"/>
                </a:cubicBezTo>
                <a:cubicBezTo>
                  <a:pt x="465" y="3208"/>
                  <a:pt x="515" y="3157"/>
                  <a:pt x="515" y="3095"/>
                </a:cubicBezTo>
                <a:cubicBezTo>
                  <a:pt x="515" y="3034"/>
                  <a:pt x="465" y="2983"/>
                  <a:pt x="403" y="2983"/>
                </a:cubicBezTo>
                <a:close/>
                <a:moveTo>
                  <a:pt x="1932" y="4263"/>
                </a:moveTo>
                <a:cubicBezTo>
                  <a:pt x="1945" y="4256"/>
                  <a:pt x="1961" y="4260"/>
                  <a:pt x="1968" y="4273"/>
                </a:cubicBezTo>
                <a:cubicBezTo>
                  <a:pt x="2050" y="4416"/>
                  <a:pt x="2050" y="4416"/>
                  <a:pt x="2050" y="4416"/>
                </a:cubicBezTo>
                <a:cubicBezTo>
                  <a:pt x="2058" y="4428"/>
                  <a:pt x="2053" y="4444"/>
                  <a:pt x="2041" y="4451"/>
                </a:cubicBezTo>
                <a:cubicBezTo>
                  <a:pt x="1361" y="4850"/>
                  <a:pt x="1361" y="4850"/>
                  <a:pt x="1361" y="4850"/>
                </a:cubicBezTo>
                <a:cubicBezTo>
                  <a:pt x="1469" y="5149"/>
                  <a:pt x="1348" y="5481"/>
                  <a:pt x="1073" y="5639"/>
                </a:cubicBezTo>
                <a:cubicBezTo>
                  <a:pt x="974" y="5697"/>
                  <a:pt x="861" y="5727"/>
                  <a:pt x="747" y="5727"/>
                </a:cubicBezTo>
                <a:cubicBezTo>
                  <a:pt x="514" y="5727"/>
                  <a:pt x="296" y="5602"/>
                  <a:pt x="180" y="5400"/>
                </a:cubicBezTo>
                <a:cubicBezTo>
                  <a:pt x="0" y="5088"/>
                  <a:pt x="107" y="4687"/>
                  <a:pt x="419" y="4507"/>
                </a:cubicBezTo>
                <a:cubicBezTo>
                  <a:pt x="519" y="4449"/>
                  <a:pt x="632" y="4419"/>
                  <a:pt x="746" y="4419"/>
                </a:cubicBezTo>
                <a:cubicBezTo>
                  <a:pt x="939" y="4419"/>
                  <a:pt x="1121" y="4504"/>
                  <a:pt x="1246" y="4652"/>
                </a:cubicBezTo>
                <a:cubicBezTo>
                  <a:pt x="1250" y="4657"/>
                  <a:pt x="1250" y="4657"/>
                  <a:pt x="1250" y="4657"/>
                </a:cubicBezTo>
                <a:lnTo>
                  <a:pt x="1932" y="4263"/>
                </a:lnTo>
                <a:close/>
                <a:moveTo>
                  <a:pt x="1125" y="4855"/>
                </a:moveTo>
                <a:cubicBezTo>
                  <a:pt x="1047" y="4720"/>
                  <a:pt x="902" y="4636"/>
                  <a:pt x="746" y="4636"/>
                </a:cubicBezTo>
                <a:cubicBezTo>
                  <a:pt x="670" y="4636"/>
                  <a:pt x="594" y="4656"/>
                  <a:pt x="528" y="4695"/>
                </a:cubicBezTo>
                <a:cubicBezTo>
                  <a:pt x="319" y="4815"/>
                  <a:pt x="247" y="5083"/>
                  <a:pt x="368" y="5292"/>
                </a:cubicBezTo>
                <a:cubicBezTo>
                  <a:pt x="446" y="5426"/>
                  <a:pt x="591" y="5510"/>
                  <a:pt x="747" y="5510"/>
                </a:cubicBezTo>
                <a:cubicBezTo>
                  <a:pt x="823" y="5510"/>
                  <a:pt x="898" y="5490"/>
                  <a:pt x="965" y="5452"/>
                </a:cubicBezTo>
                <a:cubicBezTo>
                  <a:pt x="1174" y="5331"/>
                  <a:pt x="1245" y="5063"/>
                  <a:pt x="1125" y="4855"/>
                </a:cubicBezTo>
                <a:close/>
                <a:moveTo>
                  <a:pt x="396" y="4217"/>
                </a:moveTo>
                <a:cubicBezTo>
                  <a:pt x="458" y="4217"/>
                  <a:pt x="508" y="4167"/>
                  <a:pt x="508" y="4105"/>
                </a:cubicBezTo>
                <a:cubicBezTo>
                  <a:pt x="508" y="4043"/>
                  <a:pt x="458" y="3993"/>
                  <a:pt x="396" y="3993"/>
                </a:cubicBezTo>
                <a:cubicBezTo>
                  <a:pt x="334" y="3993"/>
                  <a:pt x="284" y="4043"/>
                  <a:pt x="284" y="4105"/>
                </a:cubicBezTo>
                <a:cubicBezTo>
                  <a:pt x="284" y="4167"/>
                  <a:pt x="334" y="4217"/>
                  <a:pt x="396" y="4217"/>
                </a:cubicBezTo>
                <a:close/>
                <a:moveTo>
                  <a:pt x="1411" y="5754"/>
                </a:moveTo>
                <a:cubicBezTo>
                  <a:pt x="1349" y="5754"/>
                  <a:pt x="1298" y="5804"/>
                  <a:pt x="1298" y="5866"/>
                </a:cubicBezTo>
                <a:cubicBezTo>
                  <a:pt x="1298" y="5928"/>
                  <a:pt x="1349" y="5978"/>
                  <a:pt x="1411" y="5978"/>
                </a:cubicBezTo>
                <a:cubicBezTo>
                  <a:pt x="1472" y="5978"/>
                  <a:pt x="1523" y="5928"/>
                  <a:pt x="1523" y="5866"/>
                </a:cubicBezTo>
                <a:cubicBezTo>
                  <a:pt x="1523" y="5804"/>
                  <a:pt x="1472" y="5754"/>
                  <a:pt x="1411" y="5754"/>
                </a:cubicBezTo>
                <a:close/>
                <a:moveTo>
                  <a:pt x="1822" y="6039"/>
                </a:moveTo>
                <a:cubicBezTo>
                  <a:pt x="1760" y="6039"/>
                  <a:pt x="1710" y="6090"/>
                  <a:pt x="1710" y="6152"/>
                </a:cubicBezTo>
                <a:cubicBezTo>
                  <a:pt x="1710" y="6213"/>
                  <a:pt x="1760" y="6264"/>
                  <a:pt x="1822" y="6264"/>
                </a:cubicBezTo>
                <a:cubicBezTo>
                  <a:pt x="1884" y="6264"/>
                  <a:pt x="1934" y="6213"/>
                  <a:pt x="1934" y="6152"/>
                </a:cubicBezTo>
                <a:cubicBezTo>
                  <a:pt x="1934" y="6090"/>
                  <a:pt x="1884" y="6039"/>
                  <a:pt x="1822" y="6039"/>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defTabSz="913607" eaLnBrk="0" fontAlgn="base" hangingPunct="0">
              <a:spcBef>
                <a:spcPct val="0"/>
              </a:spcBef>
              <a:spcAft>
                <a:spcPct val="0"/>
              </a:spcAft>
            </a:pPr>
            <a:endParaRPr lang="en-US">
              <a:solidFill>
                <a:srgbClr val="000000">
                  <a:lumMod val="65000"/>
                  <a:lumOff val="35000"/>
                </a:srgbClr>
              </a:solidFill>
              <a:latin typeface="Arial" panose="020B0604020202020204" pitchFamily="34" charset="0"/>
              <a:cs typeface="Arial" panose="020B0604020202020204" pitchFamily="34" charset="0"/>
            </a:endParaRPr>
          </a:p>
        </p:txBody>
      </p:sp>
      <p:pic>
        <p:nvPicPr>
          <p:cNvPr id="6" name="Picture 5" descr="apprenticeship usa logo">
            <a:extLst>
              <a:ext uri="{FF2B5EF4-FFF2-40B4-BE49-F238E27FC236}">
                <a16:creationId xmlns:a16="http://schemas.microsoft.com/office/drawing/2014/main" id="{42BC9A33-8C6E-E911-36F5-1D617879E4C4}"/>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6990330" y="6513221"/>
            <a:ext cx="1865599" cy="258812"/>
          </a:xfrm>
          <a:prstGeom prst="rect">
            <a:avLst/>
          </a:prstGeom>
        </p:spPr>
      </p:pic>
      <p:sp>
        <p:nvSpPr>
          <p:cNvPr id="5" name="Slide Number Placeholder 5">
            <a:extLst>
              <a:ext uri="{FF2B5EF4-FFF2-40B4-BE49-F238E27FC236}">
                <a16:creationId xmlns:a16="http://schemas.microsoft.com/office/drawing/2014/main" id="{E74E8229-E2B2-DEAD-036A-14876DC70C45}"/>
              </a:ext>
              <a:ext uri="{C183D7F6-B498-43B3-948B-1728B52AA6E4}">
                <adec:decorative xmlns:adec="http://schemas.microsoft.com/office/drawing/2017/decorative" val="1"/>
              </a:ext>
            </a:extLst>
          </p:cNvPr>
          <p:cNvSpPr>
            <a:spLocks noGrp="1"/>
          </p:cNvSpPr>
          <p:nvPr>
            <p:ph type="sldNum" sz="quarter" idx="12"/>
          </p:nvPr>
        </p:nvSpPr>
        <p:spPr>
          <a:xfrm>
            <a:off x="8776855" y="6458039"/>
            <a:ext cx="3322782" cy="365125"/>
          </a:xfrm>
        </p:spPr>
        <p:txBody>
          <a:bodyPr/>
          <a:lstStyle>
            <a:lvl1pPr>
              <a:defRPr>
                <a:solidFill>
                  <a:schemeClr val="bg1"/>
                </a:solidFill>
              </a:defRPr>
            </a:lvl1pPr>
          </a:lstStyle>
          <a:p>
            <a:pPr algn="r"/>
            <a:r>
              <a:rPr lang="en-US" sz="1200" b="0">
                <a:solidFill>
                  <a:schemeClr val="tx1"/>
                </a:solidFill>
                <a:latin typeface="Montserrat" panose="00000500000000000000" pitchFamily="2" charset="0"/>
              </a:rPr>
              <a:t>Safal Partners © 2024</a:t>
            </a:r>
          </a:p>
        </p:txBody>
      </p:sp>
    </p:spTree>
    <p:extLst>
      <p:ext uri="{BB962C8B-B14F-4D97-AF65-F5344CB8AC3E}">
        <p14:creationId xmlns:p14="http://schemas.microsoft.com/office/powerpoint/2010/main" val="133676156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AA46C76-EC15-645E-7D8E-F83232FF6CE3}"/>
              </a:ext>
            </a:extLst>
          </p:cNvPr>
          <p:cNvSpPr>
            <a:spLocks noGrp="1"/>
          </p:cNvSpPr>
          <p:nvPr>
            <p:ph type="title"/>
          </p:nvPr>
        </p:nvSpPr>
        <p:spPr>
          <a:xfrm>
            <a:off x="630382" y="3196650"/>
            <a:ext cx="2862626" cy="2008447"/>
          </a:xfrm>
        </p:spPr>
        <p:txBody>
          <a:bodyPr vert="horz" lIns="91416" tIns="45708" rIns="91416" bIns="45708" rtlCol="0" anchor="ctr" anchorCtr="0">
            <a:normAutofit/>
          </a:bodyPr>
          <a:lstStyle/>
          <a:p>
            <a:pPr defTabSz="914126">
              <a:lnSpc>
                <a:spcPct val="114000"/>
              </a:lnSpc>
              <a:spcBef>
                <a:spcPts val="600"/>
              </a:spcBef>
              <a:spcAft>
                <a:spcPts val="600"/>
              </a:spcAft>
            </a:pPr>
            <a:r>
              <a:rPr lang="en-US" sz="3200" b="1" dirty="0">
                <a:solidFill>
                  <a:schemeClr val="tx1"/>
                </a:solidFill>
                <a:latin typeface="Montserrat" panose="00000500000000000000" pitchFamily="2" charset="0"/>
              </a:rPr>
              <a:t>Apprentice Trailblazer Initiative</a:t>
            </a:r>
            <a:endParaRPr lang="en-US" sz="3200" b="1" dirty="0">
              <a:solidFill>
                <a:schemeClr val="tx1"/>
              </a:solidFill>
              <a:latin typeface="Montserrat" panose="00000500000000000000" pitchFamily="2" charset="0"/>
              <a:cs typeface="Arial"/>
            </a:endParaRPr>
          </a:p>
        </p:txBody>
      </p:sp>
      <p:pic>
        <p:nvPicPr>
          <p:cNvPr id="7" name="Picture 7">
            <a:extLst>
              <a:ext uri="{FF2B5EF4-FFF2-40B4-BE49-F238E27FC236}">
                <a16:creationId xmlns:a16="http://schemas.microsoft.com/office/drawing/2014/main" id="{1D9AD322-FC75-0DB3-67CC-5B7FA734A980}"/>
              </a:ext>
              <a:ext uri="{C183D7F6-B498-43B3-948B-1728B52AA6E4}">
                <adec:decorative xmlns:adec="http://schemas.microsoft.com/office/drawing/2017/decorative" val="1"/>
              </a:ext>
            </a:extLst>
          </p:cNvPr>
          <p:cNvPicPr>
            <a:picLocks noGrp="1" noChangeAspect="1"/>
          </p:cNvPicPr>
          <p:nvPr>
            <p:ph sz="half" idx="1"/>
          </p:nvPr>
        </p:nvPicPr>
        <p:blipFill rotWithShape="1">
          <a:blip r:embed="rId3"/>
          <a:srcRect t="11742" b="57589"/>
          <a:stretch/>
        </p:blipFill>
        <p:spPr>
          <a:xfrm>
            <a:off x="0" y="-74815"/>
            <a:ext cx="12192000" cy="2739233"/>
          </a:xfrm>
          <a:prstGeom prst="rect">
            <a:avLst/>
          </a:prstGeom>
        </p:spPr>
      </p:pic>
      <p:sp>
        <p:nvSpPr>
          <p:cNvPr id="10" name="Content Placeholder 9">
            <a:extLst>
              <a:ext uri="{FF2B5EF4-FFF2-40B4-BE49-F238E27FC236}">
                <a16:creationId xmlns:a16="http://schemas.microsoft.com/office/drawing/2014/main" id="{56C0D181-C434-88E1-307F-01CF84A67858}"/>
              </a:ext>
            </a:extLst>
          </p:cNvPr>
          <p:cNvSpPr>
            <a:spLocks noGrp="1"/>
          </p:cNvSpPr>
          <p:nvPr>
            <p:ph sz="half" idx="2"/>
          </p:nvPr>
        </p:nvSpPr>
        <p:spPr>
          <a:xfrm>
            <a:off x="3998422" y="2935354"/>
            <a:ext cx="7730836" cy="2999101"/>
          </a:xfrm>
        </p:spPr>
        <p:txBody>
          <a:bodyPr vert="horz" lIns="91416" tIns="45708" rIns="91416" bIns="45708" rtlCol="0" anchor="ctr">
            <a:noAutofit/>
          </a:bodyPr>
          <a:lstStyle/>
          <a:p>
            <a:pPr marL="0" indent="0" defTabSz="914126">
              <a:lnSpc>
                <a:spcPct val="114000"/>
              </a:lnSpc>
              <a:spcBef>
                <a:spcPts val="600"/>
              </a:spcBef>
              <a:spcAft>
                <a:spcPts val="600"/>
              </a:spcAft>
              <a:buNone/>
            </a:pPr>
            <a:r>
              <a:rPr lang="en-US" sz="1800" dirty="0">
                <a:solidFill>
                  <a:schemeClr val="tx1"/>
                </a:solidFill>
                <a:latin typeface="Montserrat" panose="00000500000000000000" pitchFamily="2" charset="0"/>
              </a:rPr>
              <a:t>The</a:t>
            </a:r>
            <a:r>
              <a:rPr lang="en-US" sz="1800" dirty="0">
                <a:solidFill>
                  <a:schemeClr val="tx2"/>
                </a:solidFill>
                <a:latin typeface="Montserrat" panose="00000500000000000000" pitchFamily="2" charset="0"/>
              </a:rPr>
              <a:t> </a:t>
            </a:r>
            <a:r>
              <a:rPr lang="en-US" sz="1800" b="1" dirty="0">
                <a:solidFill>
                  <a:srgbClr val="C00000"/>
                </a:solidFill>
                <a:latin typeface="Montserrat" panose="00000500000000000000" pitchFamily="2" charset="0"/>
              </a:rPr>
              <a:t>Apprentice Trailblazer Initiative</a:t>
            </a:r>
            <a:r>
              <a:rPr lang="en-US" sz="1800" dirty="0">
                <a:solidFill>
                  <a:srgbClr val="C00000"/>
                </a:solidFill>
                <a:latin typeface="Montserrat" panose="00000500000000000000" pitchFamily="2" charset="0"/>
              </a:rPr>
              <a:t> </a:t>
            </a:r>
            <a:r>
              <a:rPr lang="en-US" sz="1800" dirty="0">
                <a:solidFill>
                  <a:schemeClr val="tx1"/>
                </a:solidFill>
                <a:latin typeface="Montserrat" panose="00000500000000000000" pitchFamily="2" charset="0"/>
              </a:rPr>
              <a:t>is designed to create a national network of diverse apprentices and apprenticeship graduates of all ages and backgrounds to feature their stories and hear their perspectives, show how Registered Apprenticeships increase opportunities for underserved populations, and bring awareness to other career seekers who may be interested in becoming apprentices.  </a:t>
            </a:r>
            <a:r>
              <a:rPr lang="en-US" sz="1800" dirty="0">
                <a:solidFill>
                  <a:schemeClr val="tx2"/>
                </a:solidFill>
                <a:latin typeface="Montserrat" panose="00000500000000000000" pitchFamily="2" charset="0"/>
              </a:rPr>
              <a:t>  </a:t>
            </a:r>
            <a:endParaRPr lang="en-US" sz="1800" b="1" dirty="0">
              <a:solidFill>
                <a:schemeClr val="tx2"/>
              </a:solidFill>
              <a:latin typeface="Montserrat" panose="00000500000000000000" pitchFamily="2" charset="0"/>
            </a:endParaRPr>
          </a:p>
          <a:p>
            <a:pPr marL="0" indent="0" defTabSz="914126">
              <a:lnSpc>
                <a:spcPct val="114000"/>
              </a:lnSpc>
              <a:spcBef>
                <a:spcPts val="600"/>
              </a:spcBef>
              <a:spcAft>
                <a:spcPts val="600"/>
              </a:spcAft>
              <a:buNone/>
            </a:pPr>
            <a:r>
              <a:rPr lang="en-US" sz="1800" b="1" dirty="0">
                <a:solidFill>
                  <a:srgbClr val="0033CC"/>
                </a:solidFill>
                <a:latin typeface="Montserrat" panose="00000500000000000000" pitchFamily="2" charset="0"/>
                <a:hlinkClick r:id="rId4" tooltip="https://www.apprenticeship.gov/apprentice-trailblazer-initiative/first-cohort-of-apprentice-trailblazers">
                  <a:extLst>
                    <a:ext uri="{A12FA001-AC4F-418D-AE19-62706E023703}">
                      <ahyp:hlinkClr xmlns:ahyp="http://schemas.microsoft.com/office/drawing/2018/hyperlinkcolor" val="tx"/>
                    </a:ext>
                  </a:extLst>
                </a:hlinkClick>
              </a:rPr>
              <a:t>The first cohort of 57 Trailblazers was announced during National Apprenticeship Week, 2023.</a:t>
            </a:r>
            <a:endParaRPr lang="en-US" sz="1800" b="1" dirty="0">
              <a:solidFill>
                <a:srgbClr val="0033CC"/>
              </a:solidFill>
              <a:latin typeface="Montserrat" panose="00000500000000000000" pitchFamily="2" charset="0"/>
              <a:cs typeface="Arial"/>
            </a:endParaRPr>
          </a:p>
        </p:txBody>
      </p:sp>
      <p:sp>
        <p:nvSpPr>
          <p:cNvPr id="2" name="Slide Number Placeholder 5">
            <a:extLst>
              <a:ext uri="{FF2B5EF4-FFF2-40B4-BE49-F238E27FC236}">
                <a16:creationId xmlns:a16="http://schemas.microsoft.com/office/drawing/2014/main" id="{553350C0-A95A-DBBA-41AF-64A46E767ED3}"/>
              </a:ext>
              <a:ext uri="{C183D7F6-B498-43B3-948B-1728B52AA6E4}">
                <adec:decorative xmlns:adec="http://schemas.microsoft.com/office/drawing/2017/decorative" val="1"/>
              </a:ext>
            </a:extLst>
          </p:cNvPr>
          <p:cNvSpPr>
            <a:spLocks noGrp="1"/>
          </p:cNvSpPr>
          <p:nvPr>
            <p:ph type="sldNum" sz="quarter" idx="12"/>
          </p:nvPr>
        </p:nvSpPr>
        <p:spPr>
          <a:xfrm>
            <a:off x="8776855" y="6458039"/>
            <a:ext cx="3322782" cy="365125"/>
          </a:xfrm>
        </p:spPr>
        <p:txBody>
          <a:bodyPr/>
          <a:lstStyle>
            <a:lvl1pPr>
              <a:defRPr>
                <a:solidFill>
                  <a:schemeClr val="bg1"/>
                </a:solidFill>
              </a:defRPr>
            </a:lvl1pPr>
          </a:lstStyle>
          <a:p>
            <a:pPr algn="r"/>
            <a:r>
              <a:rPr lang="en-US" sz="1200" b="0">
                <a:solidFill>
                  <a:schemeClr val="tx1"/>
                </a:solidFill>
                <a:latin typeface="Montserrat" panose="00000500000000000000" pitchFamily="2" charset="0"/>
              </a:rPr>
              <a:t>Safal Partners © 2024</a:t>
            </a:r>
          </a:p>
        </p:txBody>
      </p:sp>
      <p:pic>
        <p:nvPicPr>
          <p:cNvPr id="3" name="Picture 2" descr="apprenticeship usa">
            <a:extLst>
              <a:ext uri="{FF2B5EF4-FFF2-40B4-BE49-F238E27FC236}">
                <a16:creationId xmlns:a16="http://schemas.microsoft.com/office/drawing/2014/main" id="{BA4A0E30-5718-7DCE-820A-0AF75A51285E}"/>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6990330" y="6513221"/>
            <a:ext cx="1865599" cy="258812"/>
          </a:xfrm>
          <a:prstGeom prst="rect">
            <a:avLst/>
          </a:prstGeom>
        </p:spPr>
      </p:pic>
    </p:spTree>
    <p:extLst>
      <p:ext uri="{BB962C8B-B14F-4D97-AF65-F5344CB8AC3E}">
        <p14:creationId xmlns:p14="http://schemas.microsoft.com/office/powerpoint/2010/main" val="260720654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4">
            <a:extLst>
              <a:ext uri="{FF2B5EF4-FFF2-40B4-BE49-F238E27FC236}">
                <a16:creationId xmlns:a16="http://schemas.microsoft.com/office/drawing/2014/main" id="{76D74495-5794-17F9-C60D-FF9581F1FD96}"/>
              </a:ext>
            </a:extLst>
          </p:cNvPr>
          <p:cNvSpPr>
            <a:spLocks noGrp="1"/>
          </p:cNvSpPr>
          <p:nvPr>
            <p:ph type="title"/>
          </p:nvPr>
        </p:nvSpPr>
        <p:spPr>
          <a:xfrm>
            <a:off x="1112521" y="560481"/>
            <a:ext cx="9073895" cy="481935"/>
          </a:xfrm>
          <a:noFill/>
        </p:spPr>
        <p:txBody>
          <a:bodyPr vert="horz" lIns="68580" tIns="34290" rIns="68580" bIns="34290" rtlCol="0" anchor="t" anchorCtr="0">
            <a:noAutofit/>
          </a:bodyPr>
          <a:lstStyle/>
          <a:p>
            <a:pPr>
              <a:lnSpc>
                <a:spcPct val="100000"/>
              </a:lnSpc>
              <a:spcBef>
                <a:spcPts val="0"/>
              </a:spcBef>
            </a:pPr>
            <a:r>
              <a:rPr lang="en-US" sz="2800" b="1" dirty="0">
                <a:solidFill>
                  <a:schemeClr val="accent2"/>
                </a:solidFill>
                <a:ea typeface="Calibri"/>
              </a:rPr>
              <a:t>YOUTH APPRENTICESHIP WEEK </a:t>
            </a:r>
            <a:r>
              <a:rPr lang="en-US" sz="2800" b="1" dirty="0">
                <a:ea typeface="Calibri"/>
              </a:rPr>
              <a:t>- MAY 5-11, 2024</a:t>
            </a:r>
          </a:p>
        </p:txBody>
      </p:sp>
      <p:sp>
        <p:nvSpPr>
          <p:cNvPr id="5" name="Content Placeholder 4">
            <a:extLst>
              <a:ext uri="{FF2B5EF4-FFF2-40B4-BE49-F238E27FC236}">
                <a16:creationId xmlns:a16="http://schemas.microsoft.com/office/drawing/2014/main" id="{75962ABE-67CF-8A1E-6B02-34C4DAEC6C44}"/>
              </a:ext>
            </a:extLst>
          </p:cNvPr>
          <p:cNvSpPr>
            <a:spLocks noGrp="1"/>
          </p:cNvSpPr>
          <p:nvPr>
            <p:ph sz="half" idx="1"/>
          </p:nvPr>
        </p:nvSpPr>
        <p:spPr>
          <a:xfrm>
            <a:off x="529936" y="2349575"/>
            <a:ext cx="11132128" cy="2972331"/>
          </a:xfrm>
        </p:spPr>
        <p:txBody>
          <a:bodyPr>
            <a:noAutofit/>
          </a:bodyPr>
          <a:lstStyle/>
          <a:p>
            <a:pPr marL="0" marR="0" lvl="0" indent="0" algn="l" defTabSz="914400" rtl="0" eaLnBrk="1" fontAlgn="base" latinLnBrk="0" hangingPunct="1">
              <a:lnSpc>
                <a:spcPct val="114000"/>
              </a:lnSpc>
              <a:spcBef>
                <a:spcPts val="600"/>
              </a:spcBef>
              <a:spcAft>
                <a:spcPts val="600"/>
              </a:spcAft>
              <a:buClrTx/>
              <a:buSzTx/>
              <a:buFontTx/>
              <a:buNone/>
              <a:tabLst/>
              <a:defRPr/>
            </a:pPr>
            <a:r>
              <a:rPr kumimoji="0" lang="en-US" sz="1800" b="1" i="0" u="none" strike="noStrike" kern="1200" cap="none" spc="0" normalizeH="0" baseline="0" noProof="0" dirty="0">
                <a:ln>
                  <a:noFill/>
                </a:ln>
                <a:solidFill>
                  <a:srgbClr val="FA5333"/>
                </a:solidFill>
                <a:effectLst/>
                <a:uLnTx/>
                <a:uFillTx/>
                <a:latin typeface="Calibri" panose="020F0502020204030204"/>
                <a:ea typeface="Calibri"/>
                <a:cs typeface="+mn-cs"/>
              </a:rPr>
              <a:t>Youth Apprenticeship Week (YAW) is a nationwide celebration </a:t>
            </a:r>
            <a:r>
              <a:rPr kumimoji="0" lang="en-US" sz="1800" b="1" i="0" u="none" strike="noStrike" kern="1200" cap="none" spc="0" normalizeH="0" baseline="0" noProof="0" dirty="0">
                <a:ln>
                  <a:noFill/>
                </a:ln>
                <a:solidFill>
                  <a:srgbClr val="000000"/>
                </a:solidFill>
                <a:effectLst/>
                <a:uLnTx/>
                <a:uFillTx/>
                <a:latin typeface="Calibri" panose="020F0502020204030204"/>
                <a:ea typeface="Calibri"/>
                <a:cs typeface="+mn-cs"/>
              </a:rPr>
              <a:t>that highlights the benefits and value of Registered Apprenticeship programs for youth, ages 16-24.</a:t>
            </a:r>
          </a:p>
          <a:p>
            <a:pPr marL="0" marR="0" lvl="0" indent="0" algn="l" defTabSz="914400" rtl="0" eaLnBrk="1" fontAlgn="base" latinLnBrk="0" hangingPunct="1">
              <a:lnSpc>
                <a:spcPct val="114000"/>
              </a:lnSpc>
              <a:spcBef>
                <a:spcPts val="600"/>
              </a:spcBef>
              <a:spcAft>
                <a:spcPts val="600"/>
              </a:spcAft>
              <a:buClrTx/>
              <a:buSzTx/>
              <a:buFontTx/>
              <a:buNone/>
              <a:tabLst/>
              <a:defRPr/>
            </a:pPr>
            <a:r>
              <a:rPr kumimoji="0" lang="en-US" sz="1800" b="1" i="0" u="none" strike="noStrike" kern="1200" cap="none" spc="0" normalizeH="0" baseline="0" noProof="0" dirty="0">
                <a:ln>
                  <a:noFill/>
                </a:ln>
                <a:solidFill>
                  <a:srgbClr val="FA5333"/>
                </a:solidFill>
                <a:effectLst/>
                <a:uLnTx/>
                <a:uFillTx/>
                <a:latin typeface="Calibri" panose="020F0502020204030204"/>
                <a:ea typeface="Calibri"/>
                <a:cs typeface="+mn-cs"/>
              </a:rPr>
              <a:t>YAW builds on the success of NAW </a:t>
            </a:r>
            <a:r>
              <a:rPr kumimoji="0" lang="en-US" sz="1800" b="0" i="0" u="none" strike="noStrike" kern="1200" cap="none" spc="0" normalizeH="0" baseline="0" noProof="0" dirty="0">
                <a:ln>
                  <a:noFill/>
                </a:ln>
                <a:solidFill>
                  <a:srgbClr val="000000"/>
                </a:solidFill>
                <a:effectLst/>
                <a:uLnTx/>
                <a:uFillTx/>
                <a:latin typeface="Calibri" panose="020F0502020204030204"/>
                <a:ea typeface="Calibri"/>
                <a:cs typeface="+mn-cs"/>
              </a:rPr>
              <a:t>and is a key part of the Department's Youth Employment Works Strategy.</a:t>
            </a:r>
            <a:r>
              <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US" sz="1800" b="0" i="0" u="none" strike="noStrike" kern="1200" cap="none" spc="0" normalizeH="0" baseline="0" noProof="0" dirty="0">
                <a:ln>
                  <a:noFill/>
                </a:ln>
                <a:solidFill>
                  <a:srgbClr val="000000"/>
                </a:solidFill>
                <a:effectLst/>
                <a:uLnTx/>
                <a:uFillTx/>
                <a:latin typeface="Calibri" panose="020F0502020204030204"/>
                <a:ea typeface="Calibri"/>
                <a:cs typeface="+mn-cs"/>
              </a:rPr>
              <a:t>It challenges us to deepen partnerships across sectors and provide "no wrong door" to quality career pathways, paid work and wrap around services, and hire young workers through youth apprenticeships.</a:t>
            </a:r>
          </a:p>
          <a:p>
            <a:pPr marL="0" marR="0" lvl="0" indent="0" algn="l" defTabSz="914400" rtl="0" eaLnBrk="1" fontAlgn="base" latinLnBrk="0" hangingPunct="1">
              <a:lnSpc>
                <a:spcPct val="114000"/>
              </a:lnSpc>
              <a:spcBef>
                <a:spcPts val="600"/>
              </a:spcBef>
              <a:spcAft>
                <a:spcPts val="600"/>
              </a:spcAft>
              <a:buClrTx/>
              <a:buSzTx/>
              <a:buFontTx/>
              <a:buNone/>
              <a:tabLst/>
              <a:defRPr/>
            </a:pPr>
            <a:r>
              <a:rPr kumimoji="0" lang="en-US" sz="1800" b="1" i="0" u="none" strike="noStrike" kern="1200" cap="none" spc="0" normalizeH="0" baseline="0" noProof="0" dirty="0">
                <a:ln>
                  <a:noFill/>
                </a:ln>
                <a:solidFill>
                  <a:srgbClr val="FA5333"/>
                </a:solidFill>
                <a:effectLst/>
                <a:uLnTx/>
                <a:uFillTx/>
                <a:latin typeface="Calibri" panose="020F0502020204030204"/>
                <a:ea typeface="Calibri"/>
                <a:cs typeface="+mn-cs"/>
              </a:rPr>
              <a:t>YAW is an opportunity </a:t>
            </a:r>
            <a:r>
              <a:rPr kumimoji="0" lang="en-US" sz="1800" b="0" i="0" u="none" strike="noStrike" kern="1200" cap="none" spc="0" normalizeH="0" baseline="0" noProof="0" dirty="0">
                <a:ln>
                  <a:noFill/>
                </a:ln>
                <a:solidFill>
                  <a:srgbClr val="000000"/>
                </a:solidFill>
                <a:effectLst/>
                <a:uLnTx/>
                <a:uFillTx/>
                <a:latin typeface="Calibri" panose="020F0502020204030204"/>
                <a:ea typeface="Calibri"/>
                <a:cs typeface="+mn-cs"/>
              </a:rPr>
              <a:t>for stakeholders to host events to showcase how Registered Apprenticeship creates a sustainable pipeline of skilled and diverse talent for youth across multiple high-demand industries such as cybersecurity, healthcare, agriculture, gaming and graphics design, advanced manufacturing, clean energy, engineering, artificial intelligence, transportation, and robotics. </a:t>
            </a:r>
          </a:p>
          <a:p>
            <a:pPr marL="0" marR="0" lvl="0" indent="0" algn="l" defTabSz="914400" rtl="0" eaLnBrk="1" fontAlgn="base" latinLnBrk="0" hangingPunct="1">
              <a:lnSpc>
                <a:spcPct val="114000"/>
              </a:lnSpc>
              <a:spcBef>
                <a:spcPts val="600"/>
              </a:spcBef>
              <a:spcAft>
                <a:spcPts val="60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Calibri" panose="020F0502020204030204"/>
                <a:ea typeface="Calibri"/>
                <a:cs typeface="+mn-cs"/>
              </a:rPr>
              <a:t>For more information go to: </a:t>
            </a:r>
            <a:r>
              <a:rPr kumimoji="0" lang="en-US" sz="1800" b="1" i="0" u="none" strike="noStrike" kern="1200" cap="none" spc="0" normalizeH="0" baseline="0" noProof="0" dirty="0">
                <a:ln>
                  <a:noFill/>
                </a:ln>
                <a:solidFill>
                  <a:srgbClr val="016375"/>
                </a:solidFill>
                <a:effectLst/>
                <a:uLnTx/>
                <a:uFillTx/>
                <a:latin typeface="Calibri" panose="020F0502020204030204"/>
                <a:ea typeface="Calibri"/>
                <a:cs typeface="+mn-cs"/>
                <a:hlinkClick r:id="rId3" tooltip="https://www.apprenticeship.gov/youth-apprenticeship-week">
                  <a:extLst>
                    <a:ext uri="{A12FA001-AC4F-418D-AE19-62706E023703}">
                      <ahyp:hlinkClr xmlns:ahyp="http://schemas.microsoft.com/office/drawing/2018/hyperlinkcolor" val="tx"/>
                    </a:ext>
                  </a:extLst>
                </a:hlinkClick>
              </a:rPr>
              <a:t>Youth Apprenticeship Week | Apprenticeship.gov</a:t>
            </a:r>
            <a:endParaRPr kumimoji="0" lang="en-US" sz="1800" b="1" i="0" u="none" strike="noStrike" kern="1200" cap="none" spc="0" normalizeH="0" baseline="0" noProof="0" dirty="0">
              <a:ln>
                <a:noFill/>
              </a:ln>
              <a:solidFill>
                <a:srgbClr val="016375"/>
              </a:solidFill>
              <a:effectLst/>
              <a:uLnTx/>
              <a:uFillTx/>
              <a:latin typeface="Calibri" panose="020F0502020204030204"/>
              <a:ea typeface="Calibri"/>
              <a:cs typeface="+mn-cs"/>
            </a:endParaRPr>
          </a:p>
          <a:p>
            <a:pPr marL="0" indent="0">
              <a:lnSpc>
                <a:spcPct val="114000"/>
              </a:lnSpc>
              <a:spcBef>
                <a:spcPts val="600"/>
              </a:spcBef>
              <a:spcAft>
                <a:spcPts val="600"/>
              </a:spcAft>
              <a:buNone/>
            </a:pPr>
            <a:endParaRPr lang="en-US" sz="3200" dirty="0"/>
          </a:p>
        </p:txBody>
      </p:sp>
      <p:sp>
        <p:nvSpPr>
          <p:cNvPr id="3" name="AutoShape 2">
            <a:extLst>
              <a:ext uri="{FF2B5EF4-FFF2-40B4-BE49-F238E27FC236}">
                <a16:creationId xmlns:a16="http://schemas.microsoft.com/office/drawing/2014/main" id="{C5BCB23F-9D85-8141-87BA-FB49A98B30B0}"/>
              </a:ext>
              <a:ext uri="{C183D7F6-B498-43B3-948B-1728B52AA6E4}">
                <adec:decorative xmlns:adec="http://schemas.microsoft.com/office/drawing/2017/decorative" val="1"/>
              </a:ext>
            </a:extLst>
          </p:cNvPr>
          <p:cNvSpPr>
            <a:spLocks noChangeAspect="1" noChangeArrowheads="1"/>
          </p:cNvSpPr>
          <p:nvPr/>
        </p:nvSpPr>
        <p:spPr bwMode="auto">
          <a:xfrm>
            <a:off x="5943601"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913607" eaLnBrk="0" fontAlgn="base" hangingPunct="0">
              <a:spcBef>
                <a:spcPct val="0"/>
              </a:spcBef>
              <a:spcAft>
                <a:spcPct val="0"/>
              </a:spcAft>
            </a:pPr>
            <a:endParaRPr lang="en-US">
              <a:solidFill>
                <a:srgbClr val="000000"/>
              </a:solidFill>
              <a:latin typeface="Lato Light" panose="020F0302020204030203" pitchFamily="34" charset="77"/>
            </a:endParaRPr>
          </a:p>
        </p:txBody>
      </p:sp>
      <p:pic>
        <p:nvPicPr>
          <p:cNvPr id="11" name="Content Placeholder 7">
            <a:extLst>
              <a:ext uri="{FF2B5EF4-FFF2-40B4-BE49-F238E27FC236}">
                <a16:creationId xmlns:a16="http://schemas.microsoft.com/office/drawing/2014/main" id="{9EDF560F-56F6-29AC-7213-92F5FE21ACB2}"/>
              </a:ext>
              <a:ext uri="{C183D7F6-B498-43B3-948B-1728B52AA6E4}">
                <adec:decorative xmlns:adec="http://schemas.microsoft.com/office/drawing/2017/decorative" val="1"/>
              </a:ext>
            </a:extLst>
          </p:cNvPr>
          <p:cNvPicPr>
            <a:picLocks noChangeAspect="1"/>
          </p:cNvPicPr>
          <p:nvPr/>
        </p:nvPicPr>
        <p:blipFill rotWithShape="1">
          <a:blip r:embed="rId4">
            <a:extLst>
              <a:ext uri="{28A0092B-C50C-407E-A947-70E740481C1C}">
                <a14:useLocalDpi xmlns:a14="http://schemas.microsoft.com/office/drawing/2010/main" val="0"/>
              </a:ext>
            </a:extLst>
          </a:blip>
          <a:srcRect b="40594"/>
          <a:stretch/>
        </p:blipFill>
        <p:spPr>
          <a:xfrm>
            <a:off x="529936" y="1213442"/>
            <a:ext cx="3277539" cy="1081704"/>
          </a:xfrm>
          <a:prstGeom prst="rect">
            <a:avLst/>
          </a:prstGeom>
        </p:spPr>
      </p:pic>
      <p:grpSp>
        <p:nvGrpSpPr>
          <p:cNvPr id="16" name="Group 15">
            <a:extLst>
              <a:ext uri="{FF2B5EF4-FFF2-40B4-BE49-F238E27FC236}">
                <a16:creationId xmlns:a16="http://schemas.microsoft.com/office/drawing/2014/main" id="{F21DE562-9237-CB82-CD47-3A74987BFD94}"/>
              </a:ext>
              <a:ext uri="{C183D7F6-B498-43B3-948B-1728B52AA6E4}">
                <adec:decorative xmlns:adec="http://schemas.microsoft.com/office/drawing/2017/decorative" val="1"/>
              </a:ext>
            </a:extLst>
          </p:cNvPr>
          <p:cNvGrpSpPr/>
          <p:nvPr/>
        </p:nvGrpSpPr>
        <p:grpSpPr>
          <a:xfrm>
            <a:off x="10067544" y="581914"/>
            <a:ext cx="1688592" cy="901444"/>
            <a:chOff x="6798365" y="1490870"/>
            <a:chExt cx="2489752" cy="1585291"/>
          </a:xfrm>
        </p:grpSpPr>
        <p:sp>
          <p:nvSpPr>
            <p:cNvPr id="15" name="Rectangle 14">
              <a:extLst>
                <a:ext uri="{FF2B5EF4-FFF2-40B4-BE49-F238E27FC236}">
                  <a16:creationId xmlns:a16="http://schemas.microsoft.com/office/drawing/2014/main" id="{DF4AFA2F-A53C-4421-09F5-978083464A3F}"/>
                </a:ext>
              </a:extLst>
            </p:cNvPr>
            <p:cNvSpPr/>
            <p:nvPr/>
          </p:nvSpPr>
          <p:spPr>
            <a:xfrm>
              <a:off x="6798365" y="1490870"/>
              <a:ext cx="2489752" cy="15852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607" eaLnBrk="0" fontAlgn="base" hangingPunct="0">
                <a:spcBef>
                  <a:spcPct val="0"/>
                </a:spcBef>
                <a:spcAft>
                  <a:spcPct val="0"/>
                </a:spcAft>
              </a:pPr>
              <a:endParaRPr lang="en-US">
                <a:solidFill>
                  <a:srgbClr val="FFFFFF"/>
                </a:solidFill>
                <a:latin typeface="Arial" panose="020B0604020202020204"/>
              </a:endParaRPr>
            </a:p>
          </p:txBody>
        </p:sp>
        <p:pic>
          <p:nvPicPr>
            <p:cNvPr id="13" name="Picture 12">
              <a:extLst>
                <a:ext uri="{FF2B5EF4-FFF2-40B4-BE49-F238E27FC236}">
                  <a16:creationId xmlns:a16="http://schemas.microsoft.com/office/drawing/2014/main" id="{BF045004-175F-B66F-D4B8-14B4452D89E0}"/>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6857834" y="1564746"/>
              <a:ext cx="2350938" cy="1402166"/>
            </a:xfrm>
            <a:prstGeom prst="rect">
              <a:avLst/>
            </a:prstGeom>
          </p:spPr>
        </p:pic>
      </p:grpSp>
      <p:sp>
        <p:nvSpPr>
          <p:cNvPr id="14" name="Slide Number Placeholder 5">
            <a:extLst>
              <a:ext uri="{FF2B5EF4-FFF2-40B4-BE49-F238E27FC236}">
                <a16:creationId xmlns:a16="http://schemas.microsoft.com/office/drawing/2014/main" id="{AE086485-2545-6212-DF2A-D0024DBC8C01}"/>
              </a:ext>
            </a:extLst>
          </p:cNvPr>
          <p:cNvSpPr>
            <a:spLocks noGrp="1"/>
          </p:cNvSpPr>
          <p:nvPr>
            <p:ph type="sldNum" sz="quarter" idx="12"/>
          </p:nvPr>
        </p:nvSpPr>
        <p:spPr>
          <a:xfrm>
            <a:off x="8776855" y="6458039"/>
            <a:ext cx="3322782" cy="365125"/>
          </a:xfrm>
        </p:spPr>
        <p:txBody>
          <a:bodyPr/>
          <a:lstStyle>
            <a:lvl1pPr>
              <a:defRPr>
                <a:solidFill>
                  <a:schemeClr val="bg1"/>
                </a:solidFill>
              </a:defRPr>
            </a:lvl1pPr>
          </a:lstStyle>
          <a:p>
            <a:pPr algn="r"/>
            <a:r>
              <a:rPr lang="en-US" sz="1200" b="0">
                <a:solidFill>
                  <a:schemeClr val="tx1"/>
                </a:solidFill>
                <a:latin typeface="Montserrat" panose="00000500000000000000" pitchFamily="2" charset="0"/>
              </a:rPr>
              <a:t>Safal Partners © 2024</a:t>
            </a:r>
          </a:p>
        </p:txBody>
      </p:sp>
    </p:spTree>
    <p:extLst>
      <p:ext uri="{BB962C8B-B14F-4D97-AF65-F5344CB8AC3E}">
        <p14:creationId xmlns:p14="http://schemas.microsoft.com/office/powerpoint/2010/main" val="253351314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D01274-E0CF-EF6E-E35F-5EF604A18364}"/>
              </a:ext>
            </a:extLst>
          </p:cNvPr>
          <p:cNvSpPr>
            <a:spLocks noGrp="1"/>
          </p:cNvSpPr>
          <p:nvPr>
            <p:ph type="title"/>
          </p:nvPr>
        </p:nvSpPr>
        <p:spPr>
          <a:xfrm>
            <a:off x="565619" y="540772"/>
            <a:ext cx="11534018" cy="913468"/>
          </a:xfrm>
        </p:spPr>
        <p:txBody>
          <a:bodyPr>
            <a:noAutofit/>
          </a:bodyPr>
          <a:lstStyle/>
          <a:p>
            <a:r>
              <a:rPr lang="en-NZ" sz="3600" cap="none" dirty="0">
                <a:latin typeface="Montserrat" panose="00000500000000000000" pitchFamily="2" charset="0"/>
                <a:cs typeface="Arial"/>
              </a:rPr>
              <a:t>Advanced Manufacturing</a:t>
            </a:r>
            <a:r>
              <a:rPr lang="en-NZ" sz="3600" i="0" cap="none" dirty="0">
                <a:effectLst/>
                <a:latin typeface="Montserrat" panose="00000500000000000000" pitchFamily="2" charset="0"/>
                <a:cs typeface="Arial"/>
              </a:rPr>
              <a:t> Apprenticeship </a:t>
            </a:r>
            <a:r>
              <a:rPr lang="en-NZ" sz="3600" cap="none" dirty="0">
                <a:latin typeface="Montserrat" panose="00000500000000000000" pitchFamily="2" charset="0"/>
                <a:cs typeface="Arial"/>
              </a:rPr>
              <a:t>S</a:t>
            </a:r>
            <a:r>
              <a:rPr lang="en-NZ" sz="3600" b="0" i="0" cap="none" dirty="0">
                <a:effectLst/>
                <a:latin typeface="Montserrat" panose="00000500000000000000" pitchFamily="2" charset="0"/>
                <a:cs typeface="Arial"/>
              </a:rPr>
              <a:t>print </a:t>
            </a:r>
            <a:endParaRPr lang="en-US" sz="3600" cap="none" dirty="0">
              <a:latin typeface="Montserrat" panose="00000500000000000000" pitchFamily="2" charset="0"/>
              <a:cs typeface="Arial"/>
            </a:endParaRPr>
          </a:p>
        </p:txBody>
      </p:sp>
      <p:sp>
        <p:nvSpPr>
          <p:cNvPr id="18" name="Rectangle 17">
            <a:extLst>
              <a:ext uri="{FF2B5EF4-FFF2-40B4-BE49-F238E27FC236}">
                <a16:creationId xmlns:a16="http://schemas.microsoft.com/office/drawing/2014/main" id="{551FEEF2-59E5-8562-372B-9E7D22ADDB7D}"/>
              </a:ext>
              <a:ext uri="{C183D7F6-B498-43B3-948B-1728B52AA6E4}">
                <adec:decorative xmlns:adec="http://schemas.microsoft.com/office/drawing/2017/decorative" val="1"/>
              </a:ext>
            </a:extLst>
          </p:cNvPr>
          <p:cNvSpPr/>
          <p:nvPr/>
        </p:nvSpPr>
        <p:spPr>
          <a:xfrm>
            <a:off x="8449056" y="2349176"/>
            <a:ext cx="3742944" cy="2555239"/>
          </a:xfrm>
          <a:prstGeom prst="rect">
            <a:avLst/>
          </a:prstGeom>
          <a:solidFill>
            <a:schemeClr val="accent3">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ill Sans MT" panose="020B0502020104020203"/>
              <a:ea typeface="+mn-ea"/>
              <a:cs typeface="+mn-cs"/>
            </a:endParaRPr>
          </a:p>
        </p:txBody>
      </p:sp>
      <p:sp>
        <p:nvSpPr>
          <p:cNvPr id="30" name="Content Placeholder 29">
            <a:extLst>
              <a:ext uri="{FF2B5EF4-FFF2-40B4-BE49-F238E27FC236}">
                <a16:creationId xmlns:a16="http://schemas.microsoft.com/office/drawing/2014/main" id="{72C1E281-8712-D06A-6F10-9FAC8EFB4E10}"/>
              </a:ext>
            </a:extLst>
          </p:cNvPr>
          <p:cNvSpPr>
            <a:spLocks noGrp="1"/>
          </p:cNvSpPr>
          <p:nvPr>
            <p:ph sz="half" idx="1"/>
          </p:nvPr>
        </p:nvSpPr>
        <p:spPr>
          <a:xfrm>
            <a:off x="526713" y="1849750"/>
            <a:ext cx="10696662" cy="499426"/>
          </a:xfrm>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NZ" sz="1800" b="1" u="none" strike="noStrike" kern="1200" cap="none" spc="0" normalizeH="0" baseline="0" noProof="0" dirty="0">
                <a:ln>
                  <a:noFill/>
                </a:ln>
                <a:solidFill>
                  <a:srgbClr val="EF3834">
                    <a:lumMod val="75000"/>
                  </a:srgbClr>
                </a:solidFill>
                <a:effectLst/>
                <a:uLnTx/>
                <a:uFillTx/>
                <a:latin typeface="Arial"/>
                <a:ea typeface="+mn-ea"/>
                <a:cs typeface="Arial"/>
              </a:rPr>
              <a:t>In the 109 days between October 6, 2023, and January 23, 2024:</a:t>
            </a:r>
          </a:p>
          <a:p>
            <a:endParaRPr lang="en-US" dirty="0"/>
          </a:p>
        </p:txBody>
      </p:sp>
      <p:sp>
        <p:nvSpPr>
          <p:cNvPr id="33" name="Content Placeholder 32">
            <a:extLst>
              <a:ext uri="{FF2B5EF4-FFF2-40B4-BE49-F238E27FC236}">
                <a16:creationId xmlns:a16="http://schemas.microsoft.com/office/drawing/2014/main" id="{233AE49C-2199-BD28-067C-FA3B972F38D2}"/>
              </a:ext>
            </a:extLst>
          </p:cNvPr>
          <p:cNvSpPr>
            <a:spLocks noGrp="1"/>
          </p:cNvSpPr>
          <p:nvPr>
            <p:ph sz="half" idx="14"/>
          </p:nvPr>
        </p:nvSpPr>
        <p:spPr>
          <a:xfrm>
            <a:off x="427653" y="2404629"/>
            <a:ext cx="1940503" cy="816284"/>
          </a:xfrm>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EF3834">
                    <a:lumMod val="75000"/>
                  </a:srgbClr>
                </a:solidFill>
                <a:effectLst/>
                <a:uLnTx/>
                <a:uFillTx/>
                <a:latin typeface="Arial" panose="020B0604020202020204" pitchFamily="34" charset="0"/>
                <a:ea typeface="+mn-ea"/>
                <a:cs typeface="Arial" panose="020B0604020202020204" pitchFamily="34" charset="0"/>
              </a:rPr>
              <a:t>+160 </a:t>
            </a:r>
          </a:p>
          <a:p>
            <a:endParaRPr lang="en-US" dirty="0"/>
          </a:p>
        </p:txBody>
      </p:sp>
      <p:sp>
        <p:nvSpPr>
          <p:cNvPr id="31" name="Content Placeholder 30">
            <a:extLst>
              <a:ext uri="{FF2B5EF4-FFF2-40B4-BE49-F238E27FC236}">
                <a16:creationId xmlns:a16="http://schemas.microsoft.com/office/drawing/2014/main" id="{1398030C-44F7-6BCB-F243-06D443B62221}"/>
              </a:ext>
            </a:extLst>
          </p:cNvPr>
          <p:cNvSpPr>
            <a:spLocks noGrp="1"/>
          </p:cNvSpPr>
          <p:nvPr>
            <p:ph sz="half" idx="2"/>
          </p:nvPr>
        </p:nvSpPr>
        <p:spPr>
          <a:xfrm>
            <a:off x="1975880" y="2394402"/>
            <a:ext cx="6394850" cy="716453"/>
          </a:xfrm>
        </p:spPr>
        <p:txBody>
          <a:bodyPr>
            <a:noAutofit/>
          </a:bodyPr>
          <a:lstStyle/>
          <a:p>
            <a:pPr marL="0" indent="0">
              <a:lnSpc>
                <a:spcPct val="114000"/>
              </a:lnSpc>
              <a:spcBef>
                <a:spcPts val="600"/>
              </a:spcBef>
              <a:buNone/>
            </a:pPr>
            <a:r>
              <a:rPr lang="en-US" dirty="0">
                <a:solidFill>
                  <a:srgbClr val="000000"/>
                </a:solidFill>
                <a:latin typeface="Arial" panose="020B0604020202020204" pitchFamily="34" charset="0"/>
                <a:cs typeface="Arial" panose="020B0604020202020204" pitchFamily="34" charset="0"/>
              </a:rPr>
              <a:t>Organizations made new commitments </a:t>
            </a:r>
            <a:br>
              <a:rPr lang="en-US" dirty="0">
                <a:solidFill>
                  <a:srgbClr val="000000"/>
                </a:solidFill>
                <a:latin typeface="Arial" panose="020B0604020202020204" pitchFamily="34" charset="0"/>
                <a:cs typeface="Arial" panose="020B0604020202020204" pitchFamily="34" charset="0"/>
              </a:rPr>
            </a:br>
            <a:r>
              <a:rPr lang="en-US" dirty="0">
                <a:solidFill>
                  <a:srgbClr val="000000"/>
                </a:solidFill>
                <a:latin typeface="Arial" panose="020B0604020202020204" pitchFamily="34" charset="0"/>
                <a:cs typeface="Arial" panose="020B0604020202020204" pitchFamily="34" charset="0"/>
              </a:rPr>
              <a:t>to </a:t>
            </a:r>
            <a:r>
              <a:rPr lang="en-US" b="1" dirty="0">
                <a:solidFill>
                  <a:srgbClr val="89CDDD">
                    <a:lumMod val="50000"/>
                  </a:srgbClr>
                </a:solidFill>
                <a:latin typeface="Arial" panose="020B0604020202020204" pitchFamily="34" charset="0"/>
                <a:cs typeface="Arial" panose="020B0604020202020204" pitchFamily="34" charset="0"/>
              </a:rPr>
              <a:t>workforce development </a:t>
            </a:r>
            <a:r>
              <a:rPr lang="en-US" dirty="0">
                <a:solidFill>
                  <a:srgbClr val="000000"/>
                </a:solidFill>
                <a:latin typeface="Arial" panose="020B0604020202020204" pitchFamily="34" charset="0"/>
                <a:cs typeface="Arial" panose="020B0604020202020204" pitchFamily="34" charset="0"/>
              </a:rPr>
              <a:t>and job quality.</a:t>
            </a:r>
            <a:endParaRPr lang="en-NZ" b="1" dirty="0">
              <a:solidFill>
                <a:srgbClr val="5E5E5E"/>
              </a:solidFill>
              <a:latin typeface="Arial" panose="020B0604020202020204" pitchFamily="34" charset="0"/>
              <a:cs typeface="Arial" panose="020B0604020202020204" pitchFamily="34" charset="0"/>
            </a:endParaRPr>
          </a:p>
        </p:txBody>
      </p:sp>
      <p:sp>
        <p:nvSpPr>
          <p:cNvPr id="32" name="Content Placeholder 31">
            <a:extLst>
              <a:ext uri="{FF2B5EF4-FFF2-40B4-BE49-F238E27FC236}">
                <a16:creationId xmlns:a16="http://schemas.microsoft.com/office/drawing/2014/main" id="{054585E6-7749-F809-222A-FB9345E7AD9E}"/>
              </a:ext>
            </a:extLst>
          </p:cNvPr>
          <p:cNvSpPr>
            <a:spLocks noGrp="1"/>
          </p:cNvSpPr>
          <p:nvPr>
            <p:ph sz="half" idx="13"/>
          </p:nvPr>
        </p:nvSpPr>
        <p:spPr>
          <a:xfrm>
            <a:off x="427653" y="3578941"/>
            <a:ext cx="1528181" cy="967451"/>
          </a:xfrm>
        </p:spPr>
        <p:txBody>
          <a:bodyPr/>
          <a:lstStyle/>
          <a:p>
            <a:pPr lvl="0" defTabSz="457200">
              <a:lnSpc>
                <a:spcPct val="100000"/>
              </a:lnSpc>
              <a:spcBef>
                <a:spcPts val="0"/>
              </a:spcBef>
              <a:defRPr/>
            </a:pPr>
            <a:r>
              <a:rPr lang="en-US" sz="4400" b="1">
                <a:solidFill>
                  <a:srgbClr val="EF3834">
                    <a:lumMod val="75000"/>
                  </a:srgbClr>
                </a:solidFill>
                <a:latin typeface="Arial" panose="020B0604020202020204" pitchFamily="34" charset="0"/>
                <a:cs typeface="Arial" panose="020B0604020202020204" pitchFamily="34" charset="0"/>
              </a:rPr>
              <a:t>+150 </a:t>
            </a:r>
          </a:p>
          <a:p>
            <a:endParaRPr lang="en-US"/>
          </a:p>
        </p:txBody>
      </p:sp>
      <p:sp>
        <p:nvSpPr>
          <p:cNvPr id="35" name="Content Placeholder 34">
            <a:extLst>
              <a:ext uri="{FF2B5EF4-FFF2-40B4-BE49-F238E27FC236}">
                <a16:creationId xmlns:a16="http://schemas.microsoft.com/office/drawing/2014/main" id="{8C9DD2AA-267B-FCF6-BCCE-ED5F89F8B50E}"/>
              </a:ext>
            </a:extLst>
          </p:cNvPr>
          <p:cNvSpPr>
            <a:spLocks noGrp="1"/>
          </p:cNvSpPr>
          <p:nvPr>
            <p:ph sz="half" idx="16"/>
          </p:nvPr>
        </p:nvSpPr>
        <p:spPr>
          <a:xfrm>
            <a:off x="2003292" y="3249759"/>
            <a:ext cx="6394851" cy="1290451"/>
          </a:xfrm>
        </p:spPr>
        <p:txBody>
          <a:bodyPr>
            <a:noAutofit/>
          </a:bodyPr>
          <a:lstStyle/>
          <a:p>
            <a:pPr lvl="0" defTabSz="457200">
              <a:lnSpc>
                <a:spcPct val="114000"/>
              </a:lnSpc>
              <a:spcBef>
                <a:spcPts val="600"/>
              </a:spcBef>
              <a:defRPr/>
            </a:pPr>
            <a:r>
              <a:rPr lang="en-US" b="1" dirty="0">
                <a:solidFill>
                  <a:srgbClr val="89CDDD">
                    <a:lumMod val="50000"/>
                  </a:srgbClr>
                </a:solidFill>
                <a:latin typeface="Arial" panose="020B0604020202020204" pitchFamily="34" charset="0"/>
                <a:cs typeface="Arial" panose="020B0604020202020204" pitchFamily="34" charset="0"/>
              </a:rPr>
              <a:t>New advanced manufacturing-related Registered Apprenticeship programs </a:t>
            </a:r>
            <a:br>
              <a:rPr lang="en-US" dirty="0">
                <a:solidFill>
                  <a:srgbClr val="000000"/>
                </a:solidFill>
                <a:latin typeface="Arial" panose="020B0604020202020204" pitchFamily="34" charset="0"/>
                <a:cs typeface="Arial" panose="020B0604020202020204" pitchFamily="34" charset="0"/>
              </a:rPr>
            </a:br>
            <a:r>
              <a:rPr lang="en-US" dirty="0">
                <a:solidFill>
                  <a:srgbClr val="000000"/>
                </a:solidFill>
                <a:latin typeface="Arial" panose="020B0604020202020204" pitchFamily="34" charset="0"/>
                <a:cs typeface="Arial" panose="020B0604020202020204" pitchFamily="34" charset="0"/>
              </a:rPr>
              <a:t>and occupations have been created </a:t>
            </a:r>
            <a:br>
              <a:rPr lang="en-US" dirty="0">
                <a:solidFill>
                  <a:srgbClr val="000000"/>
                </a:solidFill>
                <a:latin typeface="Arial" panose="020B0604020202020204" pitchFamily="34" charset="0"/>
                <a:cs typeface="Arial" panose="020B0604020202020204" pitchFamily="34" charset="0"/>
              </a:rPr>
            </a:br>
            <a:r>
              <a:rPr lang="en-US" dirty="0">
                <a:solidFill>
                  <a:srgbClr val="000000"/>
                </a:solidFill>
                <a:latin typeface="Arial" panose="020B0604020202020204" pitchFamily="34" charset="0"/>
                <a:cs typeface="Arial" panose="020B0604020202020204" pitchFamily="34" charset="0"/>
              </a:rPr>
              <a:t>or are newly under development.</a:t>
            </a:r>
            <a:endParaRPr lang="en-NZ" b="1" dirty="0">
              <a:solidFill>
                <a:srgbClr val="5E5E5E"/>
              </a:solidFill>
              <a:latin typeface="Arial" panose="020B0604020202020204" pitchFamily="34" charset="0"/>
              <a:cs typeface="Arial" panose="020B0604020202020204" pitchFamily="34" charset="0"/>
            </a:endParaRPr>
          </a:p>
        </p:txBody>
      </p:sp>
      <p:sp>
        <p:nvSpPr>
          <p:cNvPr id="34" name="Content Placeholder 33">
            <a:extLst>
              <a:ext uri="{FF2B5EF4-FFF2-40B4-BE49-F238E27FC236}">
                <a16:creationId xmlns:a16="http://schemas.microsoft.com/office/drawing/2014/main" id="{D8D3C61A-A983-3639-6B7E-D74E38FB0C83}"/>
              </a:ext>
            </a:extLst>
          </p:cNvPr>
          <p:cNvSpPr>
            <a:spLocks noGrp="1"/>
          </p:cNvSpPr>
          <p:nvPr>
            <p:ph sz="half" idx="15"/>
          </p:nvPr>
        </p:nvSpPr>
        <p:spPr>
          <a:xfrm>
            <a:off x="489419" y="4904420"/>
            <a:ext cx="5181600" cy="967451"/>
          </a:xfrm>
        </p:spPr>
        <p:txBody>
          <a:bodyPr/>
          <a:lstStyle/>
          <a:p>
            <a:pPr lvl="0" defTabSz="457200">
              <a:lnSpc>
                <a:spcPct val="100000"/>
              </a:lnSpc>
              <a:spcBef>
                <a:spcPts val="0"/>
              </a:spcBef>
              <a:defRPr/>
            </a:pPr>
            <a:r>
              <a:rPr lang="en-US" sz="4400" b="1" dirty="0">
                <a:solidFill>
                  <a:srgbClr val="EF3834">
                    <a:lumMod val="75000"/>
                  </a:srgbClr>
                </a:solidFill>
                <a:latin typeface="Arial" panose="020B0604020202020204" pitchFamily="34" charset="0"/>
                <a:cs typeface="Arial" panose="020B0604020202020204" pitchFamily="34" charset="0"/>
              </a:rPr>
              <a:t>+127 </a:t>
            </a:r>
          </a:p>
          <a:p>
            <a:endParaRPr lang="en-US" dirty="0"/>
          </a:p>
        </p:txBody>
      </p:sp>
      <p:sp>
        <p:nvSpPr>
          <p:cNvPr id="36" name="Content Placeholder 35">
            <a:extLst>
              <a:ext uri="{FF2B5EF4-FFF2-40B4-BE49-F238E27FC236}">
                <a16:creationId xmlns:a16="http://schemas.microsoft.com/office/drawing/2014/main" id="{DB1BE9F8-68BC-2156-F477-DD9D7EA46FCA}"/>
              </a:ext>
            </a:extLst>
          </p:cNvPr>
          <p:cNvSpPr>
            <a:spLocks noGrp="1"/>
          </p:cNvSpPr>
          <p:nvPr>
            <p:ph sz="half" idx="17"/>
          </p:nvPr>
        </p:nvSpPr>
        <p:spPr>
          <a:xfrm>
            <a:off x="2006746" y="4796364"/>
            <a:ext cx="6442310" cy="1264505"/>
          </a:xfrm>
        </p:spPr>
        <p:txBody>
          <a:bodyPr>
            <a:noAutofit/>
          </a:bodyPr>
          <a:lstStyle/>
          <a:p>
            <a:pPr marL="15875" lvl="1" indent="-15875" defTabSz="457200">
              <a:lnSpc>
                <a:spcPct val="114000"/>
              </a:lnSpc>
              <a:spcBef>
                <a:spcPts val="600"/>
              </a:spcBef>
              <a:buNone/>
              <a:defRPr/>
            </a:pPr>
            <a:r>
              <a:rPr lang="en-US" sz="1800" b="1" dirty="0">
                <a:solidFill>
                  <a:srgbClr val="89CDDD">
                    <a:lumMod val="50000"/>
                  </a:srgbClr>
                </a:solidFill>
                <a:latin typeface="Arial"/>
                <a:cs typeface="Arial"/>
              </a:rPr>
              <a:t>Advanced Manufacturing-related Apprenticeship Accelerators </a:t>
            </a:r>
            <a:r>
              <a:rPr lang="en-US" sz="1800" dirty="0">
                <a:solidFill>
                  <a:srgbClr val="000000"/>
                </a:solidFill>
                <a:latin typeface="Arial"/>
                <a:cs typeface="Arial"/>
              </a:rPr>
              <a:t>and outreach events were held by industry and workforce system partners.</a:t>
            </a:r>
            <a:endParaRPr lang="en-NZ" sz="1800" dirty="0">
              <a:solidFill>
                <a:srgbClr val="000000"/>
              </a:solidFill>
              <a:latin typeface="Arial"/>
              <a:cs typeface="Arial"/>
            </a:endParaRPr>
          </a:p>
          <a:p>
            <a:pPr>
              <a:lnSpc>
                <a:spcPct val="114000"/>
              </a:lnSpc>
              <a:spcBef>
                <a:spcPts val="600"/>
              </a:spcBef>
            </a:pPr>
            <a:endParaRPr lang="en-US" dirty="0"/>
          </a:p>
        </p:txBody>
      </p:sp>
      <p:sp>
        <p:nvSpPr>
          <p:cNvPr id="37" name="Content Placeholder 36">
            <a:extLst>
              <a:ext uri="{FF2B5EF4-FFF2-40B4-BE49-F238E27FC236}">
                <a16:creationId xmlns:a16="http://schemas.microsoft.com/office/drawing/2014/main" id="{7131581E-98E6-E9C0-6E59-49EE58627B2F}"/>
              </a:ext>
            </a:extLst>
          </p:cNvPr>
          <p:cNvSpPr>
            <a:spLocks noGrp="1"/>
          </p:cNvSpPr>
          <p:nvPr>
            <p:ph sz="half" idx="18"/>
          </p:nvPr>
        </p:nvSpPr>
        <p:spPr>
          <a:xfrm>
            <a:off x="8677655" y="2573845"/>
            <a:ext cx="3167697" cy="2080451"/>
          </a:xfrm>
          <a:solidFill>
            <a:schemeClr val="bg1"/>
          </a:solidFill>
          <a:ln w="38100">
            <a:solidFill>
              <a:srgbClr val="C00000"/>
            </a:solidFill>
          </a:ln>
        </p:spPr>
        <p:txBody>
          <a:bodyPr>
            <a:normAutofit fontScale="92500" lnSpcReduction="20000"/>
          </a:bodyPr>
          <a:lstStyle/>
          <a:p>
            <a:pPr algn="ctr"/>
            <a:endParaRPr lang="en-US" b="1" spc="-300" dirty="0">
              <a:solidFill>
                <a:srgbClr val="002060"/>
              </a:solidFill>
              <a:latin typeface="Arial" panose="020B0604020202020204" pitchFamily="34" charset="0"/>
              <a:cs typeface="Arial" panose="020B0604020202020204" pitchFamily="34" charset="0"/>
            </a:endParaRPr>
          </a:p>
          <a:p>
            <a:pPr algn="ctr"/>
            <a:r>
              <a:rPr lang="en-US" sz="8800" b="1" spc="-300" dirty="0">
                <a:solidFill>
                  <a:srgbClr val="002060"/>
                </a:solidFill>
                <a:latin typeface="Arial" panose="020B0604020202020204" pitchFamily="34" charset="0"/>
                <a:cs typeface="Arial" panose="020B0604020202020204" pitchFamily="34" charset="0"/>
              </a:rPr>
              <a:t>4,937</a:t>
            </a:r>
          </a:p>
          <a:p>
            <a:pPr algn="ctr"/>
            <a:r>
              <a:rPr lang="en-US" sz="1200" b="1" dirty="0">
                <a:solidFill>
                  <a:srgbClr val="EF3834">
                    <a:lumMod val="75000"/>
                  </a:srgbClr>
                </a:solidFill>
                <a:latin typeface="Arial"/>
                <a:cs typeface="Arial"/>
              </a:rPr>
              <a:t>NEW APPRENTICES WERE HIRED</a:t>
            </a:r>
            <a:endParaRPr lang="en-US" sz="1200" b="1" dirty="0">
              <a:solidFill>
                <a:srgbClr val="EF3834">
                  <a:lumMod val="75000"/>
                </a:srgbClr>
              </a:solidFill>
              <a:latin typeface="Arial" panose="020B0604020202020204" pitchFamily="34" charset="0"/>
              <a:cs typeface="Arial" panose="020B0604020202020204" pitchFamily="34" charset="0"/>
            </a:endParaRPr>
          </a:p>
          <a:p>
            <a:endParaRPr lang="en-US" sz="1600" b="1" spc="-300" dirty="0">
              <a:solidFill>
                <a:srgbClr val="002060"/>
              </a:solidFill>
              <a:latin typeface="Arial" panose="020B0604020202020204" pitchFamily="34" charset="0"/>
              <a:cs typeface="Arial" panose="020B0604020202020204" pitchFamily="34" charset="0"/>
            </a:endParaRPr>
          </a:p>
          <a:p>
            <a:endParaRPr lang="en-US" sz="200" dirty="0"/>
          </a:p>
        </p:txBody>
      </p:sp>
      <p:cxnSp>
        <p:nvCxnSpPr>
          <p:cNvPr id="25" name="Straight Connector 24">
            <a:extLst>
              <a:ext uri="{FF2B5EF4-FFF2-40B4-BE49-F238E27FC236}">
                <a16:creationId xmlns:a16="http://schemas.microsoft.com/office/drawing/2014/main" id="{69F1C8D1-A994-E98E-8FFA-E15DE29E5D7E}"/>
              </a:ext>
              <a:ext uri="{C183D7F6-B498-43B3-948B-1728B52AA6E4}">
                <adec:decorative xmlns:adec="http://schemas.microsoft.com/office/drawing/2017/decorative" val="1"/>
              </a:ext>
            </a:extLst>
          </p:cNvPr>
          <p:cNvCxnSpPr>
            <a:cxnSpLocks/>
          </p:cNvCxnSpPr>
          <p:nvPr/>
        </p:nvCxnSpPr>
        <p:spPr>
          <a:xfrm>
            <a:off x="489419" y="3220913"/>
            <a:ext cx="5382918" cy="0"/>
          </a:xfrm>
          <a:prstGeom prst="line">
            <a:avLst/>
          </a:prstGeom>
          <a:ln w="92075" cap="sq">
            <a:solidFill>
              <a:schemeClr val="bg2"/>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06F7752B-3878-564C-26ED-31147FC9A913}"/>
              </a:ext>
              <a:ext uri="{C183D7F6-B498-43B3-948B-1728B52AA6E4}">
                <adec:decorative xmlns:adec="http://schemas.microsoft.com/office/drawing/2017/decorative" val="1"/>
              </a:ext>
            </a:extLst>
          </p:cNvPr>
          <p:cNvCxnSpPr>
            <a:cxnSpLocks/>
          </p:cNvCxnSpPr>
          <p:nvPr/>
        </p:nvCxnSpPr>
        <p:spPr>
          <a:xfrm>
            <a:off x="526713" y="2294571"/>
            <a:ext cx="5382918" cy="0"/>
          </a:xfrm>
          <a:prstGeom prst="line">
            <a:avLst/>
          </a:prstGeom>
          <a:ln w="92075" cap="sq">
            <a:solidFill>
              <a:schemeClr val="bg2"/>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19A4C6CA-9D4C-5022-5AF0-AC7FE74EE289}"/>
              </a:ext>
              <a:ext uri="{C183D7F6-B498-43B3-948B-1728B52AA6E4}">
                <adec:decorative xmlns:adec="http://schemas.microsoft.com/office/drawing/2017/decorative" val="1"/>
              </a:ext>
            </a:extLst>
          </p:cNvPr>
          <p:cNvCxnSpPr>
            <a:cxnSpLocks/>
          </p:cNvCxnSpPr>
          <p:nvPr/>
        </p:nvCxnSpPr>
        <p:spPr>
          <a:xfrm>
            <a:off x="633476" y="4581311"/>
            <a:ext cx="5382918" cy="0"/>
          </a:xfrm>
          <a:prstGeom prst="line">
            <a:avLst/>
          </a:prstGeom>
          <a:ln w="92075" cap="sq">
            <a:solidFill>
              <a:schemeClr val="bg2"/>
            </a:solidFill>
          </a:ln>
        </p:spPr>
        <p:style>
          <a:lnRef idx="1">
            <a:schemeClr val="accent1"/>
          </a:lnRef>
          <a:fillRef idx="0">
            <a:schemeClr val="accent1"/>
          </a:fillRef>
          <a:effectRef idx="0">
            <a:schemeClr val="accent1"/>
          </a:effectRef>
          <a:fontRef idx="minor">
            <a:schemeClr val="tx1"/>
          </a:fontRef>
        </p:style>
      </p:cxnSp>
      <p:sp>
        <p:nvSpPr>
          <p:cNvPr id="38" name="Slide Number Placeholder 5">
            <a:extLst>
              <a:ext uri="{FF2B5EF4-FFF2-40B4-BE49-F238E27FC236}">
                <a16:creationId xmlns:a16="http://schemas.microsoft.com/office/drawing/2014/main" id="{0BA43E76-401B-452E-B84C-5AF0911D3481}"/>
              </a:ext>
              <a:ext uri="{C183D7F6-B498-43B3-948B-1728B52AA6E4}">
                <adec:decorative xmlns:adec="http://schemas.microsoft.com/office/drawing/2017/decorative" val="1"/>
              </a:ext>
            </a:extLst>
          </p:cNvPr>
          <p:cNvSpPr>
            <a:spLocks noGrp="1"/>
          </p:cNvSpPr>
          <p:nvPr>
            <p:ph type="sldNum" sz="quarter" idx="12"/>
          </p:nvPr>
        </p:nvSpPr>
        <p:spPr>
          <a:xfrm>
            <a:off x="8776855" y="6458039"/>
            <a:ext cx="3322782" cy="365125"/>
          </a:xfrm>
        </p:spPr>
        <p:txBody>
          <a:bodyPr/>
          <a:lstStyle>
            <a:lvl1pPr>
              <a:defRPr>
                <a:solidFill>
                  <a:schemeClr val="bg1"/>
                </a:solidFill>
              </a:defRPr>
            </a:lvl1pPr>
          </a:lstStyle>
          <a:p>
            <a:pPr algn="r"/>
            <a:r>
              <a:rPr lang="en-US" sz="1200" b="0">
                <a:solidFill>
                  <a:schemeClr val="tx1"/>
                </a:solidFill>
                <a:latin typeface="Montserrat" panose="00000500000000000000" pitchFamily="2" charset="0"/>
              </a:rPr>
              <a:t>Safal Partners © 2024</a:t>
            </a:r>
          </a:p>
        </p:txBody>
      </p:sp>
    </p:spTree>
    <p:extLst>
      <p:ext uri="{BB962C8B-B14F-4D97-AF65-F5344CB8AC3E}">
        <p14:creationId xmlns:p14="http://schemas.microsoft.com/office/powerpoint/2010/main" val="285769391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B81A026-99B6-82D1-10F0-3FE2CF2170CB}"/>
              </a:ext>
            </a:extLst>
          </p:cNvPr>
          <p:cNvSpPr>
            <a:spLocks noGrp="1"/>
          </p:cNvSpPr>
          <p:nvPr>
            <p:ph type="title"/>
          </p:nvPr>
        </p:nvSpPr>
        <p:spPr/>
        <p:txBody>
          <a:bodyPr/>
          <a:lstStyle/>
          <a:p>
            <a:r>
              <a:rPr lang="en-US" dirty="0"/>
              <a:t>WIOA Funding and RA</a:t>
            </a:r>
          </a:p>
        </p:txBody>
      </p:sp>
      <p:sp>
        <p:nvSpPr>
          <p:cNvPr id="2" name="Content Placeholder 1">
            <a:extLst>
              <a:ext uri="{FF2B5EF4-FFF2-40B4-BE49-F238E27FC236}">
                <a16:creationId xmlns:a16="http://schemas.microsoft.com/office/drawing/2014/main" id="{D91409BE-0BD1-5825-1763-7DF3C9E5C2E4}"/>
              </a:ext>
            </a:extLst>
          </p:cNvPr>
          <p:cNvSpPr>
            <a:spLocks noGrp="1"/>
          </p:cNvSpPr>
          <p:nvPr>
            <p:ph idx="1"/>
          </p:nvPr>
        </p:nvSpPr>
        <p:spPr>
          <a:xfrm>
            <a:off x="838199" y="1825625"/>
            <a:ext cx="7938655" cy="4225551"/>
          </a:xfrm>
        </p:spPr>
        <p:txBody>
          <a:bodyPr>
            <a:noAutofit/>
          </a:bodyPr>
          <a:lstStyle/>
          <a:p>
            <a:pPr lvl="0">
              <a:lnSpc>
                <a:spcPct val="114000"/>
              </a:lnSpc>
              <a:spcBef>
                <a:spcPts val="600"/>
              </a:spcBef>
              <a:spcAft>
                <a:spcPts val="600"/>
              </a:spcAft>
            </a:pPr>
            <a:r>
              <a:rPr lang="en-US" sz="2400" b="0" i="0" u="none" dirty="0">
                <a:solidFill>
                  <a:schemeClr val="tx1"/>
                </a:solidFill>
              </a:rPr>
              <a:t>Under WIOA, registered apprenticeship programs automatically qualify to be included on the state’s Eligible Training Provider List</a:t>
            </a:r>
            <a:endParaRPr lang="en-US" sz="2400" b="0" dirty="0">
              <a:solidFill>
                <a:schemeClr val="tx1"/>
              </a:solidFill>
            </a:endParaRPr>
          </a:p>
          <a:p>
            <a:pPr lvl="0">
              <a:lnSpc>
                <a:spcPct val="114000"/>
              </a:lnSpc>
              <a:spcBef>
                <a:spcPts val="600"/>
              </a:spcBef>
              <a:spcAft>
                <a:spcPts val="600"/>
              </a:spcAft>
            </a:pPr>
            <a:r>
              <a:rPr lang="en-US" sz="2400" b="0" i="0" dirty="0">
                <a:solidFill>
                  <a:schemeClr val="tx1"/>
                </a:solidFill>
              </a:rPr>
              <a:t>Individual Training Accounts are an effective support for WIOA participants to enter an apprenticeship</a:t>
            </a:r>
            <a:endParaRPr lang="en-US" sz="2400" dirty="0">
              <a:solidFill>
                <a:schemeClr val="tx1"/>
              </a:solidFill>
            </a:endParaRPr>
          </a:p>
          <a:p>
            <a:pPr lvl="0">
              <a:lnSpc>
                <a:spcPct val="114000"/>
              </a:lnSpc>
              <a:spcBef>
                <a:spcPts val="600"/>
              </a:spcBef>
              <a:spcAft>
                <a:spcPts val="600"/>
              </a:spcAft>
            </a:pPr>
            <a:r>
              <a:rPr lang="en-US" sz="2400" dirty="0">
                <a:solidFill>
                  <a:schemeClr val="tx1"/>
                </a:solidFill>
              </a:rPr>
              <a:t>Incumbent worker training and apprenticeship may be prioritized in WIOA state programs</a:t>
            </a:r>
          </a:p>
          <a:p>
            <a:pPr>
              <a:lnSpc>
                <a:spcPct val="114000"/>
              </a:lnSpc>
              <a:spcBef>
                <a:spcPts val="600"/>
              </a:spcBef>
              <a:spcAft>
                <a:spcPts val="600"/>
              </a:spcAft>
            </a:pPr>
            <a:endParaRPr lang="en-US" sz="2400" dirty="0"/>
          </a:p>
        </p:txBody>
      </p:sp>
      <p:pic>
        <p:nvPicPr>
          <p:cNvPr id="9" name="Picture 8">
            <a:extLst>
              <a:ext uri="{FF2B5EF4-FFF2-40B4-BE49-F238E27FC236}">
                <a16:creationId xmlns:a16="http://schemas.microsoft.com/office/drawing/2014/main" id="{B0804D08-63DF-3194-9890-46D38BA38624}"/>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8997696" y="2066544"/>
            <a:ext cx="3194304" cy="2129536"/>
          </a:xfrm>
          <a:prstGeom prst="rect">
            <a:avLst/>
          </a:prstGeom>
          <a:ln>
            <a:noFill/>
          </a:ln>
          <a:effectLst>
            <a:softEdge rad="112500"/>
          </a:effectLst>
        </p:spPr>
      </p:pic>
      <p:sp>
        <p:nvSpPr>
          <p:cNvPr id="7" name="Slide Number Placeholder 5">
            <a:extLst>
              <a:ext uri="{FF2B5EF4-FFF2-40B4-BE49-F238E27FC236}">
                <a16:creationId xmlns:a16="http://schemas.microsoft.com/office/drawing/2014/main" id="{5048B8EA-6EAC-40EE-898C-889C9FD31374}"/>
              </a:ext>
              <a:ext uri="{C183D7F6-B498-43B3-948B-1728B52AA6E4}">
                <adec:decorative xmlns:adec="http://schemas.microsoft.com/office/drawing/2017/decorative" val="1"/>
              </a:ext>
            </a:extLst>
          </p:cNvPr>
          <p:cNvSpPr>
            <a:spLocks noGrp="1"/>
          </p:cNvSpPr>
          <p:nvPr>
            <p:ph type="sldNum" sz="quarter" idx="12"/>
          </p:nvPr>
        </p:nvSpPr>
        <p:spPr>
          <a:xfrm>
            <a:off x="8776855" y="6458039"/>
            <a:ext cx="3322782" cy="365125"/>
          </a:xfrm>
        </p:spPr>
        <p:txBody>
          <a:bodyPr/>
          <a:lstStyle>
            <a:lvl1pPr>
              <a:defRPr>
                <a:solidFill>
                  <a:schemeClr val="bg1"/>
                </a:solidFill>
              </a:defRPr>
            </a:lvl1pPr>
          </a:lstStyle>
          <a:p>
            <a:pPr algn="r"/>
            <a:r>
              <a:rPr lang="en-US" sz="1200" b="0">
                <a:solidFill>
                  <a:schemeClr val="tx1"/>
                </a:solidFill>
                <a:latin typeface="Montserrat" panose="00000500000000000000" pitchFamily="2" charset="0"/>
              </a:rPr>
              <a:t>Safal Partners © 2024</a:t>
            </a:r>
          </a:p>
        </p:txBody>
      </p:sp>
    </p:spTree>
    <p:extLst>
      <p:ext uri="{BB962C8B-B14F-4D97-AF65-F5344CB8AC3E}">
        <p14:creationId xmlns:p14="http://schemas.microsoft.com/office/powerpoint/2010/main" val="157810701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5D450A8-70A4-AA50-F7EA-AD6A89BEB878}"/>
              </a:ext>
            </a:extLst>
          </p:cNvPr>
          <p:cNvSpPr>
            <a:spLocks noGrp="1"/>
          </p:cNvSpPr>
          <p:nvPr>
            <p:ph idx="1"/>
          </p:nvPr>
        </p:nvSpPr>
        <p:spPr>
          <a:xfrm>
            <a:off x="838199" y="1673225"/>
            <a:ext cx="6840255" cy="4552211"/>
          </a:xfrm>
        </p:spPr>
        <p:txBody>
          <a:bodyPr>
            <a:noAutofit/>
          </a:bodyPr>
          <a:lstStyle/>
          <a:p>
            <a:pPr lvl="0">
              <a:lnSpc>
                <a:spcPct val="100000"/>
              </a:lnSpc>
              <a:spcBef>
                <a:spcPts val="600"/>
              </a:spcBef>
            </a:pPr>
            <a:r>
              <a:rPr lang="en-US" sz="2400" dirty="0"/>
              <a:t>Welcome and Introduction</a:t>
            </a:r>
          </a:p>
          <a:p>
            <a:pPr lvl="0">
              <a:lnSpc>
                <a:spcPct val="100000"/>
              </a:lnSpc>
              <a:spcBef>
                <a:spcPts val="600"/>
              </a:spcBef>
            </a:pPr>
            <a:r>
              <a:rPr lang="en-US" sz="2400" dirty="0"/>
              <a:t>How Registered Apprenticeship is structured and works in concert with the workforce system</a:t>
            </a:r>
          </a:p>
          <a:p>
            <a:pPr lvl="0">
              <a:lnSpc>
                <a:spcPct val="100000"/>
              </a:lnSpc>
              <a:spcBef>
                <a:spcPts val="600"/>
              </a:spcBef>
            </a:pPr>
            <a:r>
              <a:rPr lang="en-US" sz="2400" dirty="0"/>
              <a:t>Recent RA system initiatives, funding opportunities, and partners</a:t>
            </a:r>
          </a:p>
          <a:p>
            <a:pPr lvl="0">
              <a:lnSpc>
                <a:spcPct val="100000"/>
              </a:lnSpc>
              <a:spcBef>
                <a:spcPts val="600"/>
              </a:spcBef>
            </a:pPr>
            <a:r>
              <a:rPr lang="en-US" sz="2400" b="0" i="0" dirty="0"/>
              <a:t>WIOA funding and RA</a:t>
            </a:r>
            <a:endParaRPr lang="en-US" sz="2400" dirty="0"/>
          </a:p>
          <a:p>
            <a:pPr lvl="0">
              <a:lnSpc>
                <a:spcPct val="100000"/>
              </a:lnSpc>
              <a:spcBef>
                <a:spcPts val="600"/>
              </a:spcBef>
            </a:pPr>
            <a:r>
              <a:rPr lang="en-US" sz="2400" dirty="0"/>
              <a:t>How to speak to employers about RA</a:t>
            </a:r>
          </a:p>
          <a:p>
            <a:pPr lvl="0">
              <a:lnSpc>
                <a:spcPct val="100000"/>
              </a:lnSpc>
              <a:spcBef>
                <a:spcPts val="600"/>
              </a:spcBef>
            </a:pPr>
            <a:r>
              <a:rPr lang="en-US" sz="2400" dirty="0"/>
              <a:t>Q&amp;A</a:t>
            </a:r>
          </a:p>
        </p:txBody>
      </p:sp>
      <p:sp>
        <p:nvSpPr>
          <p:cNvPr id="3" name="Title 2">
            <a:extLst>
              <a:ext uri="{FF2B5EF4-FFF2-40B4-BE49-F238E27FC236}">
                <a16:creationId xmlns:a16="http://schemas.microsoft.com/office/drawing/2014/main" id="{D538A71B-2CF8-AB25-0475-62BC912ECC78}"/>
              </a:ext>
            </a:extLst>
          </p:cNvPr>
          <p:cNvSpPr>
            <a:spLocks noGrp="1"/>
          </p:cNvSpPr>
          <p:nvPr>
            <p:ph type="title"/>
          </p:nvPr>
        </p:nvSpPr>
        <p:spPr/>
        <p:txBody>
          <a:bodyPr/>
          <a:lstStyle/>
          <a:p>
            <a:r>
              <a:rPr lang="en-US" dirty="0"/>
              <a:t>Agenda</a:t>
            </a:r>
          </a:p>
        </p:txBody>
      </p:sp>
      <p:pic>
        <p:nvPicPr>
          <p:cNvPr id="7" name="Picture Placeholder 6" descr="Registered Apprenticeship Center of Excellence seal">
            <a:extLst>
              <a:ext uri="{FF2B5EF4-FFF2-40B4-BE49-F238E27FC236}">
                <a16:creationId xmlns:a16="http://schemas.microsoft.com/office/drawing/2014/main" id="{2913F166-BA2E-7B19-7C29-7550AE6FC032}"/>
              </a:ext>
            </a:extLst>
          </p:cNvPr>
          <p:cNvPicPr>
            <a:picLocks noGrp="1" noChangeAspect="1"/>
          </p:cNvPicPr>
          <p:nvPr>
            <p:ph type="pic" sz="quarter" idx="13"/>
          </p:nvPr>
        </p:nvPicPr>
        <p:blipFill rotWithShape="1">
          <a:blip r:embed="rId2" cstate="screen">
            <a:extLst>
              <a:ext uri="{28A0092B-C50C-407E-A947-70E740481C1C}">
                <a14:useLocalDpi xmlns:a14="http://schemas.microsoft.com/office/drawing/2010/main"/>
              </a:ext>
            </a:extLst>
          </a:blip>
          <a:stretch/>
        </p:blipFill>
        <p:spPr>
          <a:xfrm>
            <a:off x="7522698" y="1825625"/>
            <a:ext cx="4164086" cy="4164086"/>
          </a:xfrm>
          <a:prstGeom prst="rect">
            <a:avLst/>
          </a:prstGeom>
        </p:spPr>
      </p:pic>
      <p:sp>
        <p:nvSpPr>
          <p:cNvPr id="9" name="Slide Number Placeholder 5">
            <a:extLst>
              <a:ext uri="{FF2B5EF4-FFF2-40B4-BE49-F238E27FC236}">
                <a16:creationId xmlns:a16="http://schemas.microsoft.com/office/drawing/2014/main" id="{0C1FFABB-B747-75C1-4FC1-E8A9D870678D}"/>
              </a:ext>
            </a:extLst>
          </p:cNvPr>
          <p:cNvSpPr>
            <a:spLocks noGrp="1"/>
          </p:cNvSpPr>
          <p:nvPr>
            <p:ph type="sldNum" sz="quarter" idx="12"/>
          </p:nvPr>
        </p:nvSpPr>
        <p:spPr/>
        <p:txBody>
          <a:bodyPr/>
          <a:lstStyle>
            <a:lvl1pPr>
              <a:defRPr>
                <a:solidFill>
                  <a:schemeClr val="bg1"/>
                </a:solidFill>
              </a:defRPr>
            </a:lvl1pPr>
          </a:lstStyle>
          <a:p>
            <a:pPr algn="r"/>
            <a:r>
              <a:rPr lang="en-US" sz="1200" b="0">
                <a:solidFill>
                  <a:schemeClr val="tx1"/>
                </a:solidFill>
                <a:latin typeface="Montserrat" panose="00000500000000000000" pitchFamily="2" charset="0"/>
              </a:rPr>
              <a:t>Safal Partners © 2024</a:t>
            </a:r>
          </a:p>
        </p:txBody>
      </p:sp>
    </p:spTree>
    <p:extLst>
      <p:ext uri="{BB962C8B-B14F-4D97-AF65-F5344CB8AC3E}">
        <p14:creationId xmlns:p14="http://schemas.microsoft.com/office/powerpoint/2010/main" val="427852720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1C4A697-030D-A37A-9971-1C3AAD1DDE49}"/>
              </a:ext>
            </a:extLst>
          </p:cNvPr>
          <p:cNvSpPr>
            <a:spLocks noGrp="1"/>
          </p:cNvSpPr>
          <p:nvPr>
            <p:ph type="title"/>
          </p:nvPr>
        </p:nvSpPr>
        <p:spPr/>
        <p:txBody>
          <a:bodyPr/>
          <a:lstStyle/>
          <a:p>
            <a:r>
              <a:rPr lang="en-US" dirty="0"/>
              <a:t>RA Helps Advance WIOA Goals</a:t>
            </a:r>
          </a:p>
        </p:txBody>
      </p:sp>
      <p:sp>
        <p:nvSpPr>
          <p:cNvPr id="6" name="Content Placeholder 5">
            <a:extLst>
              <a:ext uri="{FF2B5EF4-FFF2-40B4-BE49-F238E27FC236}">
                <a16:creationId xmlns:a16="http://schemas.microsoft.com/office/drawing/2014/main" id="{AD56CDFF-0B97-FF60-A59E-5DCB965195E9}"/>
              </a:ext>
            </a:extLst>
          </p:cNvPr>
          <p:cNvSpPr>
            <a:spLocks noGrp="1"/>
          </p:cNvSpPr>
          <p:nvPr>
            <p:ph idx="1"/>
          </p:nvPr>
        </p:nvSpPr>
        <p:spPr>
          <a:xfrm>
            <a:off x="563879" y="2486908"/>
            <a:ext cx="2903621" cy="2952366"/>
          </a:xfrm>
          <a:ln w="28575">
            <a:solidFill>
              <a:srgbClr val="009296"/>
            </a:solidFill>
          </a:ln>
        </p:spPr>
        <p:txBody>
          <a:bodyPr>
            <a:noAutofit/>
          </a:bodyPr>
          <a:lstStyle/>
          <a:p>
            <a:pPr marL="0" indent="0" algn="ctr">
              <a:lnSpc>
                <a:spcPct val="114000"/>
              </a:lnSpc>
              <a:spcBef>
                <a:spcPts val="600"/>
              </a:spcBef>
              <a:spcAft>
                <a:spcPts val="600"/>
              </a:spcAft>
              <a:buNone/>
            </a:pPr>
            <a:r>
              <a:rPr lang="en-US" sz="2000" i="1" baseline="0" dirty="0">
                <a:solidFill>
                  <a:srgbClr val="002060"/>
                </a:solidFill>
              </a:rPr>
              <a:t>Training And Employment Guidance Letter WIOA No. 13-16: </a:t>
            </a:r>
            <a:r>
              <a:rPr lang="en-US" sz="2000" b="1" i="1" baseline="0" dirty="0">
                <a:solidFill>
                  <a:srgbClr val="002060"/>
                </a:solidFill>
              </a:rPr>
              <a:t>Operating Guidance for </a:t>
            </a:r>
            <a:r>
              <a:rPr lang="en-US" sz="2000" b="1" i="1" dirty="0">
                <a:solidFill>
                  <a:srgbClr val="002060"/>
                </a:solidFill>
              </a:rPr>
              <a:t>t</a:t>
            </a:r>
            <a:r>
              <a:rPr lang="en-US" sz="2000" b="1" i="1" baseline="0" dirty="0">
                <a:solidFill>
                  <a:srgbClr val="002060"/>
                </a:solidFill>
              </a:rPr>
              <a:t>he Workforce Innovation and Opportunity Act </a:t>
            </a:r>
          </a:p>
          <a:p>
            <a:pPr marL="0" indent="0">
              <a:lnSpc>
                <a:spcPct val="114000"/>
              </a:lnSpc>
              <a:spcBef>
                <a:spcPts val="600"/>
              </a:spcBef>
              <a:spcAft>
                <a:spcPts val="600"/>
              </a:spcAft>
              <a:buNone/>
            </a:pPr>
            <a:endParaRPr lang="en-US" sz="1400" dirty="0"/>
          </a:p>
        </p:txBody>
      </p:sp>
      <p:sp>
        <p:nvSpPr>
          <p:cNvPr id="8" name="Text Placeholder 7">
            <a:extLst>
              <a:ext uri="{FF2B5EF4-FFF2-40B4-BE49-F238E27FC236}">
                <a16:creationId xmlns:a16="http://schemas.microsoft.com/office/drawing/2014/main" id="{424A1615-C19D-D5E2-BBB2-11570AF9A072}"/>
              </a:ext>
            </a:extLst>
          </p:cNvPr>
          <p:cNvSpPr>
            <a:spLocks noGrp="1"/>
          </p:cNvSpPr>
          <p:nvPr>
            <p:ph type="body" sz="quarter" idx="14"/>
          </p:nvPr>
        </p:nvSpPr>
        <p:spPr>
          <a:xfrm>
            <a:off x="3767328" y="1595719"/>
            <a:ext cx="7860793" cy="4734744"/>
          </a:xfrm>
        </p:spPr>
        <p:txBody>
          <a:bodyPr>
            <a:noAutofit/>
          </a:bodyPr>
          <a:lstStyle/>
          <a:p>
            <a:pPr marL="0" indent="0">
              <a:lnSpc>
                <a:spcPct val="114000"/>
              </a:lnSpc>
              <a:spcBef>
                <a:spcPts val="600"/>
              </a:spcBef>
              <a:buNone/>
            </a:pPr>
            <a:r>
              <a:rPr lang="en-US" sz="2000" dirty="0">
                <a:solidFill>
                  <a:schemeClr val="tx1"/>
                </a:solidFill>
                <a:latin typeface="Montserrat Medium" panose="00000600000000000000" pitchFamily="2" charset="0"/>
                <a:cs typeface="Segoe UI" panose="020B0502040204020203" pitchFamily="34" charset="0"/>
              </a:rPr>
              <a:t>Adopting Registered Apprenticeship as a workforce strategy can help advance the goals of WIOA. RA:</a:t>
            </a:r>
          </a:p>
          <a:p>
            <a:pPr>
              <a:lnSpc>
                <a:spcPct val="114000"/>
              </a:lnSpc>
              <a:spcBef>
                <a:spcPts val="600"/>
              </a:spcBef>
            </a:pPr>
            <a:r>
              <a:rPr lang="en-US" sz="2000" dirty="0">
                <a:solidFill>
                  <a:schemeClr val="tx1"/>
                </a:solidFill>
                <a:latin typeface="Montserrat Medium" panose="00000600000000000000" pitchFamily="2" charset="0"/>
                <a:cs typeface="Segoe UI" panose="020B0502040204020203" pitchFamily="34" charset="0"/>
              </a:rPr>
              <a:t>Helps meet WIOA Performance Outcomes: employment rate, median earnings, credential attainment, and skill gains.</a:t>
            </a:r>
          </a:p>
          <a:p>
            <a:pPr>
              <a:lnSpc>
                <a:spcPct val="114000"/>
              </a:lnSpc>
              <a:spcBef>
                <a:spcPts val="600"/>
              </a:spcBef>
            </a:pPr>
            <a:r>
              <a:rPr lang="en-US" sz="2000" dirty="0">
                <a:solidFill>
                  <a:schemeClr val="tx1"/>
                </a:solidFill>
                <a:latin typeface="Montserrat Medium" panose="00000600000000000000" pitchFamily="2" charset="0"/>
                <a:cs typeface="Segoe UI" panose="020B0502040204020203" pitchFamily="34" charset="0"/>
              </a:rPr>
              <a:t>Gives more individuals on Individual Training Accounts an opportunity to move into living-wage jobs</a:t>
            </a:r>
          </a:p>
          <a:p>
            <a:pPr>
              <a:lnSpc>
                <a:spcPct val="114000"/>
              </a:lnSpc>
              <a:spcBef>
                <a:spcPts val="600"/>
              </a:spcBef>
            </a:pPr>
            <a:r>
              <a:rPr lang="en-US" sz="2000" dirty="0">
                <a:solidFill>
                  <a:schemeClr val="tx1"/>
                </a:solidFill>
                <a:latin typeface="Montserrat Medium" panose="00000600000000000000" pitchFamily="2" charset="0"/>
                <a:cs typeface="Segoe UI" panose="020B0502040204020203" pitchFamily="34" charset="0"/>
              </a:rPr>
              <a:t>Can help support Incumbent Worker Training</a:t>
            </a:r>
          </a:p>
          <a:p>
            <a:pPr>
              <a:lnSpc>
                <a:spcPct val="114000"/>
              </a:lnSpc>
              <a:spcBef>
                <a:spcPts val="600"/>
              </a:spcBef>
            </a:pPr>
            <a:r>
              <a:rPr lang="en-US" sz="2000" dirty="0">
                <a:solidFill>
                  <a:schemeClr val="tx1"/>
                </a:solidFill>
                <a:latin typeface="Montserrat Medium" panose="00000600000000000000" pitchFamily="2" charset="0"/>
                <a:cs typeface="Segoe UI" panose="020B0502040204020203" pitchFamily="34" charset="0"/>
              </a:rPr>
              <a:t>Can increase the need for and use of On-the-Job Training Contracts</a:t>
            </a:r>
          </a:p>
          <a:p>
            <a:pPr>
              <a:lnSpc>
                <a:spcPct val="114000"/>
              </a:lnSpc>
              <a:spcBef>
                <a:spcPts val="600"/>
              </a:spcBef>
            </a:pPr>
            <a:r>
              <a:rPr lang="en-US" sz="2000" dirty="0">
                <a:solidFill>
                  <a:schemeClr val="tx1"/>
                </a:solidFill>
                <a:latin typeface="Montserrat Medium" panose="00000600000000000000" pitchFamily="2" charset="0"/>
                <a:cs typeface="Segoe UI" panose="020B0502040204020203" pitchFamily="34" charset="0"/>
              </a:rPr>
              <a:t>Adds valued trainers to the Eligible Training Provider List</a:t>
            </a:r>
          </a:p>
          <a:p>
            <a:pPr>
              <a:lnSpc>
                <a:spcPct val="114000"/>
              </a:lnSpc>
              <a:spcBef>
                <a:spcPts val="600"/>
              </a:spcBef>
              <a:buFont typeface="Wingdings" panose="05000000000000000000" pitchFamily="2" charset="2"/>
              <a:buChar char="ü"/>
            </a:pPr>
            <a:endParaRPr lang="en-US" sz="1800" dirty="0">
              <a:solidFill>
                <a:srgbClr val="222222"/>
              </a:solidFill>
              <a:latin typeface="Montserrat Medium" panose="00000600000000000000" pitchFamily="2" charset="0"/>
              <a:cs typeface="Segoe UI" panose="020B0502040204020203" pitchFamily="34" charset="0"/>
            </a:endParaRPr>
          </a:p>
          <a:p>
            <a:pPr>
              <a:lnSpc>
                <a:spcPct val="114000"/>
              </a:lnSpc>
              <a:spcBef>
                <a:spcPts val="600"/>
              </a:spcBef>
              <a:buFont typeface="Wingdings" panose="05000000000000000000" pitchFamily="2" charset="2"/>
              <a:buChar char="ü"/>
            </a:pPr>
            <a:endParaRPr lang="en-US" sz="1800" dirty="0">
              <a:solidFill>
                <a:srgbClr val="222222"/>
              </a:solidFill>
              <a:latin typeface="Montserrat Medium" panose="00000600000000000000" pitchFamily="2" charset="0"/>
              <a:cs typeface="Segoe UI" panose="020B0502040204020203" pitchFamily="34" charset="0"/>
            </a:endParaRPr>
          </a:p>
          <a:p>
            <a:pPr>
              <a:lnSpc>
                <a:spcPct val="114000"/>
              </a:lnSpc>
              <a:spcBef>
                <a:spcPts val="600"/>
              </a:spcBef>
              <a:buFont typeface="Wingdings" panose="05000000000000000000" pitchFamily="2" charset="2"/>
              <a:buChar char="ü"/>
            </a:pPr>
            <a:endParaRPr lang="en-US" sz="1800" dirty="0">
              <a:solidFill>
                <a:srgbClr val="222222"/>
              </a:solidFill>
              <a:latin typeface="Montserrat Medium" panose="00000600000000000000" pitchFamily="2" charset="0"/>
              <a:cs typeface="Segoe UI" panose="020B0502040204020203" pitchFamily="34" charset="0"/>
            </a:endParaRPr>
          </a:p>
          <a:p>
            <a:pPr marL="0" indent="0">
              <a:lnSpc>
                <a:spcPct val="114000"/>
              </a:lnSpc>
              <a:spcBef>
                <a:spcPts val="600"/>
              </a:spcBef>
              <a:buNone/>
            </a:pPr>
            <a:endParaRPr lang="en-US" sz="1800" dirty="0">
              <a:solidFill>
                <a:srgbClr val="222222"/>
              </a:solidFill>
              <a:latin typeface="Montserrat Medium" panose="00000600000000000000" pitchFamily="2" charset="0"/>
              <a:cs typeface="Segoe UI" panose="020B0502040204020203" pitchFamily="34" charset="0"/>
            </a:endParaRPr>
          </a:p>
          <a:p>
            <a:pPr marL="0" indent="0">
              <a:lnSpc>
                <a:spcPct val="114000"/>
              </a:lnSpc>
              <a:spcBef>
                <a:spcPts val="600"/>
              </a:spcBef>
              <a:buNone/>
            </a:pPr>
            <a:endParaRPr lang="en-US" sz="1800" dirty="0">
              <a:solidFill>
                <a:srgbClr val="222222"/>
              </a:solidFill>
              <a:latin typeface="Montserrat Medium" panose="00000600000000000000" pitchFamily="2" charset="0"/>
              <a:cs typeface="Segoe UI" panose="020B0502040204020203" pitchFamily="34" charset="0"/>
            </a:endParaRPr>
          </a:p>
          <a:p>
            <a:pPr>
              <a:lnSpc>
                <a:spcPct val="114000"/>
              </a:lnSpc>
              <a:spcBef>
                <a:spcPts val="600"/>
              </a:spcBef>
              <a:buFont typeface="Wingdings" panose="05000000000000000000" pitchFamily="2" charset="2"/>
              <a:buChar char="ü"/>
            </a:pPr>
            <a:endParaRPr lang="en-US" sz="1800" dirty="0">
              <a:solidFill>
                <a:srgbClr val="222222"/>
              </a:solidFill>
              <a:latin typeface="Montserrat Medium" panose="00000600000000000000" pitchFamily="2" charset="0"/>
              <a:cs typeface="Segoe UI" panose="020B0502040204020203" pitchFamily="34" charset="0"/>
            </a:endParaRPr>
          </a:p>
          <a:p>
            <a:pPr marL="0" indent="0">
              <a:lnSpc>
                <a:spcPct val="114000"/>
              </a:lnSpc>
              <a:spcBef>
                <a:spcPts val="600"/>
              </a:spcBef>
              <a:buNone/>
            </a:pPr>
            <a:endParaRPr lang="en-US" sz="1800" i="1" dirty="0">
              <a:solidFill>
                <a:srgbClr val="222222"/>
              </a:solidFill>
              <a:latin typeface="Segoe UI" panose="020B0502040204020203" pitchFamily="34" charset="0"/>
              <a:cs typeface="Segoe UI" panose="020B0502040204020203" pitchFamily="34" charset="0"/>
            </a:endParaRPr>
          </a:p>
          <a:p>
            <a:pPr marL="0" indent="0">
              <a:lnSpc>
                <a:spcPct val="114000"/>
              </a:lnSpc>
              <a:spcBef>
                <a:spcPts val="600"/>
              </a:spcBef>
              <a:buNone/>
            </a:pPr>
            <a:endParaRPr lang="en-US" sz="1800" dirty="0"/>
          </a:p>
        </p:txBody>
      </p:sp>
      <p:sp>
        <p:nvSpPr>
          <p:cNvPr id="9" name="Slide Number Placeholder 5">
            <a:extLst>
              <a:ext uri="{FF2B5EF4-FFF2-40B4-BE49-F238E27FC236}">
                <a16:creationId xmlns:a16="http://schemas.microsoft.com/office/drawing/2014/main" id="{0DE61CC5-39A9-5101-5040-F4FC6389F8A8}"/>
              </a:ext>
              <a:ext uri="{C183D7F6-B498-43B3-948B-1728B52AA6E4}">
                <adec:decorative xmlns:adec="http://schemas.microsoft.com/office/drawing/2017/decorative" val="1"/>
              </a:ext>
            </a:extLst>
          </p:cNvPr>
          <p:cNvSpPr>
            <a:spLocks noGrp="1"/>
          </p:cNvSpPr>
          <p:nvPr>
            <p:ph type="sldNum" sz="quarter" idx="12"/>
          </p:nvPr>
        </p:nvSpPr>
        <p:spPr>
          <a:xfrm>
            <a:off x="8776855" y="6492875"/>
            <a:ext cx="3322782" cy="365125"/>
          </a:xfrm>
        </p:spPr>
        <p:txBody>
          <a:bodyPr/>
          <a:lstStyle>
            <a:lvl1pPr>
              <a:defRPr>
                <a:solidFill>
                  <a:schemeClr val="bg1"/>
                </a:solidFill>
              </a:defRPr>
            </a:lvl1pPr>
          </a:lstStyle>
          <a:p>
            <a:pPr algn="r"/>
            <a:r>
              <a:rPr lang="en-US" sz="1200" b="0">
                <a:solidFill>
                  <a:schemeClr val="tx1"/>
                </a:solidFill>
                <a:latin typeface="Montserrat" panose="00000500000000000000" pitchFamily="2" charset="0"/>
              </a:rPr>
              <a:t>Safal Partners © 2024</a:t>
            </a:r>
          </a:p>
        </p:txBody>
      </p:sp>
    </p:spTree>
    <p:extLst>
      <p:ext uri="{BB962C8B-B14F-4D97-AF65-F5344CB8AC3E}">
        <p14:creationId xmlns:p14="http://schemas.microsoft.com/office/powerpoint/2010/main" val="388207373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DC75F85-9381-11B3-10DF-4704EE9AE70E}"/>
              </a:ext>
            </a:extLst>
          </p:cNvPr>
          <p:cNvSpPr>
            <a:spLocks noGrp="1"/>
          </p:cNvSpPr>
          <p:nvPr>
            <p:ph idx="1"/>
          </p:nvPr>
        </p:nvSpPr>
        <p:spPr>
          <a:xfrm>
            <a:off x="838198" y="1692518"/>
            <a:ext cx="8068057" cy="4276237"/>
          </a:xfrm>
        </p:spPr>
        <p:txBody>
          <a:bodyPr>
            <a:normAutofit/>
          </a:bodyPr>
          <a:lstStyle/>
          <a:p>
            <a:pPr>
              <a:lnSpc>
                <a:spcPct val="124000"/>
              </a:lnSpc>
              <a:spcBef>
                <a:spcPts val="600"/>
              </a:spcBef>
              <a:spcAft>
                <a:spcPts val="600"/>
              </a:spcAft>
            </a:pPr>
            <a:r>
              <a:rPr lang="en-US" sz="2000" dirty="0">
                <a:solidFill>
                  <a:schemeClr val="tx1"/>
                </a:solidFill>
              </a:rPr>
              <a:t>Speak in the language of business:</a:t>
            </a:r>
          </a:p>
          <a:p>
            <a:pPr lvl="1">
              <a:lnSpc>
                <a:spcPct val="124000"/>
              </a:lnSpc>
              <a:spcBef>
                <a:spcPts val="600"/>
              </a:spcBef>
              <a:spcAft>
                <a:spcPts val="600"/>
              </a:spcAft>
            </a:pPr>
            <a:r>
              <a:rPr lang="en-US" sz="2000" dirty="0">
                <a:solidFill>
                  <a:schemeClr val="tx1"/>
                </a:solidFill>
              </a:rPr>
              <a:t>Return on investment, productivity, employee retention</a:t>
            </a:r>
          </a:p>
          <a:p>
            <a:pPr>
              <a:lnSpc>
                <a:spcPct val="124000"/>
              </a:lnSpc>
              <a:spcBef>
                <a:spcPts val="600"/>
              </a:spcBef>
              <a:spcAft>
                <a:spcPts val="600"/>
              </a:spcAft>
            </a:pPr>
            <a:r>
              <a:rPr lang="en-US" sz="2000" dirty="0">
                <a:solidFill>
                  <a:schemeClr val="tx1"/>
                </a:solidFill>
              </a:rPr>
              <a:t>Stress the benefits to the employer and its workers</a:t>
            </a:r>
          </a:p>
          <a:p>
            <a:pPr>
              <a:lnSpc>
                <a:spcPct val="124000"/>
              </a:lnSpc>
              <a:spcBef>
                <a:spcPts val="600"/>
              </a:spcBef>
              <a:spcAft>
                <a:spcPts val="600"/>
              </a:spcAft>
            </a:pPr>
            <a:r>
              <a:rPr lang="en-US" sz="2000" dirty="0">
                <a:solidFill>
                  <a:schemeClr val="tx1"/>
                </a:solidFill>
              </a:rPr>
              <a:t>Focus on results, not process</a:t>
            </a:r>
          </a:p>
          <a:p>
            <a:pPr>
              <a:lnSpc>
                <a:spcPct val="124000"/>
              </a:lnSpc>
              <a:spcBef>
                <a:spcPts val="600"/>
              </a:spcBef>
              <a:spcAft>
                <a:spcPts val="600"/>
              </a:spcAft>
            </a:pPr>
            <a:r>
              <a:rPr lang="en-US" sz="2000" dirty="0">
                <a:solidFill>
                  <a:schemeClr val="tx1"/>
                </a:solidFill>
              </a:rPr>
              <a:t>Employers are already investing in training—it makes sense to take part in the benefits of RA, including incentives to support program start-up and training expenses.</a:t>
            </a:r>
          </a:p>
          <a:p>
            <a:pPr>
              <a:lnSpc>
                <a:spcPct val="124000"/>
              </a:lnSpc>
              <a:spcBef>
                <a:spcPts val="600"/>
              </a:spcBef>
              <a:spcAft>
                <a:spcPts val="600"/>
              </a:spcAft>
            </a:pPr>
            <a:endParaRPr lang="en-US" sz="2000" dirty="0"/>
          </a:p>
        </p:txBody>
      </p:sp>
      <p:sp>
        <p:nvSpPr>
          <p:cNvPr id="3" name="Title 2">
            <a:extLst>
              <a:ext uri="{FF2B5EF4-FFF2-40B4-BE49-F238E27FC236}">
                <a16:creationId xmlns:a16="http://schemas.microsoft.com/office/drawing/2014/main" id="{79CA5C1C-325E-C0A7-FC3C-BCAB119DACCA}"/>
              </a:ext>
            </a:extLst>
          </p:cNvPr>
          <p:cNvSpPr>
            <a:spLocks noGrp="1"/>
          </p:cNvSpPr>
          <p:nvPr>
            <p:ph type="title"/>
          </p:nvPr>
        </p:nvSpPr>
        <p:spPr>
          <a:xfrm>
            <a:off x="838199" y="399961"/>
            <a:ext cx="11066585" cy="1325563"/>
          </a:xfrm>
        </p:spPr>
        <p:txBody>
          <a:bodyPr/>
          <a:lstStyle/>
          <a:p>
            <a:r>
              <a:rPr lang="en-US" dirty="0"/>
              <a:t>How to Speak to Employers about RA</a:t>
            </a:r>
          </a:p>
        </p:txBody>
      </p:sp>
      <p:pic>
        <p:nvPicPr>
          <p:cNvPr id="6" name="Picture Placeholder 5" descr="Circles with arrows with solid fill">
            <a:extLst>
              <a:ext uri="{FF2B5EF4-FFF2-40B4-BE49-F238E27FC236}">
                <a16:creationId xmlns:a16="http://schemas.microsoft.com/office/drawing/2014/main" id="{4DD74D9C-A8BD-6BE5-7FD7-B05141DBB60E}"/>
              </a:ext>
            </a:extLst>
          </p:cNvPr>
          <p:cNvPicPr>
            <a:picLocks noGrp="1" noChangeAspect="1"/>
          </p:cNvPicPr>
          <p:nvPr>
            <p:ph type="pic" sz="quarter" idx="13"/>
          </p:nvPr>
        </p:nvPicPr>
        <p:blipFill>
          <a:blip r:embed="rId2">
            <a:extLst>
              <a:ext uri="{96DAC541-7B7A-43D3-8B79-37D633B846F1}">
                <asvg:svgBlip xmlns:asvg="http://schemas.microsoft.com/office/drawing/2016/SVG/main" r:embed="rId3"/>
              </a:ext>
            </a:extLst>
          </a:blip>
          <a:srcRect l="2890" r="2890"/>
          <a:stretch>
            <a:fillRect/>
          </a:stretch>
        </p:blipFill>
        <p:spPr>
          <a:xfrm>
            <a:off x="9105156" y="2560320"/>
            <a:ext cx="2248643" cy="2386584"/>
          </a:xfrm>
        </p:spPr>
      </p:pic>
      <p:sp>
        <p:nvSpPr>
          <p:cNvPr id="7" name="Slide Number Placeholder 5">
            <a:extLst>
              <a:ext uri="{FF2B5EF4-FFF2-40B4-BE49-F238E27FC236}">
                <a16:creationId xmlns:a16="http://schemas.microsoft.com/office/drawing/2014/main" id="{6A3724FD-6B6F-9D83-7825-426FF6818CB1}"/>
              </a:ext>
            </a:extLst>
          </p:cNvPr>
          <p:cNvSpPr>
            <a:spLocks noGrp="1"/>
          </p:cNvSpPr>
          <p:nvPr>
            <p:ph type="sldNum" sz="quarter" idx="12"/>
          </p:nvPr>
        </p:nvSpPr>
        <p:spPr>
          <a:xfrm>
            <a:off x="8776855" y="6492875"/>
            <a:ext cx="3322782" cy="365125"/>
          </a:xfrm>
        </p:spPr>
        <p:txBody>
          <a:bodyPr/>
          <a:lstStyle>
            <a:lvl1pPr>
              <a:defRPr>
                <a:solidFill>
                  <a:schemeClr val="bg1"/>
                </a:solidFill>
              </a:defRPr>
            </a:lvl1pPr>
          </a:lstStyle>
          <a:p>
            <a:pPr algn="r"/>
            <a:r>
              <a:rPr lang="en-US" sz="1200" b="0">
                <a:solidFill>
                  <a:schemeClr val="tx1"/>
                </a:solidFill>
                <a:latin typeface="Montserrat" panose="00000500000000000000" pitchFamily="2" charset="0"/>
              </a:rPr>
              <a:t>Safal Partners © 2024</a:t>
            </a:r>
          </a:p>
        </p:txBody>
      </p:sp>
    </p:spTree>
    <p:extLst>
      <p:ext uri="{BB962C8B-B14F-4D97-AF65-F5344CB8AC3E}">
        <p14:creationId xmlns:p14="http://schemas.microsoft.com/office/powerpoint/2010/main" val="39887956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DFEC5C-3B81-42B8-FD1B-6F616CBE356D}"/>
              </a:ext>
            </a:extLst>
          </p:cNvPr>
          <p:cNvSpPr>
            <a:spLocks noGrp="1"/>
          </p:cNvSpPr>
          <p:nvPr>
            <p:ph type="title"/>
          </p:nvPr>
        </p:nvSpPr>
        <p:spPr/>
        <p:txBody>
          <a:bodyPr/>
          <a:lstStyle/>
          <a:p>
            <a:r>
              <a:rPr lang="en-US" b="1" dirty="0"/>
              <a:t>Questions and Answers</a:t>
            </a:r>
          </a:p>
        </p:txBody>
      </p:sp>
    </p:spTree>
    <p:extLst>
      <p:ext uri="{BB962C8B-B14F-4D97-AF65-F5344CB8AC3E}">
        <p14:creationId xmlns:p14="http://schemas.microsoft.com/office/powerpoint/2010/main" val="367646087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FB3E2F-65CA-9780-D8FB-CBD09A2CB193}"/>
              </a:ext>
            </a:extLst>
          </p:cNvPr>
          <p:cNvSpPr>
            <a:spLocks noGrp="1"/>
          </p:cNvSpPr>
          <p:nvPr>
            <p:ph type="title"/>
          </p:nvPr>
        </p:nvSpPr>
        <p:spPr/>
        <p:txBody>
          <a:bodyPr/>
          <a:lstStyle/>
          <a:p>
            <a:r>
              <a:rPr lang="en-US" dirty="0"/>
              <a:t>Conclusion</a:t>
            </a:r>
          </a:p>
        </p:txBody>
      </p:sp>
      <p:sp>
        <p:nvSpPr>
          <p:cNvPr id="4" name="Content Placeholder 3">
            <a:extLst>
              <a:ext uri="{FF2B5EF4-FFF2-40B4-BE49-F238E27FC236}">
                <a16:creationId xmlns:a16="http://schemas.microsoft.com/office/drawing/2014/main" id="{A3137719-E8DE-1189-CB45-1A71261381CF}"/>
              </a:ext>
            </a:extLst>
          </p:cNvPr>
          <p:cNvSpPr>
            <a:spLocks noGrp="1"/>
          </p:cNvSpPr>
          <p:nvPr>
            <p:ph sz="half" idx="2"/>
          </p:nvPr>
        </p:nvSpPr>
        <p:spPr>
          <a:xfrm>
            <a:off x="838199" y="1830578"/>
            <a:ext cx="10515601" cy="3855339"/>
          </a:xfrm>
        </p:spPr>
        <p:txBody>
          <a:bodyPr>
            <a:noAutofit/>
          </a:bodyPr>
          <a:lstStyle/>
          <a:p>
            <a:pPr>
              <a:lnSpc>
                <a:spcPct val="134000"/>
              </a:lnSpc>
              <a:spcBef>
                <a:spcPts val="600"/>
              </a:spcBef>
              <a:spcAft>
                <a:spcPts val="600"/>
              </a:spcAft>
            </a:pPr>
            <a:r>
              <a:rPr lang="en-US" sz="2400" dirty="0">
                <a:solidFill>
                  <a:schemeClr val="tx1"/>
                </a:solidFill>
                <a:latin typeface="Montserrat Medium"/>
              </a:rPr>
              <a:t>Registered Apprenticeship is the gold standard for training and workforce development.</a:t>
            </a:r>
          </a:p>
          <a:p>
            <a:pPr>
              <a:lnSpc>
                <a:spcPct val="134000"/>
              </a:lnSpc>
              <a:spcBef>
                <a:spcPts val="600"/>
              </a:spcBef>
              <a:spcAft>
                <a:spcPts val="600"/>
              </a:spcAft>
            </a:pPr>
            <a:r>
              <a:rPr lang="en-US" sz="2400" dirty="0">
                <a:solidFill>
                  <a:schemeClr val="tx1"/>
                </a:solidFill>
                <a:latin typeface="Montserrat Medium"/>
              </a:rPr>
              <a:t>Understanding RA is important to helping employers/partners in your region to take advantage of the benefits of apprenticeship.</a:t>
            </a:r>
          </a:p>
          <a:p>
            <a:pPr>
              <a:lnSpc>
                <a:spcPct val="134000"/>
              </a:lnSpc>
              <a:spcBef>
                <a:spcPts val="600"/>
              </a:spcBef>
              <a:spcAft>
                <a:spcPts val="600"/>
              </a:spcAft>
            </a:pPr>
            <a:r>
              <a:rPr lang="en-US" sz="2400" dirty="0">
                <a:solidFill>
                  <a:schemeClr val="tx1"/>
                </a:solidFill>
                <a:latin typeface="Montserrat Medium"/>
              </a:rPr>
              <a:t>There are resources in the apprenticeship system and partners, such as industry intermediaries, to help your employers/partners to succeed.</a:t>
            </a:r>
          </a:p>
        </p:txBody>
      </p:sp>
      <p:pic>
        <p:nvPicPr>
          <p:cNvPr id="5" name="Picture 4" descr="Gold glitter star on white background">
            <a:extLst>
              <a:ext uri="{FF2B5EF4-FFF2-40B4-BE49-F238E27FC236}">
                <a16:creationId xmlns:a16="http://schemas.microsoft.com/office/drawing/2014/main" id="{E9CA5197-8886-9936-6382-98382CA91A5B}"/>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9576" b="86183" l="10000" r="90000"/>
                    </a14:imgEffect>
                  </a14:imgLayer>
                </a14:imgProps>
              </a:ext>
            </a:extLst>
          </a:blip>
          <a:srcRect t="10250" b="4241"/>
          <a:stretch/>
        </p:blipFill>
        <p:spPr>
          <a:xfrm>
            <a:off x="9922159" y="505015"/>
            <a:ext cx="1550200" cy="1325563"/>
          </a:xfrm>
          <a:prstGeom prst="rect">
            <a:avLst/>
          </a:prstGeom>
        </p:spPr>
      </p:pic>
      <p:sp>
        <p:nvSpPr>
          <p:cNvPr id="6" name="Slide Number Placeholder 5">
            <a:extLst>
              <a:ext uri="{FF2B5EF4-FFF2-40B4-BE49-F238E27FC236}">
                <a16:creationId xmlns:a16="http://schemas.microsoft.com/office/drawing/2014/main" id="{3952AC8B-767C-4468-3E14-CE8C1AC9E4D4}"/>
              </a:ext>
              <a:ext uri="{C183D7F6-B498-43B3-948B-1728B52AA6E4}">
                <adec:decorative xmlns:adec="http://schemas.microsoft.com/office/drawing/2017/decorative" val="1"/>
              </a:ext>
            </a:extLst>
          </p:cNvPr>
          <p:cNvSpPr>
            <a:spLocks noGrp="1"/>
          </p:cNvSpPr>
          <p:nvPr>
            <p:ph type="sldNum" sz="quarter" idx="12"/>
          </p:nvPr>
        </p:nvSpPr>
        <p:spPr/>
        <p:txBody>
          <a:bodyPr/>
          <a:lstStyle>
            <a:lvl1pPr>
              <a:defRPr>
                <a:solidFill>
                  <a:schemeClr val="bg1"/>
                </a:solidFill>
              </a:defRPr>
            </a:lvl1pPr>
          </a:lstStyle>
          <a:p>
            <a:pPr algn="r"/>
            <a:r>
              <a:rPr lang="en-US" sz="1200" b="0">
                <a:solidFill>
                  <a:schemeClr val="tx1"/>
                </a:solidFill>
                <a:latin typeface="Montserrat" panose="00000500000000000000" pitchFamily="2" charset="0"/>
              </a:rPr>
              <a:t>Safal Partners © 2024</a:t>
            </a:r>
          </a:p>
        </p:txBody>
      </p:sp>
    </p:spTree>
    <p:extLst>
      <p:ext uri="{BB962C8B-B14F-4D97-AF65-F5344CB8AC3E}">
        <p14:creationId xmlns:p14="http://schemas.microsoft.com/office/powerpoint/2010/main" val="197984270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845392-D64D-14E3-5060-EF15E1B26142}"/>
              </a:ext>
            </a:extLst>
          </p:cNvPr>
          <p:cNvSpPr>
            <a:spLocks noGrp="1"/>
          </p:cNvSpPr>
          <p:nvPr>
            <p:ph type="title"/>
          </p:nvPr>
        </p:nvSpPr>
        <p:spPr/>
        <p:txBody>
          <a:bodyPr/>
          <a:lstStyle/>
          <a:p>
            <a:r>
              <a:rPr lang="en-US" dirty="0"/>
              <a:t>Become a Center Partner</a:t>
            </a:r>
          </a:p>
        </p:txBody>
      </p:sp>
      <p:sp>
        <p:nvSpPr>
          <p:cNvPr id="6" name="Google Shape;213;p30">
            <a:extLst>
              <a:ext uri="{FF2B5EF4-FFF2-40B4-BE49-F238E27FC236}">
                <a16:creationId xmlns:a16="http://schemas.microsoft.com/office/drawing/2014/main" id="{8ED3B451-4618-BB6F-4E4D-7BE882253E5E}"/>
              </a:ext>
            </a:extLst>
          </p:cNvPr>
          <p:cNvSpPr txBox="1">
            <a:spLocks noGrp="1"/>
          </p:cNvSpPr>
          <p:nvPr>
            <p:ph type="body" sz="quarter" idx="13"/>
          </p:nvPr>
        </p:nvSpPr>
        <p:spPr>
          <a:xfrm>
            <a:off x="733425" y="1960563"/>
            <a:ext cx="5800725" cy="3744912"/>
          </a:xfrm>
          <a:prstGeom prst="rect">
            <a:avLst/>
          </a:prstGeom>
        </p:spPr>
        <p:txBody>
          <a:bodyPr spcFirstLastPara="1" vert="horz" wrap="square" lIns="121900" tIns="121900" rIns="121900" bIns="121900" rtlCol="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608965" indent="-422910">
              <a:lnSpc>
                <a:spcPct val="114000"/>
              </a:lnSpc>
              <a:spcBef>
                <a:spcPts val="600"/>
              </a:spcBef>
              <a:spcAft>
                <a:spcPts val="600"/>
              </a:spcAft>
              <a:buClr>
                <a:srgbClr val="00005F"/>
              </a:buClr>
              <a:buSzPct val="100000"/>
              <a:buFont typeface="Wingdings" panose="05000000000000000000" pitchFamily="2" charset="2"/>
              <a:buChar char="þ"/>
            </a:pPr>
            <a:r>
              <a:rPr lang="en-US" sz="2800" b="1" dirty="0">
                <a:latin typeface="Montserrat Medium" panose="00000600000000000000" pitchFamily="2" charset="0"/>
              </a:rPr>
              <a:t>Receive</a:t>
            </a:r>
            <a:r>
              <a:rPr lang="en-US" sz="2800" dirty="0">
                <a:latin typeface="Montserrat Medium" panose="00000600000000000000" pitchFamily="2" charset="0"/>
              </a:rPr>
              <a:t> no-cost expert TA,  </a:t>
            </a:r>
            <a:br>
              <a:rPr lang="en-US" sz="2800" dirty="0">
                <a:latin typeface="Montserrat Medium" panose="00000600000000000000" pitchFamily="2" charset="0"/>
              </a:rPr>
            </a:br>
            <a:r>
              <a:rPr lang="en-US" sz="2800" dirty="0">
                <a:latin typeface="Montserrat Medium" panose="00000600000000000000" pitchFamily="2" charset="0"/>
              </a:rPr>
              <a:t>materials, and assistance</a:t>
            </a:r>
          </a:p>
          <a:p>
            <a:pPr marL="608965" indent="-422910">
              <a:lnSpc>
                <a:spcPct val="114000"/>
              </a:lnSpc>
              <a:spcBef>
                <a:spcPts val="600"/>
              </a:spcBef>
              <a:spcAft>
                <a:spcPts val="600"/>
              </a:spcAft>
              <a:buClr>
                <a:srgbClr val="00005F"/>
              </a:buClr>
              <a:buSzPct val="100000"/>
              <a:buFont typeface="Wingdings" panose="05000000000000000000" pitchFamily="2" charset="2"/>
              <a:buChar char="þ"/>
            </a:pPr>
            <a:r>
              <a:rPr lang="en-US" sz="2800" b="1" dirty="0">
                <a:latin typeface="Montserrat Medium" panose="00000600000000000000" pitchFamily="2" charset="0"/>
              </a:rPr>
              <a:t>Network </a:t>
            </a:r>
            <a:r>
              <a:rPr lang="en-US" sz="2800" dirty="0">
                <a:latin typeface="Montserrat Medium" panose="00000600000000000000" pitchFamily="2" charset="0"/>
              </a:rPr>
              <a:t>with potential </a:t>
            </a:r>
            <a:br>
              <a:rPr lang="en-US" sz="2800" dirty="0">
                <a:latin typeface="Montserrat Medium" panose="00000600000000000000" pitchFamily="2" charset="0"/>
              </a:rPr>
            </a:br>
            <a:r>
              <a:rPr lang="en-US" sz="2800" dirty="0">
                <a:latin typeface="Montserrat Medium" panose="00000600000000000000" pitchFamily="2" charset="0"/>
              </a:rPr>
              <a:t>partners nationwide</a:t>
            </a:r>
          </a:p>
          <a:p>
            <a:pPr marL="608965" indent="-422910">
              <a:lnSpc>
                <a:spcPct val="114000"/>
              </a:lnSpc>
              <a:spcBef>
                <a:spcPts val="600"/>
              </a:spcBef>
              <a:spcAft>
                <a:spcPts val="600"/>
              </a:spcAft>
              <a:buClr>
                <a:srgbClr val="00005F"/>
              </a:buClr>
              <a:buSzPct val="100000"/>
              <a:buFont typeface="Wingdings" panose="05000000000000000000" pitchFamily="2" charset="2"/>
              <a:buChar char="þ"/>
            </a:pPr>
            <a:r>
              <a:rPr lang="en-US" sz="2800" b="1" dirty="0">
                <a:latin typeface="Montserrat Medium" panose="00000600000000000000" pitchFamily="2" charset="0"/>
              </a:rPr>
              <a:t>Be </a:t>
            </a:r>
            <a:r>
              <a:rPr lang="en-US" sz="2800" dirty="0">
                <a:latin typeface="Montserrat Medium" panose="00000600000000000000" pitchFamily="2" charset="0"/>
              </a:rPr>
              <a:t>nationally recognized for </a:t>
            </a:r>
            <a:br>
              <a:rPr lang="en-US" sz="2800" dirty="0">
                <a:latin typeface="Montserrat Medium" panose="00000600000000000000" pitchFamily="2" charset="0"/>
              </a:rPr>
            </a:br>
            <a:r>
              <a:rPr lang="en-US" sz="2800" dirty="0">
                <a:latin typeface="Montserrat Medium" panose="00000600000000000000" pitchFamily="2" charset="0"/>
              </a:rPr>
              <a:t>your work</a:t>
            </a:r>
            <a:endParaRPr lang="en-US" sz="2800" dirty="0">
              <a:latin typeface="Montserrat Medium" panose="00000600000000000000" pitchFamily="2" charset="0"/>
              <a:ea typeface="Raleway"/>
              <a:cs typeface="Raleway"/>
              <a:sym typeface="Raleway"/>
            </a:endParaRPr>
          </a:p>
        </p:txBody>
      </p:sp>
      <p:sp>
        <p:nvSpPr>
          <p:cNvPr id="8" name="Text Placeholder 7">
            <a:extLst>
              <a:ext uri="{FF2B5EF4-FFF2-40B4-BE49-F238E27FC236}">
                <a16:creationId xmlns:a16="http://schemas.microsoft.com/office/drawing/2014/main" id="{1ABD502B-867D-5E9C-8806-119F70CD983C}"/>
              </a:ext>
            </a:extLst>
          </p:cNvPr>
          <p:cNvSpPr txBox="1">
            <a:spLocks noGrp="1"/>
          </p:cNvSpPr>
          <p:nvPr>
            <p:ph type="body" sz="quarter" idx="14"/>
          </p:nvPr>
        </p:nvSpPr>
        <p:spPr>
          <a:xfrm>
            <a:off x="6534150" y="1848051"/>
            <a:ext cx="4953000" cy="905184"/>
          </a:xfrm>
          <a:prstGeom prst="rect">
            <a:avLst/>
          </a:prstGeom>
          <a:noFill/>
        </p:spPr>
        <p:txBody>
          <a:bodyPr wrap="square" rtlCol="0">
            <a:spAutoFit/>
          </a:bodyPr>
          <a:lstStyle/>
          <a:p>
            <a:pPr algn="ctr">
              <a:lnSpc>
                <a:spcPct val="114000"/>
              </a:lnSpc>
              <a:spcBef>
                <a:spcPts val="600"/>
              </a:spcBef>
              <a:spcAft>
                <a:spcPts val="600"/>
              </a:spcAft>
            </a:pPr>
            <a:r>
              <a:rPr lang="en-US" sz="2400" dirty="0">
                <a:solidFill>
                  <a:schemeClr val="tx1"/>
                </a:solidFill>
                <a:latin typeface="Montserrat Medium" panose="00000600000000000000" pitchFamily="2" charset="0"/>
                <a:cs typeface="Arial" panose="020B0604020202020204" pitchFamily="34" charset="0"/>
                <a:hlinkClick r:id="rId2" tooltip="https://nam02.safelinks.protection.outlook.com/?url=https%3A%2F%2Fsafalpartners.jotform.com%2Fform%2F221015771142040&amp;data=05%7C02%7CJoseph.Hanna%40safalpartners.com%7C1a02cded6db74146002a08dc70f0d78c%7Ce1f1c3372599475395d84853fb4b179c%7C1%7C0%7C63850942690"/>
              </a:rPr>
              <a:t>Be an Apprenticeship Partner Form</a:t>
            </a:r>
            <a:endParaRPr lang="en-US" sz="2400" dirty="0">
              <a:solidFill>
                <a:schemeClr val="tx1"/>
              </a:solidFill>
              <a:latin typeface="Montserrat Medium" panose="00000600000000000000" pitchFamily="2" charset="0"/>
              <a:cs typeface="Segoe UI" panose="020B0502040204020203" pitchFamily="34" charset="0"/>
              <a:hlinkClick r:id="rId2"/>
            </a:endParaRPr>
          </a:p>
        </p:txBody>
      </p:sp>
      <p:pic>
        <p:nvPicPr>
          <p:cNvPr id="9" name="Picture 3" descr="Qr code for Partner Form. Link provided above. ">
            <a:extLst>
              <a:ext uri="{FF2B5EF4-FFF2-40B4-BE49-F238E27FC236}">
                <a16:creationId xmlns:a16="http://schemas.microsoft.com/office/drawing/2014/main" id="{1FB10461-0090-0BFC-D183-920D1E620E18}"/>
              </a:ext>
            </a:extLst>
          </p:cNvPr>
          <p:cNvPicPr>
            <a:picLocks noChangeAspect="1"/>
          </p:cNvPicPr>
          <p:nvPr/>
        </p:nvPicPr>
        <p:blipFill>
          <a:blip r:embed="rId3"/>
          <a:stretch>
            <a:fillRect/>
          </a:stretch>
        </p:blipFill>
        <p:spPr>
          <a:xfrm>
            <a:off x="7715251" y="3066591"/>
            <a:ext cx="2448622" cy="2511050"/>
          </a:xfrm>
          <a:prstGeom prst="rect">
            <a:avLst/>
          </a:prstGeom>
        </p:spPr>
      </p:pic>
      <p:sp>
        <p:nvSpPr>
          <p:cNvPr id="4" name="Slide Number Placeholder 2">
            <a:extLst>
              <a:ext uri="{FF2B5EF4-FFF2-40B4-BE49-F238E27FC236}">
                <a16:creationId xmlns:a16="http://schemas.microsoft.com/office/drawing/2014/main" id="{4547082E-47A0-4662-0471-C36E7EDE0D90}"/>
              </a:ext>
            </a:extLst>
          </p:cNvPr>
          <p:cNvSpPr txBox="1">
            <a:spLocks/>
          </p:cNvSpPr>
          <p:nvPr/>
        </p:nvSpPr>
        <p:spPr>
          <a:xfrm>
            <a:off x="11038113" y="6244383"/>
            <a:ext cx="940837"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5DC376C7-CCAB-4A43-82C7-E28708528D9E}" type="slidenum">
              <a:rPr lang="en-US" sz="1200" smtClean="0">
                <a:solidFill>
                  <a:schemeClr val="bg1"/>
                </a:solidFill>
                <a:latin typeface="Montserrat SemiBold" panose="00000700000000000000" pitchFamily="2" charset="0"/>
              </a:rPr>
              <a:pPr algn="r"/>
              <a:t>34</a:t>
            </a:fld>
            <a:endParaRPr lang="en-US" sz="1200" dirty="0">
              <a:solidFill>
                <a:schemeClr val="bg1"/>
              </a:solidFill>
              <a:latin typeface="Montserrat SemiBold" panose="00000700000000000000" pitchFamily="2" charset="0"/>
            </a:endParaRPr>
          </a:p>
        </p:txBody>
      </p:sp>
    </p:spTree>
    <p:extLst>
      <p:ext uri="{BB962C8B-B14F-4D97-AF65-F5344CB8AC3E}">
        <p14:creationId xmlns:p14="http://schemas.microsoft.com/office/powerpoint/2010/main" val="427951573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A884F70-E12F-6972-62F5-991C90F5C10E}"/>
              </a:ext>
            </a:extLst>
          </p:cNvPr>
          <p:cNvSpPr>
            <a:spLocks noGrp="1"/>
          </p:cNvSpPr>
          <p:nvPr>
            <p:ph type="title"/>
          </p:nvPr>
        </p:nvSpPr>
        <p:spPr>
          <a:xfrm>
            <a:off x="831850" y="1718975"/>
            <a:ext cx="10515600" cy="415746"/>
          </a:xfrm>
        </p:spPr>
        <p:txBody>
          <a:bodyPr>
            <a:normAutofit fontScale="90000"/>
          </a:bodyPr>
          <a:lstStyle/>
          <a:p>
            <a:r>
              <a:rPr lang="en-US" i="0" dirty="0"/>
              <a:t>Email us your questions at RA_COE@SafalPartners.com</a:t>
            </a:r>
          </a:p>
        </p:txBody>
      </p:sp>
      <p:sp>
        <p:nvSpPr>
          <p:cNvPr id="2" name="Text Placeholder 1">
            <a:extLst>
              <a:ext uri="{FF2B5EF4-FFF2-40B4-BE49-F238E27FC236}">
                <a16:creationId xmlns:a16="http://schemas.microsoft.com/office/drawing/2014/main" id="{37BC6D76-6797-C7FE-017C-FFAFAB3FAE94}"/>
              </a:ext>
            </a:extLst>
          </p:cNvPr>
          <p:cNvSpPr>
            <a:spLocks noGrp="1"/>
          </p:cNvSpPr>
          <p:nvPr>
            <p:ph type="body" idx="1"/>
          </p:nvPr>
        </p:nvSpPr>
        <p:spPr>
          <a:xfrm>
            <a:off x="838200" y="3870036"/>
            <a:ext cx="10515600" cy="1200711"/>
          </a:xfrm>
        </p:spPr>
        <p:txBody>
          <a:bodyPr/>
          <a:lstStyle/>
          <a:p>
            <a:r>
              <a:rPr lang="en-US"/>
              <a:t>For more information, visit: dolcoe.safalapps.com</a:t>
            </a:r>
          </a:p>
          <a:p>
            <a:endParaRPr lang="en-US"/>
          </a:p>
        </p:txBody>
      </p:sp>
      <p:sp>
        <p:nvSpPr>
          <p:cNvPr id="4" name="Slide Number Placeholder 5">
            <a:extLst>
              <a:ext uri="{FF2B5EF4-FFF2-40B4-BE49-F238E27FC236}">
                <a16:creationId xmlns:a16="http://schemas.microsoft.com/office/drawing/2014/main" id="{DBF8C6D4-4882-961A-4AF3-0978F23CF6BF}"/>
              </a:ext>
              <a:ext uri="{C183D7F6-B498-43B3-948B-1728B52AA6E4}">
                <adec:decorative xmlns:adec="http://schemas.microsoft.com/office/drawing/2017/decorative" val="1"/>
              </a:ext>
            </a:extLst>
          </p:cNvPr>
          <p:cNvSpPr>
            <a:spLocks noGrp="1"/>
          </p:cNvSpPr>
          <p:nvPr>
            <p:ph type="sldNum" sz="quarter" idx="12"/>
          </p:nvPr>
        </p:nvSpPr>
        <p:spPr>
          <a:xfrm>
            <a:off x="8776855" y="6492875"/>
            <a:ext cx="3322782" cy="365125"/>
          </a:xfrm>
        </p:spPr>
        <p:txBody>
          <a:bodyPr/>
          <a:lstStyle>
            <a:lvl1pPr>
              <a:defRPr>
                <a:solidFill>
                  <a:schemeClr val="bg1"/>
                </a:solidFill>
              </a:defRPr>
            </a:lvl1pPr>
          </a:lstStyle>
          <a:p>
            <a:pPr algn="r"/>
            <a:r>
              <a:rPr lang="en-US" sz="1200" b="0">
                <a:solidFill>
                  <a:schemeClr val="tx1"/>
                </a:solidFill>
                <a:latin typeface="Montserrat" panose="00000500000000000000" pitchFamily="2" charset="0"/>
              </a:rPr>
              <a:t>Safal Partners © 2024</a:t>
            </a:r>
          </a:p>
        </p:txBody>
      </p:sp>
      <p:sp>
        <p:nvSpPr>
          <p:cNvPr id="5" name="Title 1" descr="THANK YOU FOR JOINING US&#10;">
            <a:extLst>
              <a:ext uri="{FF2B5EF4-FFF2-40B4-BE49-F238E27FC236}">
                <a16:creationId xmlns:a16="http://schemas.microsoft.com/office/drawing/2014/main" id="{E4AC4BE7-44B2-FAAC-62E4-521A8525D0B1}"/>
              </a:ext>
            </a:extLst>
          </p:cNvPr>
          <p:cNvSpPr txBox="1">
            <a:spLocks/>
          </p:cNvSpPr>
          <p:nvPr/>
        </p:nvSpPr>
        <p:spPr>
          <a:xfrm>
            <a:off x="838200" y="836023"/>
            <a:ext cx="10515600" cy="88950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bg1"/>
                </a:solidFill>
                <a:latin typeface="Montserrat" panose="02000505000000020004" pitchFamily="2" charset="77"/>
                <a:ea typeface="+mj-ea"/>
                <a:cs typeface="+mj-cs"/>
              </a:defRPr>
            </a:lvl1pPr>
          </a:lstStyle>
          <a:p>
            <a:pPr algn="ctr"/>
            <a:r>
              <a:rPr lang="en-US" dirty="0">
                <a:solidFill>
                  <a:srgbClr val="00015E"/>
                </a:solidFill>
              </a:rPr>
              <a:t>THANK YOU FOR JOINING US</a:t>
            </a:r>
          </a:p>
        </p:txBody>
      </p:sp>
    </p:spTree>
    <p:extLst>
      <p:ext uri="{BB962C8B-B14F-4D97-AF65-F5344CB8AC3E}">
        <p14:creationId xmlns:p14="http://schemas.microsoft.com/office/powerpoint/2010/main" val="412778677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8FFE04-D8EE-4B50-10ED-68BF3B5A072A}"/>
              </a:ext>
            </a:extLst>
          </p:cNvPr>
          <p:cNvSpPr>
            <a:spLocks noGrp="1"/>
          </p:cNvSpPr>
          <p:nvPr>
            <p:ph type="title"/>
          </p:nvPr>
        </p:nvSpPr>
        <p:spPr/>
        <p:txBody>
          <a:bodyPr>
            <a:normAutofit/>
          </a:bodyPr>
          <a:lstStyle/>
          <a:p>
            <a:r>
              <a:rPr lang="en-US" sz="3600" dirty="0"/>
              <a:t>1. Center of Excellence Overview </a:t>
            </a:r>
          </a:p>
        </p:txBody>
      </p:sp>
      <p:pic>
        <p:nvPicPr>
          <p:cNvPr id="5" name="Picture 3" descr="U.S. Department of Labor logo">
            <a:extLst>
              <a:ext uri="{FF2B5EF4-FFF2-40B4-BE49-F238E27FC236}">
                <a16:creationId xmlns:a16="http://schemas.microsoft.com/office/drawing/2014/main" id="{D09C23DC-03A7-FDB9-310E-96D69B71B9BE}"/>
              </a:ext>
            </a:extLst>
          </p:cNvPr>
          <p:cNvPicPr>
            <a:picLocks noChangeAspect="1"/>
          </p:cNvPicPr>
          <p:nvPr/>
        </p:nvPicPr>
        <p:blipFill>
          <a:blip r:embed="rId3"/>
          <a:stretch>
            <a:fillRect/>
          </a:stretch>
        </p:blipFill>
        <p:spPr>
          <a:xfrm>
            <a:off x="10409896" y="575485"/>
            <a:ext cx="1160925" cy="1162838"/>
          </a:xfrm>
          <a:prstGeom prst="rect">
            <a:avLst/>
          </a:prstGeom>
        </p:spPr>
      </p:pic>
      <p:sp>
        <p:nvSpPr>
          <p:cNvPr id="3" name="Content Placeholder 2">
            <a:extLst>
              <a:ext uri="{FF2B5EF4-FFF2-40B4-BE49-F238E27FC236}">
                <a16:creationId xmlns:a16="http://schemas.microsoft.com/office/drawing/2014/main" id="{2843FABF-0197-E13F-DF65-8F4DD4B5066A}"/>
              </a:ext>
            </a:extLst>
          </p:cNvPr>
          <p:cNvSpPr>
            <a:spLocks noGrp="1"/>
          </p:cNvSpPr>
          <p:nvPr>
            <p:ph sz="half" idx="1"/>
          </p:nvPr>
        </p:nvSpPr>
        <p:spPr>
          <a:xfrm>
            <a:off x="838199" y="1690688"/>
            <a:ext cx="8103920" cy="2928937"/>
          </a:xfrm>
        </p:spPr>
        <p:txBody>
          <a:bodyPr vert="horz" lIns="91440" tIns="45720" rIns="91440" bIns="45720" rtlCol="0">
            <a:normAutofit/>
          </a:bodyPr>
          <a:lstStyle/>
          <a:p>
            <a:pPr>
              <a:lnSpc>
                <a:spcPct val="114000"/>
              </a:lnSpc>
              <a:spcBef>
                <a:spcPts val="600"/>
              </a:spcBef>
              <a:spcAft>
                <a:spcPts val="600"/>
              </a:spcAft>
            </a:pPr>
            <a:r>
              <a:rPr lang="en-US" sz="2600" dirty="0">
                <a:solidFill>
                  <a:schemeClr val="tx1"/>
                </a:solidFill>
                <a:latin typeface="Montserrat Medium"/>
                <a:cs typeface="Segoe UI"/>
              </a:rPr>
              <a:t>U.S. DOL initiative to increase systems alignment across apprenticeship, education, and workforce</a:t>
            </a:r>
          </a:p>
          <a:p>
            <a:pPr>
              <a:lnSpc>
                <a:spcPct val="114000"/>
              </a:lnSpc>
              <a:spcBef>
                <a:spcPts val="600"/>
              </a:spcBef>
              <a:spcAft>
                <a:spcPts val="600"/>
              </a:spcAft>
            </a:pPr>
            <a:r>
              <a:rPr lang="en-US" sz="2600" dirty="0">
                <a:solidFill>
                  <a:schemeClr val="tx1"/>
                </a:solidFill>
                <a:latin typeface="Montserrat Medium"/>
                <a:cs typeface="Segoe UI"/>
              </a:rPr>
              <a:t>Led by Safal Partners</a:t>
            </a:r>
          </a:p>
          <a:p>
            <a:pPr>
              <a:lnSpc>
                <a:spcPct val="114000"/>
              </a:lnSpc>
              <a:spcBef>
                <a:spcPts val="600"/>
              </a:spcBef>
              <a:spcAft>
                <a:spcPts val="600"/>
              </a:spcAft>
            </a:pPr>
            <a:r>
              <a:rPr lang="en-US" sz="2400" dirty="0">
                <a:solidFill>
                  <a:schemeClr val="tx1"/>
                </a:solidFill>
                <a:latin typeface="Montserrat Medium"/>
                <a:cs typeface="Segoe UI"/>
              </a:rPr>
              <a:t>Collaboration with five national partners</a:t>
            </a:r>
          </a:p>
          <a:p>
            <a:pPr>
              <a:lnSpc>
                <a:spcPct val="120000"/>
              </a:lnSpc>
            </a:pPr>
            <a:endParaRPr lang="en-US" sz="2000" dirty="0"/>
          </a:p>
        </p:txBody>
      </p:sp>
      <p:pic>
        <p:nvPicPr>
          <p:cNvPr id="8" name="Picture 7" descr="five Logos including workforce development professionals, coalition on adult basic education, national disability institute, wireless infrastructure association, and fastport">
            <a:extLst>
              <a:ext uri="{FF2B5EF4-FFF2-40B4-BE49-F238E27FC236}">
                <a16:creationId xmlns:a16="http://schemas.microsoft.com/office/drawing/2014/main" id="{5BE37307-D472-5BF7-AC8B-4DFE01164EC8}"/>
              </a:ext>
            </a:extLst>
          </p:cNvPr>
          <p:cNvPicPr>
            <a:picLocks noChangeAspect="1"/>
          </p:cNvPicPr>
          <p:nvPr/>
        </p:nvPicPr>
        <p:blipFill>
          <a:blip r:embed="rId4"/>
          <a:stretch>
            <a:fillRect/>
          </a:stretch>
        </p:blipFill>
        <p:spPr>
          <a:xfrm>
            <a:off x="7667576" y="3747710"/>
            <a:ext cx="3322782" cy="2388366"/>
          </a:xfrm>
          <a:prstGeom prst="rect">
            <a:avLst/>
          </a:prstGeom>
        </p:spPr>
      </p:pic>
      <p:sp>
        <p:nvSpPr>
          <p:cNvPr id="7" name="Slide Number Placeholder 10">
            <a:extLst>
              <a:ext uri="{FF2B5EF4-FFF2-40B4-BE49-F238E27FC236}">
                <a16:creationId xmlns:a16="http://schemas.microsoft.com/office/drawing/2014/main" id="{4CD89F75-79A4-297D-5F74-702EEA8610AB}"/>
              </a:ext>
              <a:ext uri="{C183D7F6-B498-43B3-948B-1728B52AA6E4}">
                <adec:decorative xmlns:adec="http://schemas.microsoft.com/office/drawing/2017/decorative" val="0"/>
              </a:ext>
            </a:extLst>
          </p:cNvPr>
          <p:cNvSpPr txBox="1">
            <a:spLocks/>
          </p:cNvSpPr>
          <p:nvPr/>
        </p:nvSpPr>
        <p:spPr>
          <a:xfrm>
            <a:off x="8837726" y="6255009"/>
            <a:ext cx="3206931"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4</a:t>
            </a:r>
          </a:p>
        </p:txBody>
      </p:sp>
      <p:sp>
        <p:nvSpPr>
          <p:cNvPr id="6" name="Slide Number Placeholder 5">
            <a:extLst>
              <a:ext uri="{FF2B5EF4-FFF2-40B4-BE49-F238E27FC236}">
                <a16:creationId xmlns:a16="http://schemas.microsoft.com/office/drawing/2014/main" id="{A0592B7C-6528-3B97-73FC-C2C3E714A9BE}"/>
              </a:ext>
              <a:ext uri="{C183D7F6-B498-43B3-948B-1728B52AA6E4}">
                <adec:decorative xmlns:adec="http://schemas.microsoft.com/office/drawing/2017/decorative" val="1"/>
              </a:ext>
            </a:extLst>
          </p:cNvPr>
          <p:cNvSpPr>
            <a:spLocks noGrp="1"/>
          </p:cNvSpPr>
          <p:nvPr>
            <p:ph type="sldNum" sz="quarter" idx="12"/>
          </p:nvPr>
        </p:nvSpPr>
        <p:spPr/>
        <p:txBody>
          <a:bodyPr/>
          <a:lstStyle>
            <a:lvl1pPr>
              <a:defRPr>
                <a:solidFill>
                  <a:schemeClr val="bg1"/>
                </a:solidFill>
              </a:defRPr>
            </a:lvl1pPr>
          </a:lstStyle>
          <a:p>
            <a:pPr algn="r"/>
            <a:r>
              <a:rPr lang="en-US" sz="1200" b="0" dirty="0">
                <a:solidFill>
                  <a:schemeClr val="tx1"/>
                </a:solidFill>
                <a:latin typeface="Montserrat" panose="00000500000000000000" pitchFamily="2" charset="0"/>
              </a:rPr>
              <a:t>Safal Partners © 2024</a:t>
            </a:r>
          </a:p>
        </p:txBody>
      </p:sp>
    </p:spTree>
    <p:extLst>
      <p:ext uri="{BB962C8B-B14F-4D97-AF65-F5344CB8AC3E}">
        <p14:creationId xmlns:p14="http://schemas.microsoft.com/office/powerpoint/2010/main" val="292357026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8FFE04-D8EE-4B50-10ED-68BF3B5A072A}"/>
              </a:ext>
            </a:extLst>
          </p:cNvPr>
          <p:cNvSpPr>
            <a:spLocks noGrp="1"/>
          </p:cNvSpPr>
          <p:nvPr>
            <p:ph type="title"/>
          </p:nvPr>
        </p:nvSpPr>
        <p:spPr>
          <a:xfrm>
            <a:off x="838200" y="365125"/>
            <a:ext cx="9042918" cy="1325563"/>
          </a:xfrm>
        </p:spPr>
        <p:txBody>
          <a:bodyPr>
            <a:normAutofit/>
          </a:bodyPr>
          <a:lstStyle/>
          <a:p>
            <a:r>
              <a:rPr lang="en-US" sz="3600" dirty="0"/>
              <a:t>2. Center of Excellence Overview</a:t>
            </a:r>
          </a:p>
        </p:txBody>
      </p:sp>
      <p:pic>
        <p:nvPicPr>
          <p:cNvPr id="5" name="Picture 3" descr="U.S. Department of Labor logo">
            <a:extLst>
              <a:ext uri="{FF2B5EF4-FFF2-40B4-BE49-F238E27FC236}">
                <a16:creationId xmlns:a16="http://schemas.microsoft.com/office/drawing/2014/main" id="{D09C23DC-03A7-FDB9-310E-96D69B71B9BE}"/>
              </a:ext>
            </a:extLst>
          </p:cNvPr>
          <p:cNvPicPr>
            <a:picLocks noChangeAspect="1"/>
          </p:cNvPicPr>
          <p:nvPr/>
        </p:nvPicPr>
        <p:blipFill>
          <a:blip r:embed="rId3"/>
          <a:stretch>
            <a:fillRect/>
          </a:stretch>
        </p:blipFill>
        <p:spPr>
          <a:xfrm>
            <a:off x="10409896" y="575485"/>
            <a:ext cx="1160925" cy="1162838"/>
          </a:xfrm>
          <a:prstGeom prst="rect">
            <a:avLst/>
          </a:prstGeom>
        </p:spPr>
      </p:pic>
      <p:sp>
        <p:nvSpPr>
          <p:cNvPr id="3" name="Content Placeholder 2">
            <a:extLst>
              <a:ext uri="{FF2B5EF4-FFF2-40B4-BE49-F238E27FC236}">
                <a16:creationId xmlns:a16="http://schemas.microsoft.com/office/drawing/2014/main" id="{2843FABF-0197-E13F-DF65-8F4DD4B5066A}"/>
              </a:ext>
            </a:extLst>
          </p:cNvPr>
          <p:cNvSpPr>
            <a:spLocks noGrp="1"/>
          </p:cNvSpPr>
          <p:nvPr>
            <p:ph sz="half" idx="1"/>
          </p:nvPr>
        </p:nvSpPr>
        <p:spPr>
          <a:xfrm>
            <a:off x="838200" y="1901717"/>
            <a:ext cx="6007322" cy="3054566"/>
          </a:xfrm>
        </p:spPr>
        <p:txBody>
          <a:bodyPr vert="horz" lIns="91440" tIns="45720" rIns="91440" bIns="45720" rtlCol="0">
            <a:noAutofit/>
          </a:bodyPr>
          <a:lstStyle/>
          <a:p>
            <a:pPr>
              <a:lnSpc>
                <a:spcPct val="114000"/>
              </a:lnSpc>
              <a:spcBef>
                <a:spcPts val="600"/>
              </a:spcBef>
              <a:spcAft>
                <a:spcPts val="600"/>
              </a:spcAft>
            </a:pPr>
            <a:r>
              <a:rPr lang="en-US" sz="2600" dirty="0">
                <a:solidFill>
                  <a:schemeClr val="tx1"/>
                </a:solidFill>
                <a:latin typeface="Montserrat Medium"/>
                <a:cs typeface="Segoe UI"/>
              </a:rPr>
              <a:t>We provide no-cost TA including:</a:t>
            </a:r>
          </a:p>
          <a:p>
            <a:pPr lvl="1">
              <a:lnSpc>
                <a:spcPct val="114000"/>
              </a:lnSpc>
              <a:spcBef>
                <a:spcPts val="600"/>
              </a:spcBef>
              <a:spcAft>
                <a:spcPts val="600"/>
              </a:spcAft>
              <a:buFont typeface="Courier New" panose="02070309020205020404" pitchFamily="49" charset="0"/>
              <a:buChar char="o"/>
            </a:pPr>
            <a:r>
              <a:rPr lang="en-US" sz="2000" dirty="0">
                <a:solidFill>
                  <a:schemeClr val="tx1"/>
                </a:solidFill>
              </a:rPr>
              <a:t>Monthly webinars</a:t>
            </a:r>
          </a:p>
          <a:p>
            <a:pPr lvl="1">
              <a:lnSpc>
                <a:spcPct val="114000"/>
              </a:lnSpc>
              <a:spcBef>
                <a:spcPts val="600"/>
              </a:spcBef>
              <a:spcAft>
                <a:spcPts val="600"/>
              </a:spcAft>
              <a:buFont typeface="Courier New" panose="02070309020205020404" pitchFamily="49" charset="0"/>
              <a:buChar char="o"/>
            </a:pPr>
            <a:r>
              <a:rPr lang="en-US" sz="2000" dirty="0">
                <a:solidFill>
                  <a:schemeClr val="tx1"/>
                </a:solidFill>
              </a:rPr>
              <a:t>Quarterly virtual office hours</a:t>
            </a:r>
          </a:p>
          <a:p>
            <a:pPr lvl="1">
              <a:lnSpc>
                <a:spcPct val="114000"/>
              </a:lnSpc>
              <a:spcBef>
                <a:spcPts val="600"/>
              </a:spcBef>
              <a:spcAft>
                <a:spcPts val="600"/>
              </a:spcAft>
              <a:buFont typeface="Courier New" panose="02070309020205020404" pitchFamily="49" charset="0"/>
              <a:buChar char="o"/>
            </a:pPr>
            <a:r>
              <a:rPr lang="en-US" sz="2000" dirty="0">
                <a:solidFill>
                  <a:schemeClr val="tx1"/>
                </a:solidFill>
              </a:rPr>
              <a:t>Individual TA/coaching sessions</a:t>
            </a:r>
          </a:p>
          <a:p>
            <a:pPr lvl="1">
              <a:lnSpc>
                <a:spcPct val="114000"/>
              </a:lnSpc>
              <a:spcBef>
                <a:spcPts val="600"/>
              </a:spcBef>
              <a:spcAft>
                <a:spcPts val="600"/>
              </a:spcAft>
              <a:buFont typeface="Courier New" panose="02070309020205020404" pitchFamily="49" charset="0"/>
              <a:buChar char="o"/>
            </a:pPr>
            <a:r>
              <a:rPr lang="en-US" sz="2000" dirty="0">
                <a:solidFill>
                  <a:schemeClr val="tx1"/>
                </a:solidFill>
              </a:rPr>
              <a:t>Online resources (desk aids, guides, frameworks, etc.)</a:t>
            </a:r>
            <a:endParaRPr lang="en-US" sz="3300" dirty="0"/>
          </a:p>
        </p:txBody>
      </p:sp>
      <p:pic>
        <p:nvPicPr>
          <p:cNvPr id="1026" name="Picture 2" descr="QR code for CoE tools and resources. Link provided below. ">
            <a:extLst>
              <a:ext uri="{FF2B5EF4-FFF2-40B4-BE49-F238E27FC236}">
                <a16:creationId xmlns:a16="http://schemas.microsoft.com/office/drawing/2014/main" id="{5D133F86-14F2-6F17-B48B-90D3CFEEAB4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44590" y="2429243"/>
            <a:ext cx="1499043" cy="1455485"/>
          </a:xfrm>
          <a:prstGeom prst="rect">
            <a:avLst/>
          </a:prstGeom>
          <a:noFill/>
          <a:extLst>
            <a:ext uri="{909E8E84-426E-40DD-AFC4-6F175D3DCCD1}">
              <a14:hiddenFill xmlns:a14="http://schemas.microsoft.com/office/drawing/2010/main">
                <a:solidFill>
                  <a:srgbClr val="FFFFFF"/>
                </a:solidFill>
              </a14:hiddenFill>
            </a:ext>
          </a:extLst>
        </p:spPr>
      </p:pic>
      <p:sp>
        <p:nvSpPr>
          <p:cNvPr id="9" name="Content Placeholder 3">
            <a:extLst>
              <a:ext uri="{FF2B5EF4-FFF2-40B4-BE49-F238E27FC236}">
                <a16:creationId xmlns:a16="http://schemas.microsoft.com/office/drawing/2014/main" id="{1BACE748-49C8-90CF-DB84-B7B53BBA0550}"/>
              </a:ext>
            </a:extLst>
          </p:cNvPr>
          <p:cNvSpPr txBox="1">
            <a:spLocks/>
          </p:cNvSpPr>
          <p:nvPr/>
        </p:nvSpPr>
        <p:spPr>
          <a:xfrm>
            <a:off x="6845521" y="4076684"/>
            <a:ext cx="4897180" cy="31591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lumMod val="75000"/>
                    <a:lumOff val="25000"/>
                  </a:schemeClr>
                </a:solidFill>
                <a:latin typeface="Montserrat Medium" panose="02000505000000020004"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lumMod val="75000"/>
                    <a:lumOff val="25000"/>
                  </a:schemeClr>
                </a:solidFill>
                <a:latin typeface="Montserrat Medium" panose="02000505000000020004"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lumMod val="75000"/>
                    <a:lumOff val="25000"/>
                  </a:schemeClr>
                </a:solidFill>
                <a:latin typeface="Montserrat Medium" panose="02000505000000020004"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lumMod val="75000"/>
                    <a:lumOff val="25000"/>
                  </a:schemeClr>
                </a:solidFill>
                <a:latin typeface="Montserrat Medium" panose="02000505000000020004"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lumMod val="75000"/>
                    <a:lumOff val="25000"/>
                  </a:schemeClr>
                </a:solidFill>
                <a:latin typeface="Montserrat Medium" panose="02000505000000020004"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800" dirty="0">
                <a:solidFill>
                  <a:srgbClr val="0563C1"/>
                </a:solidFill>
                <a:hlinkClick r:id="rId5" tooltip="https://dolcoe.safalapps.com/resources/resourcesandtools"/>
              </a:rPr>
              <a:t>DOL CoE Resource and Tools</a:t>
            </a:r>
            <a:endParaRPr lang="en-US" sz="1800" dirty="0">
              <a:solidFill>
                <a:schemeClr val="accent1"/>
              </a:solidFill>
            </a:endParaRPr>
          </a:p>
          <a:p>
            <a:pPr marL="0" indent="0">
              <a:buFont typeface="Arial" panose="020B0604020202020204" pitchFamily="34" charset="0"/>
              <a:buNone/>
            </a:pPr>
            <a:endParaRPr lang="en-US" sz="1800" dirty="0"/>
          </a:p>
        </p:txBody>
      </p:sp>
      <p:sp>
        <p:nvSpPr>
          <p:cNvPr id="4" name="Content Placeholder 3">
            <a:extLst>
              <a:ext uri="{FF2B5EF4-FFF2-40B4-BE49-F238E27FC236}">
                <a16:creationId xmlns:a16="http://schemas.microsoft.com/office/drawing/2014/main" id="{F276E798-44A3-4CAF-9EBC-1649EF5E6786}"/>
              </a:ext>
            </a:extLst>
          </p:cNvPr>
          <p:cNvSpPr>
            <a:spLocks noGrp="1"/>
          </p:cNvSpPr>
          <p:nvPr>
            <p:ph sz="half" idx="2"/>
          </p:nvPr>
        </p:nvSpPr>
        <p:spPr>
          <a:xfrm>
            <a:off x="7243051" y="4584553"/>
            <a:ext cx="3956061" cy="315912"/>
          </a:xfrm>
        </p:spPr>
        <p:txBody>
          <a:bodyPr>
            <a:noAutofit/>
          </a:bodyPr>
          <a:lstStyle/>
          <a:p>
            <a:pPr marL="0" indent="0" algn="ctr">
              <a:buNone/>
            </a:pPr>
            <a:r>
              <a:rPr lang="en-US" sz="1800" dirty="0">
                <a:solidFill>
                  <a:srgbClr val="0563C1"/>
                </a:solidFill>
                <a:hlinkClick r:id="rId6" tooltip="https://dolcoe.safalapps.com/">
                  <a:extLst>
                    <a:ext uri="{A12FA001-AC4F-418D-AE19-62706E023703}">
                      <ahyp:hlinkClr xmlns:ahyp="http://schemas.microsoft.com/office/drawing/2018/hyperlinkcolor" val="tx"/>
                    </a:ext>
                  </a:extLst>
                </a:hlinkClick>
              </a:rPr>
              <a:t>Visit our website &amp; request T</a:t>
            </a:r>
            <a:r>
              <a:rPr lang="en-US" sz="1800" dirty="0">
                <a:solidFill>
                  <a:schemeClr val="accent1"/>
                </a:solidFill>
                <a:hlinkClick r:id="rId6" tooltip="https://dolcoe.safalapps.com/">
                  <a:extLst>
                    <a:ext uri="{A12FA001-AC4F-418D-AE19-62706E023703}">
                      <ahyp:hlinkClr xmlns:ahyp="http://schemas.microsoft.com/office/drawing/2018/hyperlinkcolor" val="tx"/>
                    </a:ext>
                  </a:extLst>
                </a:hlinkClick>
              </a:rPr>
              <a:t>A</a:t>
            </a:r>
            <a:endParaRPr lang="en-US" sz="1800" dirty="0">
              <a:solidFill>
                <a:schemeClr val="accent1"/>
              </a:solidFill>
            </a:endParaRPr>
          </a:p>
          <a:p>
            <a:pPr marL="0" indent="0">
              <a:buNone/>
            </a:pPr>
            <a:endParaRPr lang="en-US" sz="1800" dirty="0"/>
          </a:p>
        </p:txBody>
      </p:sp>
      <p:sp>
        <p:nvSpPr>
          <p:cNvPr id="6" name="Slide Number Placeholder 5">
            <a:extLst>
              <a:ext uri="{FF2B5EF4-FFF2-40B4-BE49-F238E27FC236}">
                <a16:creationId xmlns:a16="http://schemas.microsoft.com/office/drawing/2014/main" id="{A0592B7C-6528-3B97-73FC-C2C3E714A9BE}"/>
              </a:ext>
              <a:ext uri="{C183D7F6-B498-43B3-948B-1728B52AA6E4}">
                <adec:decorative xmlns:adec="http://schemas.microsoft.com/office/drawing/2017/decorative" val="1"/>
              </a:ext>
            </a:extLst>
          </p:cNvPr>
          <p:cNvSpPr>
            <a:spLocks noGrp="1"/>
          </p:cNvSpPr>
          <p:nvPr>
            <p:ph type="sldNum" sz="quarter" idx="12"/>
          </p:nvPr>
        </p:nvSpPr>
        <p:spPr/>
        <p:txBody>
          <a:bodyPr/>
          <a:lstStyle>
            <a:lvl1pPr>
              <a:defRPr>
                <a:solidFill>
                  <a:schemeClr val="bg1"/>
                </a:solidFill>
              </a:defRPr>
            </a:lvl1pPr>
          </a:lstStyle>
          <a:p>
            <a:pPr algn="r"/>
            <a:r>
              <a:rPr lang="en-US" sz="1200" b="0" dirty="0">
                <a:solidFill>
                  <a:schemeClr val="tx1"/>
                </a:solidFill>
                <a:latin typeface="Montserrat" panose="00000500000000000000" pitchFamily="2" charset="0"/>
              </a:rPr>
              <a:t>Safal Partners © 2024</a:t>
            </a:r>
          </a:p>
        </p:txBody>
      </p:sp>
      <p:sp>
        <p:nvSpPr>
          <p:cNvPr id="7" name="Slide Number Placeholder 10">
            <a:extLst>
              <a:ext uri="{FF2B5EF4-FFF2-40B4-BE49-F238E27FC236}">
                <a16:creationId xmlns:a16="http://schemas.microsoft.com/office/drawing/2014/main" id="{4CD89F75-79A4-297D-5F74-702EEA8610AB}"/>
              </a:ext>
              <a:ext uri="{C183D7F6-B498-43B3-948B-1728B52AA6E4}">
                <adec:decorative xmlns:adec="http://schemas.microsoft.com/office/drawing/2017/decorative" val="0"/>
              </a:ext>
            </a:extLst>
          </p:cNvPr>
          <p:cNvSpPr txBox="1">
            <a:spLocks/>
          </p:cNvSpPr>
          <p:nvPr/>
        </p:nvSpPr>
        <p:spPr>
          <a:xfrm>
            <a:off x="8837726" y="6255009"/>
            <a:ext cx="3206931"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tx1"/>
                </a:solidFill>
              </a:rPr>
              <a:t>4</a:t>
            </a:r>
          </a:p>
        </p:txBody>
      </p:sp>
    </p:spTree>
    <p:extLst>
      <p:ext uri="{BB962C8B-B14F-4D97-AF65-F5344CB8AC3E}">
        <p14:creationId xmlns:p14="http://schemas.microsoft.com/office/powerpoint/2010/main" val="314957921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D2ACF58-834D-0205-3037-28A0DB8F6F61}"/>
              </a:ext>
            </a:extLst>
          </p:cNvPr>
          <p:cNvSpPr>
            <a:spLocks noGrp="1"/>
          </p:cNvSpPr>
          <p:nvPr>
            <p:ph type="title"/>
          </p:nvPr>
        </p:nvSpPr>
        <p:spPr/>
        <p:txBody>
          <a:bodyPr/>
          <a:lstStyle/>
          <a:p>
            <a:r>
              <a:rPr lang="en-US" dirty="0"/>
              <a:t>Poll 1</a:t>
            </a:r>
          </a:p>
        </p:txBody>
      </p:sp>
      <p:sp>
        <p:nvSpPr>
          <p:cNvPr id="2" name="Content Placeholder 1">
            <a:extLst>
              <a:ext uri="{FF2B5EF4-FFF2-40B4-BE49-F238E27FC236}">
                <a16:creationId xmlns:a16="http://schemas.microsoft.com/office/drawing/2014/main" id="{D1D3149F-D8D2-709E-6B76-1FE839054C0D}"/>
              </a:ext>
            </a:extLst>
          </p:cNvPr>
          <p:cNvSpPr>
            <a:spLocks noGrp="1"/>
          </p:cNvSpPr>
          <p:nvPr>
            <p:ph sz="half" idx="1"/>
          </p:nvPr>
        </p:nvSpPr>
        <p:spPr>
          <a:xfrm>
            <a:off x="838200" y="1690688"/>
            <a:ext cx="7142019" cy="4351338"/>
          </a:xfrm>
        </p:spPr>
        <p:txBody>
          <a:bodyPr>
            <a:noAutofit/>
          </a:bodyPr>
          <a:lstStyle/>
          <a:p>
            <a:pPr marL="0" indent="0" algn="ctr">
              <a:lnSpc>
                <a:spcPct val="114000"/>
              </a:lnSpc>
              <a:spcBef>
                <a:spcPts val="600"/>
              </a:spcBef>
              <a:spcAft>
                <a:spcPts val="600"/>
              </a:spcAft>
              <a:buNone/>
            </a:pPr>
            <a:r>
              <a:rPr lang="en-US" sz="2400" dirty="0">
                <a:solidFill>
                  <a:schemeClr val="tx1"/>
                </a:solidFill>
              </a:rPr>
              <a:t>What is your role in the workforce system?</a:t>
            </a:r>
          </a:p>
          <a:p>
            <a:pPr lvl="1">
              <a:lnSpc>
                <a:spcPct val="114000"/>
              </a:lnSpc>
              <a:spcBef>
                <a:spcPts val="600"/>
              </a:spcBef>
              <a:spcAft>
                <a:spcPts val="600"/>
              </a:spcAft>
            </a:pPr>
            <a:r>
              <a:rPr lang="en-US" sz="2000" dirty="0">
                <a:solidFill>
                  <a:schemeClr val="tx1"/>
                </a:solidFill>
              </a:rPr>
              <a:t>Business Service Representative (BSR)</a:t>
            </a:r>
          </a:p>
          <a:p>
            <a:pPr lvl="1">
              <a:lnSpc>
                <a:spcPct val="114000"/>
              </a:lnSpc>
              <a:spcBef>
                <a:spcPts val="600"/>
              </a:spcBef>
              <a:spcAft>
                <a:spcPts val="600"/>
              </a:spcAft>
            </a:pPr>
            <a:r>
              <a:rPr lang="en-US" sz="2000" dirty="0">
                <a:solidFill>
                  <a:schemeClr val="tx1"/>
                </a:solidFill>
              </a:rPr>
              <a:t>Workforce staff that has some BSR responsibility</a:t>
            </a:r>
          </a:p>
          <a:p>
            <a:pPr lvl="1">
              <a:lnSpc>
                <a:spcPct val="114000"/>
              </a:lnSpc>
              <a:spcBef>
                <a:spcPts val="600"/>
              </a:spcBef>
              <a:spcAft>
                <a:spcPts val="600"/>
              </a:spcAft>
            </a:pPr>
            <a:r>
              <a:rPr lang="en-US" sz="2000" dirty="0">
                <a:solidFill>
                  <a:schemeClr val="tx1"/>
                </a:solidFill>
              </a:rPr>
              <a:t>Workforce Manager/Administrator</a:t>
            </a:r>
          </a:p>
          <a:p>
            <a:pPr lvl="1">
              <a:lnSpc>
                <a:spcPct val="114000"/>
              </a:lnSpc>
              <a:spcBef>
                <a:spcPts val="600"/>
              </a:spcBef>
              <a:spcAft>
                <a:spcPts val="600"/>
              </a:spcAft>
            </a:pPr>
            <a:r>
              <a:rPr lang="en-US" sz="2000" dirty="0">
                <a:solidFill>
                  <a:schemeClr val="tx1"/>
                </a:solidFill>
              </a:rPr>
              <a:t>Local Veterans Employment Representative (LVER)</a:t>
            </a:r>
          </a:p>
          <a:p>
            <a:pPr lvl="1">
              <a:lnSpc>
                <a:spcPct val="114000"/>
              </a:lnSpc>
              <a:spcBef>
                <a:spcPts val="600"/>
              </a:spcBef>
              <a:spcAft>
                <a:spcPts val="600"/>
              </a:spcAft>
            </a:pPr>
            <a:r>
              <a:rPr lang="en-US" sz="2000" dirty="0">
                <a:solidFill>
                  <a:schemeClr val="tx1"/>
                </a:solidFill>
              </a:rPr>
              <a:t>Other</a:t>
            </a:r>
          </a:p>
        </p:txBody>
      </p:sp>
      <p:pic>
        <p:nvPicPr>
          <p:cNvPr id="7" name="Picture Placeholder 6" descr="Person holding out hand">
            <a:extLst>
              <a:ext uri="{FF2B5EF4-FFF2-40B4-BE49-F238E27FC236}">
                <a16:creationId xmlns:a16="http://schemas.microsoft.com/office/drawing/2014/main" id="{53FDD939-B1E5-AE66-69B6-BE230D8B8058}"/>
              </a:ext>
            </a:extLst>
          </p:cNvPr>
          <p:cNvPicPr>
            <a:picLocks noGrp="1" noChangeAspect="1"/>
          </p:cNvPicPr>
          <p:nvPr>
            <p:ph sz="half" idx="2"/>
          </p:nvPr>
        </p:nvPicPr>
        <p:blipFill>
          <a:blip r:embed="rId2" cstate="screen">
            <a:extLst>
              <a:ext uri="{28A0092B-C50C-407E-A947-70E740481C1C}">
                <a14:useLocalDpi xmlns:a14="http://schemas.microsoft.com/office/drawing/2010/main"/>
              </a:ext>
            </a:extLst>
          </a:blip>
          <a:stretch/>
        </p:blipFill>
        <p:spPr>
          <a:xfrm>
            <a:off x="8264237" y="1888715"/>
            <a:ext cx="2965981" cy="4091008"/>
          </a:xfrm>
          <a:prstGeom prst="rect">
            <a:avLst/>
          </a:prstGeom>
          <a:ln>
            <a:noFill/>
          </a:ln>
          <a:effectLst>
            <a:softEdge rad="112500"/>
          </a:effectLst>
        </p:spPr>
      </p:pic>
      <p:sp>
        <p:nvSpPr>
          <p:cNvPr id="5" name="Slide Number Placeholder 5">
            <a:extLst>
              <a:ext uri="{FF2B5EF4-FFF2-40B4-BE49-F238E27FC236}">
                <a16:creationId xmlns:a16="http://schemas.microsoft.com/office/drawing/2014/main" id="{6A5E558E-61CC-0B87-A757-86F911ACD4BE}"/>
              </a:ext>
            </a:extLst>
          </p:cNvPr>
          <p:cNvSpPr>
            <a:spLocks noGrp="1"/>
          </p:cNvSpPr>
          <p:nvPr>
            <p:ph type="sldNum" sz="quarter" idx="12"/>
          </p:nvPr>
        </p:nvSpPr>
        <p:spPr>
          <a:xfrm>
            <a:off x="8776855" y="6492875"/>
            <a:ext cx="3322782" cy="365125"/>
          </a:xfrm>
        </p:spPr>
        <p:txBody>
          <a:bodyPr/>
          <a:lstStyle>
            <a:lvl1pPr>
              <a:defRPr>
                <a:solidFill>
                  <a:schemeClr val="bg1"/>
                </a:solidFill>
              </a:defRPr>
            </a:lvl1pPr>
          </a:lstStyle>
          <a:p>
            <a:pPr algn="r"/>
            <a:r>
              <a:rPr lang="en-US" sz="1200" b="0">
                <a:solidFill>
                  <a:schemeClr val="tx1"/>
                </a:solidFill>
                <a:latin typeface="Montserrat" panose="00000500000000000000" pitchFamily="2" charset="0"/>
              </a:rPr>
              <a:t>Safal Partners © 2024</a:t>
            </a:r>
          </a:p>
        </p:txBody>
      </p:sp>
    </p:spTree>
    <p:extLst>
      <p:ext uri="{BB962C8B-B14F-4D97-AF65-F5344CB8AC3E}">
        <p14:creationId xmlns:p14="http://schemas.microsoft.com/office/powerpoint/2010/main" val="77025088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3083AE-4E2D-E90F-1D0F-5D05E8E3626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25659F6-E392-B729-C4CB-7225997DAF68}"/>
              </a:ext>
            </a:extLst>
          </p:cNvPr>
          <p:cNvSpPr>
            <a:spLocks noGrp="1"/>
          </p:cNvSpPr>
          <p:nvPr>
            <p:ph type="title"/>
          </p:nvPr>
        </p:nvSpPr>
        <p:spPr/>
        <p:txBody>
          <a:bodyPr>
            <a:noAutofit/>
          </a:bodyPr>
          <a:lstStyle/>
          <a:p>
            <a:pPr algn="ctr"/>
            <a:r>
              <a:rPr lang="en-US" b="1" dirty="0">
                <a:solidFill>
                  <a:schemeClr val="bg1"/>
                </a:solidFill>
                <a:latin typeface="Montserrat"/>
              </a:rPr>
              <a:t>Registered Apprenticeship</a:t>
            </a:r>
          </a:p>
        </p:txBody>
      </p:sp>
      <p:sp>
        <p:nvSpPr>
          <p:cNvPr id="3" name="Slide Number Placeholder 5">
            <a:extLst>
              <a:ext uri="{FF2B5EF4-FFF2-40B4-BE49-F238E27FC236}">
                <a16:creationId xmlns:a16="http://schemas.microsoft.com/office/drawing/2014/main" id="{7304E5E2-FA5C-2D56-03D2-F5832BC767DD}"/>
              </a:ext>
            </a:extLst>
          </p:cNvPr>
          <p:cNvSpPr txBox="1">
            <a:spLocks/>
          </p:cNvSpPr>
          <p:nvPr/>
        </p:nvSpPr>
        <p:spPr>
          <a:xfrm>
            <a:off x="8776855" y="6490682"/>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a:solidFill>
                  <a:schemeClr val="tx1"/>
                </a:solidFill>
                <a:latin typeface="Montserrat" panose="00000500000000000000" pitchFamily="2" charset="0"/>
              </a:rPr>
              <a:t>Safal Partners © 2024</a:t>
            </a:r>
          </a:p>
        </p:txBody>
      </p:sp>
    </p:spTree>
    <p:extLst>
      <p:ext uri="{BB962C8B-B14F-4D97-AF65-F5344CB8AC3E}">
        <p14:creationId xmlns:p14="http://schemas.microsoft.com/office/powerpoint/2010/main" val="93667617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757197-DDCF-BB93-C602-EE99A1E48868}"/>
              </a:ext>
            </a:extLst>
          </p:cNvPr>
          <p:cNvSpPr>
            <a:spLocks noGrp="1"/>
          </p:cNvSpPr>
          <p:nvPr>
            <p:ph type="title"/>
          </p:nvPr>
        </p:nvSpPr>
        <p:spPr/>
        <p:txBody>
          <a:bodyPr>
            <a:normAutofit/>
          </a:bodyPr>
          <a:lstStyle/>
          <a:p>
            <a:r>
              <a:rPr lang="en-US" dirty="0">
                <a:solidFill>
                  <a:schemeClr val="bg1"/>
                </a:solidFill>
                <a:latin typeface="Montserrat"/>
              </a:rPr>
              <a:t>Registered Apprenticeship Defined</a:t>
            </a:r>
          </a:p>
        </p:txBody>
      </p:sp>
      <p:sp>
        <p:nvSpPr>
          <p:cNvPr id="3" name="Content Placeholder 2">
            <a:extLst>
              <a:ext uri="{FF2B5EF4-FFF2-40B4-BE49-F238E27FC236}">
                <a16:creationId xmlns:a16="http://schemas.microsoft.com/office/drawing/2014/main" id="{69BB8792-D27E-77B1-7B9D-F2C4080AD43F}"/>
              </a:ext>
            </a:extLst>
          </p:cNvPr>
          <p:cNvSpPr>
            <a:spLocks noGrp="1"/>
          </p:cNvSpPr>
          <p:nvPr>
            <p:ph sz="half" idx="1"/>
          </p:nvPr>
        </p:nvSpPr>
        <p:spPr>
          <a:xfrm>
            <a:off x="838200" y="2349661"/>
            <a:ext cx="4126991" cy="2725616"/>
          </a:xfrm>
        </p:spPr>
        <p:txBody>
          <a:bodyPr vert="horz" lIns="91440" tIns="45720" rIns="91440" bIns="45720" rtlCol="0" anchor="t">
            <a:normAutofit/>
          </a:bodyPr>
          <a:lstStyle/>
          <a:p>
            <a:pPr>
              <a:lnSpc>
                <a:spcPct val="90000"/>
              </a:lnSpc>
              <a:buFont typeface="Arial" panose="020B0604020202020204" pitchFamily="34" charset="0"/>
              <a:buChar char="•"/>
            </a:pPr>
            <a:endParaRPr lang="en-US" sz="3200" dirty="0">
              <a:latin typeface="Montserrat Medium" panose="00000600000000000000" pitchFamily="2" charset="0"/>
            </a:endParaRPr>
          </a:p>
          <a:p>
            <a:pPr marL="0" indent="0">
              <a:buNone/>
            </a:pPr>
            <a:r>
              <a:rPr lang="en-US" sz="3200" dirty="0">
                <a:solidFill>
                  <a:schemeClr val="tx1"/>
                </a:solidFill>
                <a:latin typeface="Montserrat Medium" panose="00000600000000000000" pitchFamily="2" charset="0"/>
              </a:rPr>
              <a:t>Apprenticeship: </a:t>
            </a:r>
            <a:br>
              <a:rPr lang="en-US" sz="3200" dirty="0">
                <a:solidFill>
                  <a:schemeClr val="tx1"/>
                </a:solidFill>
                <a:latin typeface="Montserrat Medium" panose="00000600000000000000" pitchFamily="2" charset="0"/>
              </a:rPr>
            </a:br>
            <a:r>
              <a:rPr lang="en-US" sz="3200" dirty="0">
                <a:solidFill>
                  <a:schemeClr val="tx1"/>
                </a:solidFill>
                <a:latin typeface="Montserrat Medium" panose="00000600000000000000" pitchFamily="2" charset="0"/>
              </a:rPr>
              <a:t>A Proven </a:t>
            </a:r>
            <a:br>
              <a:rPr lang="en-US" sz="3200" dirty="0">
                <a:solidFill>
                  <a:schemeClr val="tx1"/>
                </a:solidFill>
                <a:latin typeface="Montserrat Medium" panose="00000600000000000000" pitchFamily="2" charset="0"/>
              </a:rPr>
            </a:br>
            <a:r>
              <a:rPr lang="en-US" sz="3200" dirty="0">
                <a:solidFill>
                  <a:schemeClr val="tx1"/>
                </a:solidFill>
                <a:latin typeface="Montserrat Medium" panose="00000600000000000000" pitchFamily="2" charset="0"/>
              </a:rPr>
              <a:t>Workforce Solution</a:t>
            </a:r>
          </a:p>
        </p:txBody>
      </p:sp>
      <p:sp>
        <p:nvSpPr>
          <p:cNvPr id="4" name="Content Placeholder 3">
            <a:extLst>
              <a:ext uri="{FF2B5EF4-FFF2-40B4-BE49-F238E27FC236}">
                <a16:creationId xmlns:a16="http://schemas.microsoft.com/office/drawing/2014/main" id="{82D1AC27-5487-B093-C8CF-0B7A1953A184}"/>
              </a:ext>
            </a:extLst>
          </p:cNvPr>
          <p:cNvSpPr>
            <a:spLocks noGrp="1"/>
          </p:cNvSpPr>
          <p:nvPr>
            <p:ph sz="half" idx="2"/>
          </p:nvPr>
        </p:nvSpPr>
        <p:spPr>
          <a:xfrm>
            <a:off x="5756527" y="2548098"/>
            <a:ext cx="5181600" cy="3486942"/>
          </a:xfrm>
        </p:spPr>
        <p:txBody>
          <a:bodyPr>
            <a:normAutofit/>
          </a:bodyPr>
          <a:lstStyle/>
          <a:p>
            <a:pPr marL="0" indent="0">
              <a:lnSpc>
                <a:spcPct val="114000"/>
              </a:lnSpc>
              <a:spcBef>
                <a:spcPts val="600"/>
              </a:spcBef>
              <a:spcAft>
                <a:spcPts val="600"/>
              </a:spcAft>
              <a:buNone/>
            </a:pPr>
            <a:r>
              <a:rPr lang="en-US" dirty="0">
                <a:solidFill>
                  <a:schemeClr val="tx1"/>
                </a:solidFill>
              </a:rPr>
              <a:t>Registered Apprenticeship is a proven, customizable, and structured model to </a:t>
            </a:r>
            <a:r>
              <a:rPr lang="en-US" b="1" dirty="0">
                <a:solidFill>
                  <a:schemeClr val="tx1"/>
                </a:solidFill>
              </a:rPr>
              <a:t>find and train diverse new talent</a:t>
            </a:r>
            <a:r>
              <a:rPr lang="en-US" dirty="0">
                <a:solidFill>
                  <a:schemeClr val="tx1"/>
                </a:solidFill>
              </a:rPr>
              <a:t> as well as </a:t>
            </a:r>
            <a:r>
              <a:rPr lang="en-US" b="1" dirty="0">
                <a:solidFill>
                  <a:schemeClr val="tx1"/>
                </a:solidFill>
              </a:rPr>
              <a:t>upskill current workers </a:t>
            </a:r>
            <a:r>
              <a:rPr lang="en-US" dirty="0">
                <a:solidFill>
                  <a:schemeClr val="tx1"/>
                </a:solidFill>
              </a:rPr>
              <a:t>in critical occupations. </a:t>
            </a:r>
          </a:p>
        </p:txBody>
      </p:sp>
      <p:pic>
        <p:nvPicPr>
          <p:cNvPr id="5" name="Picture 4">
            <a:extLst>
              <a:ext uri="{FF2B5EF4-FFF2-40B4-BE49-F238E27FC236}">
                <a16:creationId xmlns:a16="http://schemas.microsoft.com/office/drawing/2014/main" id="{EF623A6E-BF54-626D-AD32-BF517DC08D6B}"/>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2219325" y="5952744"/>
            <a:ext cx="791336" cy="791336"/>
          </a:xfrm>
          <a:prstGeom prst="rect">
            <a:avLst/>
          </a:prstGeom>
        </p:spPr>
      </p:pic>
      <p:sp>
        <p:nvSpPr>
          <p:cNvPr id="7" name="Rectangle 6">
            <a:extLst>
              <a:ext uri="{FF2B5EF4-FFF2-40B4-BE49-F238E27FC236}">
                <a16:creationId xmlns:a16="http://schemas.microsoft.com/office/drawing/2014/main" id="{436FE942-A0EB-6F75-ABDE-E8D9A01EF8C7}"/>
              </a:ext>
              <a:ext uri="{C183D7F6-B498-43B3-948B-1728B52AA6E4}">
                <adec:decorative xmlns:adec="http://schemas.microsoft.com/office/drawing/2017/decorative" val="1"/>
              </a:ext>
            </a:extLst>
          </p:cNvPr>
          <p:cNvSpPr/>
          <p:nvPr/>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Slide Number Placeholder 5">
            <a:extLst>
              <a:ext uri="{FF2B5EF4-FFF2-40B4-BE49-F238E27FC236}">
                <a16:creationId xmlns:a16="http://schemas.microsoft.com/office/drawing/2014/main" id="{6A065D5B-0535-EC38-A676-83628C19046A}"/>
              </a:ext>
            </a:extLst>
          </p:cNvPr>
          <p:cNvSpPr txBox="1">
            <a:spLocks/>
          </p:cNvSpPr>
          <p:nvPr/>
        </p:nvSpPr>
        <p:spPr>
          <a:xfrm>
            <a:off x="8776855"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a:solidFill>
                  <a:schemeClr val="tx1"/>
                </a:solidFill>
                <a:latin typeface="Montserrat" panose="00000500000000000000" pitchFamily="2" charset="0"/>
              </a:rPr>
              <a:t>Safal Partners © 2024</a:t>
            </a:r>
          </a:p>
        </p:txBody>
      </p:sp>
      <p:cxnSp>
        <p:nvCxnSpPr>
          <p:cNvPr id="6" name="Straight Connector 5">
            <a:extLst>
              <a:ext uri="{FF2B5EF4-FFF2-40B4-BE49-F238E27FC236}">
                <a16:creationId xmlns:a16="http://schemas.microsoft.com/office/drawing/2014/main" id="{B4DEA4E6-1654-969B-C772-4FDE0BE8B468}"/>
              </a:ext>
              <a:ext uri="{C183D7F6-B498-43B3-948B-1728B52AA6E4}">
                <adec:decorative xmlns:adec="http://schemas.microsoft.com/office/drawing/2017/decorative" val="1"/>
              </a:ext>
            </a:extLst>
          </p:cNvPr>
          <p:cNvCxnSpPr>
            <a:cxnSpLocks/>
          </p:cNvCxnSpPr>
          <p:nvPr/>
        </p:nvCxnSpPr>
        <p:spPr>
          <a:xfrm>
            <a:off x="5148684" y="2678845"/>
            <a:ext cx="0" cy="2725616"/>
          </a:xfrm>
          <a:prstGeom prst="line">
            <a:avLst/>
          </a:prstGeom>
          <a:ln w="57150">
            <a:solidFill>
              <a:srgbClr val="00015E"/>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8967901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757197-DDCF-BB93-C602-EE99A1E48868}"/>
              </a:ext>
            </a:extLst>
          </p:cNvPr>
          <p:cNvSpPr>
            <a:spLocks noGrp="1"/>
          </p:cNvSpPr>
          <p:nvPr>
            <p:ph type="title"/>
          </p:nvPr>
        </p:nvSpPr>
        <p:spPr>
          <a:xfrm>
            <a:off x="838200" y="531940"/>
            <a:ext cx="10515600" cy="1325563"/>
          </a:xfrm>
        </p:spPr>
        <p:txBody>
          <a:bodyPr>
            <a:normAutofit/>
          </a:bodyPr>
          <a:lstStyle/>
          <a:p>
            <a:r>
              <a:rPr lang="en-US" dirty="0">
                <a:solidFill>
                  <a:schemeClr val="bg1"/>
                </a:solidFill>
                <a:latin typeface="Montserrat"/>
              </a:rPr>
              <a:t>Five Core Components of Apprenticeship</a:t>
            </a:r>
          </a:p>
        </p:txBody>
      </p:sp>
      <p:pic>
        <p:nvPicPr>
          <p:cNvPr id="5" name="Picture 4">
            <a:extLst>
              <a:ext uri="{FF2B5EF4-FFF2-40B4-BE49-F238E27FC236}">
                <a16:creationId xmlns:a16="http://schemas.microsoft.com/office/drawing/2014/main" id="{EF623A6E-BF54-626D-AD32-BF517DC08D6B}"/>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2219325" y="5952744"/>
            <a:ext cx="791336" cy="791336"/>
          </a:xfrm>
          <a:prstGeom prst="rect">
            <a:avLst/>
          </a:prstGeom>
        </p:spPr>
      </p:pic>
      <p:sp>
        <p:nvSpPr>
          <p:cNvPr id="7" name="Rectangle 6">
            <a:extLst>
              <a:ext uri="{FF2B5EF4-FFF2-40B4-BE49-F238E27FC236}">
                <a16:creationId xmlns:a16="http://schemas.microsoft.com/office/drawing/2014/main" id="{436FE942-A0EB-6F75-ABDE-E8D9A01EF8C7}"/>
              </a:ext>
              <a:ext uri="{C183D7F6-B498-43B3-948B-1728B52AA6E4}">
                <adec:decorative xmlns:adec="http://schemas.microsoft.com/office/drawing/2017/decorative" val="1"/>
              </a:ext>
            </a:extLst>
          </p:cNvPr>
          <p:cNvSpPr/>
          <p:nvPr/>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Slide Number Placeholder 5">
            <a:extLst>
              <a:ext uri="{FF2B5EF4-FFF2-40B4-BE49-F238E27FC236}">
                <a16:creationId xmlns:a16="http://schemas.microsoft.com/office/drawing/2014/main" id="{6A065D5B-0535-EC38-A676-83628C19046A}"/>
              </a:ext>
              <a:ext uri="{C183D7F6-B498-43B3-948B-1728B52AA6E4}">
                <adec:decorative xmlns:adec="http://schemas.microsoft.com/office/drawing/2017/decorative" val="1"/>
              </a:ext>
            </a:extLst>
          </p:cNvPr>
          <p:cNvSpPr txBox="1">
            <a:spLocks/>
          </p:cNvSpPr>
          <p:nvPr/>
        </p:nvSpPr>
        <p:spPr>
          <a:xfrm>
            <a:off x="8776855"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a:solidFill>
                  <a:schemeClr val="tx1"/>
                </a:solidFill>
                <a:latin typeface="Montserrat" panose="00000500000000000000" pitchFamily="2" charset="0"/>
              </a:rPr>
              <a:t>Safal Partners © 2024</a:t>
            </a:r>
          </a:p>
        </p:txBody>
      </p:sp>
      <p:sp>
        <p:nvSpPr>
          <p:cNvPr id="9" name="pole tekstowe 13" descr="Employer Involvement&#10;">
            <a:extLst>
              <a:ext uri="{FF2B5EF4-FFF2-40B4-BE49-F238E27FC236}">
                <a16:creationId xmlns:a16="http://schemas.microsoft.com/office/drawing/2014/main" id="{86FCB169-215B-209B-B29A-35E60464ED25}"/>
              </a:ext>
            </a:extLst>
          </p:cNvPr>
          <p:cNvSpPr txBox="1"/>
          <p:nvPr userDrawn="1"/>
        </p:nvSpPr>
        <p:spPr>
          <a:xfrm>
            <a:off x="701629" y="4401245"/>
            <a:ext cx="1842411" cy="646331"/>
          </a:xfrm>
          <a:prstGeom prst="rect">
            <a:avLst/>
          </a:prstGeom>
          <a:noFill/>
        </p:spPr>
        <p:txBody>
          <a:bodyPr wrap="square" rtlCol="0">
            <a:spAutoFit/>
          </a:bodyPr>
          <a:lstStyle/>
          <a:p>
            <a:pPr algn="ctr"/>
            <a:r>
              <a:rPr lang="en-US" b="1" dirty="0">
                <a:latin typeface="Montserrat" panose="00000500000000000000" pitchFamily="2" charset="0"/>
              </a:rPr>
              <a:t>Employer Involvement</a:t>
            </a:r>
            <a:endParaRPr lang="pl-PL" b="1" dirty="0">
              <a:solidFill>
                <a:schemeClr val="accent1"/>
              </a:solidFill>
              <a:latin typeface="Montserrat" panose="00000500000000000000" pitchFamily="2" charset="0"/>
            </a:endParaRPr>
          </a:p>
        </p:txBody>
      </p:sp>
      <p:sp>
        <p:nvSpPr>
          <p:cNvPr id="56" name="pole tekstowe 13" descr="Structured On-the-Job Learning (OJL)&#10;">
            <a:extLst>
              <a:ext uri="{FF2B5EF4-FFF2-40B4-BE49-F238E27FC236}">
                <a16:creationId xmlns:a16="http://schemas.microsoft.com/office/drawing/2014/main" id="{19B0626A-635C-0361-B46A-9890CE07EF47}"/>
              </a:ext>
            </a:extLst>
          </p:cNvPr>
          <p:cNvSpPr txBox="1"/>
          <p:nvPr userDrawn="1"/>
        </p:nvSpPr>
        <p:spPr>
          <a:xfrm>
            <a:off x="3166192" y="4401245"/>
            <a:ext cx="1561801" cy="1200329"/>
          </a:xfrm>
          <a:prstGeom prst="rect">
            <a:avLst/>
          </a:prstGeom>
          <a:noFill/>
        </p:spPr>
        <p:txBody>
          <a:bodyPr wrap="square" rtlCol="0">
            <a:spAutoFit/>
          </a:bodyPr>
          <a:lstStyle/>
          <a:p>
            <a:pPr algn="ctr"/>
            <a:r>
              <a:rPr lang="en-US" b="1" dirty="0">
                <a:latin typeface="Montserrat" panose="00000500000000000000" pitchFamily="2" charset="0"/>
              </a:rPr>
              <a:t>Structured On-the-Job Learning (OJL)</a:t>
            </a:r>
            <a:endParaRPr lang="pl-PL" b="1" dirty="0">
              <a:solidFill>
                <a:schemeClr val="accent1"/>
              </a:solidFill>
              <a:latin typeface="Montserrat" panose="00000500000000000000" pitchFamily="2" charset="0"/>
            </a:endParaRPr>
          </a:p>
        </p:txBody>
      </p:sp>
      <p:sp>
        <p:nvSpPr>
          <p:cNvPr id="68" name="pole tekstowe 13" descr="Related Instruction (RI)&#10;">
            <a:extLst>
              <a:ext uri="{FF2B5EF4-FFF2-40B4-BE49-F238E27FC236}">
                <a16:creationId xmlns:a16="http://schemas.microsoft.com/office/drawing/2014/main" id="{984C3D1C-5B84-2304-818C-1A1FEE509DCB}"/>
              </a:ext>
            </a:extLst>
          </p:cNvPr>
          <p:cNvSpPr txBox="1"/>
          <p:nvPr userDrawn="1"/>
        </p:nvSpPr>
        <p:spPr>
          <a:xfrm>
            <a:off x="5350145" y="4401245"/>
            <a:ext cx="1561801" cy="923330"/>
          </a:xfrm>
          <a:prstGeom prst="rect">
            <a:avLst/>
          </a:prstGeom>
          <a:noFill/>
        </p:spPr>
        <p:txBody>
          <a:bodyPr wrap="square" rtlCol="0">
            <a:spAutoFit/>
          </a:bodyPr>
          <a:lstStyle/>
          <a:p>
            <a:pPr algn="ctr"/>
            <a:r>
              <a:rPr lang="en-US" b="1" dirty="0">
                <a:latin typeface="Montserrat" panose="00000500000000000000" pitchFamily="2" charset="0"/>
              </a:rPr>
              <a:t>Related Instruction (RI)</a:t>
            </a:r>
            <a:endParaRPr lang="pl-PL" b="1" dirty="0">
              <a:solidFill>
                <a:schemeClr val="accent1"/>
              </a:solidFill>
              <a:latin typeface="Montserrat" panose="00000500000000000000" pitchFamily="2" charset="0"/>
            </a:endParaRPr>
          </a:p>
        </p:txBody>
      </p:sp>
      <p:sp>
        <p:nvSpPr>
          <p:cNvPr id="21" name="pole tekstowe 13" descr="Rewards for &#10;Skill Gains&#10;">
            <a:extLst>
              <a:ext uri="{FF2B5EF4-FFF2-40B4-BE49-F238E27FC236}">
                <a16:creationId xmlns:a16="http://schemas.microsoft.com/office/drawing/2014/main" id="{6C0D62E2-8104-A531-E053-2912F3EE620D}"/>
              </a:ext>
            </a:extLst>
          </p:cNvPr>
          <p:cNvSpPr txBox="1"/>
          <p:nvPr userDrawn="1"/>
        </p:nvSpPr>
        <p:spPr>
          <a:xfrm>
            <a:off x="7534098" y="4401245"/>
            <a:ext cx="1474908" cy="923330"/>
          </a:xfrm>
          <a:prstGeom prst="rect">
            <a:avLst/>
          </a:prstGeom>
          <a:noFill/>
        </p:spPr>
        <p:txBody>
          <a:bodyPr wrap="square" rtlCol="0">
            <a:spAutoFit/>
          </a:bodyPr>
          <a:lstStyle/>
          <a:p>
            <a:pPr algn="ctr"/>
            <a:r>
              <a:rPr lang="en-US" b="1" dirty="0">
                <a:latin typeface="Montserrat" panose="00000500000000000000" pitchFamily="2" charset="0"/>
              </a:rPr>
              <a:t>Rewards for </a:t>
            </a:r>
          </a:p>
          <a:p>
            <a:pPr algn="ctr"/>
            <a:r>
              <a:rPr lang="en-US" b="1" dirty="0">
                <a:latin typeface="Montserrat" panose="00000500000000000000" pitchFamily="2" charset="0"/>
              </a:rPr>
              <a:t>Skill Gains</a:t>
            </a:r>
            <a:endParaRPr lang="pl-PL" b="1" dirty="0">
              <a:solidFill>
                <a:schemeClr val="accent1"/>
              </a:solidFill>
              <a:latin typeface="Montserrat" panose="00000500000000000000" pitchFamily="2" charset="0"/>
            </a:endParaRPr>
          </a:p>
        </p:txBody>
      </p:sp>
      <p:sp>
        <p:nvSpPr>
          <p:cNvPr id="38" name="pole tekstowe 13" descr="National Occupational Credential&#10;">
            <a:extLst>
              <a:ext uri="{FF2B5EF4-FFF2-40B4-BE49-F238E27FC236}">
                <a16:creationId xmlns:a16="http://schemas.microsoft.com/office/drawing/2014/main" id="{EE851E31-4E7A-DB96-039C-45756CE0B9ED}"/>
              </a:ext>
            </a:extLst>
          </p:cNvPr>
          <p:cNvSpPr txBox="1"/>
          <p:nvPr userDrawn="1"/>
        </p:nvSpPr>
        <p:spPr>
          <a:xfrm>
            <a:off x="9631158" y="4401245"/>
            <a:ext cx="1877287" cy="923330"/>
          </a:xfrm>
          <a:prstGeom prst="rect">
            <a:avLst/>
          </a:prstGeom>
          <a:noFill/>
        </p:spPr>
        <p:txBody>
          <a:bodyPr wrap="square" rtlCol="0">
            <a:spAutoFit/>
          </a:bodyPr>
          <a:lstStyle/>
          <a:p>
            <a:pPr algn="ctr"/>
            <a:r>
              <a:rPr lang="en-US" b="1" dirty="0">
                <a:latin typeface="Montserrat" panose="00000500000000000000" pitchFamily="2" charset="0"/>
              </a:rPr>
              <a:t>National Occupational Credential</a:t>
            </a:r>
            <a:endParaRPr lang="pl-PL" b="1" dirty="0">
              <a:solidFill>
                <a:schemeClr val="accent1"/>
              </a:solidFill>
              <a:latin typeface="Montserrat" panose="00000500000000000000" pitchFamily="2" charset="0"/>
            </a:endParaRPr>
          </a:p>
        </p:txBody>
      </p:sp>
      <p:grpSp>
        <p:nvGrpSpPr>
          <p:cNvPr id="10" name="Group 9">
            <a:extLst>
              <a:ext uri="{FF2B5EF4-FFF2-40B4-BE49-F238E27FC236}">
                <a16:creationId xmlns:a16="http://schemas.microsoft.com/office/drawing/2014/main" id="{0FB5258D-4BCD-E2F0-67D9-2741D99A0A62}"/>
              </a:ext>
              <a:ext uri="{C183D7F6-B498-43B3-948B-1728B52AA6E4}">
                <adec:decorative xmlns:adec="http://schemas.microsoft.com/office/drawing/2017/decorative" val="1"/>
              </a:ext>
            </a:extLst>
          </p:cNvPr>
          <p:cNvGrpSpPr/>
          <p:nvPr/>
        </p:nvGrpSpPr>
        <p:grpSpPr>
          <a:xfrm>
            <a:off x="937034" y="2716566"/>
            <a:ext cx="1371600" cy="1371600"/>
            <a:chOff x="1114010" y="2732085"/>
            <a:chExt cx="1371600" cy="1410335"/>
          </a:xfrm>
        </p:grpSpPr>
        <p:sp>
          <p:nvSpPr>
            <p:cNvPr id="11" name="AutoShape 23">
              <a:extLst>
                <a:ext uri="{FF2B5EF4-FFF2-40B4-BE49-F238E27FC236}">
                  <a16:creationId xmlns:a16="http://schemas.microsoft.com/office/drawing/2014/main" id="{D4A5B9E4-AA0A-0C3D-A2B7-6E864DDACD2F}"/>
                </a:ext>
              </a:extLst>
            </p:cNvPr>
            <p:cNvSpPr>
              <a:spLocks noChangeAspect="1" noChangeArrowheads="1" noTextEdit="1"/>
            </p:cNvSpPr>
            <p:nvPr userDrawn="1"/>
          </p:nvSpPr>
          <p:spPr bwMode="auto">
            <a:xfrm>
              <a:off x="1529142" y="3103967"/>
              <a:ext cx="541337" cy="41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pl-PL"/>
            </a:p>
          </p:txBody>
        </p:sp>
        <p:grpSp>
          <p:nvGrpSpPr>
            <p:cNvPr id="12" name="Grupa 65">
              <a:extLst>
                <a:ext uri="{FF2B5EF4-FFF2-40B4-BE49-F238E27FC236}">
                  <a16:creationId xmlns:a16="http://schemas.microsoft.com/office/drawing/2014/main" id="{0F2668BA-9B4B-C1C3-0C53-789F09E96B8F}"/>
                </a:ext>
              </a:extLst>
            </p:cNvPr>
            <p:cNvGrpSpPr/>
            <p:nvPr userDrawn="1"/>
          </p:nvGrpSpPr>
          <p:grpSpPr>
            <a:xfrm>
              <a:off x="1529142" y="3103967"/>
              <a:ext cx="541337" cy="412750"/>
              <a:chOff x="906463" y="3402013"/>
              <a:chExt cx="541337" cy="412750"/>
            </a:xfrm>
          </p:grpSpPr>
          <p:sp>
            <p:nvSpPr>
              <p:cNvPr id="15" name="Freeform 25">
                <a:extLst>
                  <a:ext uri="{FF2B5EF4-FFF2-40B4-BE49-F238E27FC236}">
                    <a16:creationId xmlns:a16="http://schemas.microsoft.com/office/drawing/2014/main" id="{A07E23FC-EF1F-B9F9-7551-FF49853F4DAA}"/>
                  </a:ext>
                </a:extLst>
              </p:cNvPr>
              <p:cNvSpPr>
                <a:spLocks noEditPoints="1"/>
              </p:cNvSpPr>
              <p:nvPr/>
            </p:nvSpPr>
            <p:spPr bwMode="auto">
              <a:xfrm>
                <a:off x="989013" y="3402013"/>
                <a:ext cx="376237" cy="412750"/>
              </a:xfrm>
              <a:custGeom>
                <a:avLst/>
                <a:gdLst>
                  <a:gd name="T0" fmla="*/ 1523 w 1656"/>
                  <a:gd name="T1" fmla="*/ 1474 h 1814"/>
                  <a:gd name="T2" fmla="*/ 1409 w 1656"/>
                  <a:gd name="T3" fmla="*/ 1100 h 1814"/>
                  <a:gd name="T4" fmla="*/ 1409 w 1656"/>
                  <a:gd name="T5" fmla="*/ 721 h 1814"/>
                  <a:gd name="T6" fmla="*/ 1238 w 1656"/>
                  <a:gd name="T7" fmla="*/ 309 h 1814"/>
                  <a:gd name="T8" fmla="*/ 896 w 1656"/>
                  <a:gd name="T9" fmla="*/ 144 h 1814"/>
                  <a:gd name="T10" fmla="*/ 896 w 1656"/>
                  <a:gd name="T11" fmla="*/ 0 h 1814"/>
                  <a:gd name="T12" fmla="*/ 756 w 1656"/>
                  <a:gd name="T13" fmla="*/ 0 h 1814"/>
                  <a:gd name="T14" fmla="*/ 756 w 1656"/>
                  <a:gd name="T15" fmla="*/ 144 h 1814"/>
                  <a:gd name="T16" fmla="*/ 247 w 1656"/>
                  <a:gd name="T17" fmla="*/ 727 h 1814"/>
                  <a:gd name="T18" fmla="*/ 247 w 1656"/>
                  <a:gd name="T19" fmla="*/ 1100 h 1814"/>
                  <a:gd name="T20" fmla="*/ 133 w 1656"/>
                  <a:gd name="T21" fmla="*/ 1474 h 1814"/>
                  <a:gd name="T22" fmla="*/ 0 w 1656"/>
                  <a:gd name="T23" fmla="*/ 1674 h 1814"/>
                  <a:gd name="T24" fmla="*/ 631 w 1656"/>
                  <a:gd name="T25" fmla="*/ 1674 h 1814"/>
                  <a:gd name="T26" fmla="*/ 828 w 1656"/>
                  <a:gd name="T27" fmla="*/ 1814 h 1814"/>
                  <a:gd name="T28" fmla="*/ 1025 w 1656"/>
                  <a:gd name="T29" fmla="*/ 1674 h 1814"/>
                  <a:gd name="T30" fmla="*/ 1656 w 1656"/>
                  <a:gd name="T31" fmla="*/ 1674 h 1814"/>
                  <a:gd name="T32" fmla="*/ 1523 w 1656"/>
                  <a:gd name="T33" fmla="*/ 1474 h 1814"/>
                  <a:gd name="T34" fmla="*/ 260 w 1656"/>
                  <a:gd name="T35" fmla="*/ 1535 h 1814"/>
                  <a:gd name="T36" fmla="*/ 386 w 1656"/>
                  <a:gd name="T37" fmla="*/ 1100 h 1814"/>
                  <a:gd name="T38" fmla="*/ 386 w 1656"/>
                  <a:gd name="T39" fmla="*/ 727 h 1814"/>
                  <a:gd name="T40" fmla="*/ 826 w 1656"/>
                  <a:gd name="T41" fmla="*/ 279 h 1814"/>
                  <a:gd name="T42" fmla="*/ 828 w 1656"/>
                  <a:gd name="T43" fmla="*/ 279 h 1814"/>
                  <a:gd name="T44" fmla="*/ 1140 w 1656"/>
                  <a:gd name="T45" fmla="*/ 408 h 1814"/>
                  <a:gd name="T46" fmla="*/ 1270 w 1656"/>
                  <a:gd name="T47" fmla="*/ 721 h 1814"/>
                  <a:gd name="T48" fmla="*/ 1270 w 1656"/>
                  <a:gd name="T49" fmla="*/ 1100 h 1814"/>
                  <a:gd name="T50" fmla="*/ 1396 w 1656"/>
                  <a:gd name="T51" fmla="*/ 1535 h 1814"/>
                  <a:gd name="T52" fmla="*/ 260 w 1656"/>
                  <a:gd name="T53" fmla="*/ 1535 h 18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656" h="1814">
                    <a:moveTo>
                      <a:pt x="1523" y="1474"/>
                    </a:moveTo>
                    <a:cubicBezTo>
                      <a:pt x="1448" y="1363"/>
                      <a:pt x="1409" y="1234"/>
                      <a:pt x="1409" y="1100"/>
                    </a:cubicBezTo>
                    <a:cubicBezTo>
                      <a:pt x="1409" y="721"/>
                      <a:pt x="1409" y="721"/>
                      <a:pt x="1409" y="721"/>
                    </a:cubicBezTo>
                    <a:cubicBezTo>
                      <a:pt x="1409" y="565"/>
                      <a:pt x="1349" y="419"/>
                      <a:pt x="1238" y="309"/>
                    </a:cubicBezTo>
                    <a:cubicBezTo>
                      <a:pt x="1145" y="216"/>
                      <a:pt x="1025" y="159"/>
                      <a:pt x="896" y="144"/>
                    </a:cubicBezTo>
                    <a:cubicBezTo>
                      <a:pt x="896" y="0"/>
                      <a:pt x="896" y="0"/>
                      <a:pt x="896" y="0"/>
                    </a:cubicBezTo>
                    <a:cubicBezTo>
                      <a:pt x="756" y="0"/>
                      <a:pt x="756" y="0"/>
                      <a:pt x="756" y="0"/>
                    </a:cubicBezTo>
                    <a:cubicBezTo>
                      <a:pt x="756" y="144"/>
                      <a:pt x="756" y="144"/>
                      <a:pt x="756" y="144"/>
                    </a:cubicBezTo>
                    <a:cubicBezTo>
                      <a:pt x="470" y="180"/>
                      <a:pt x="247" y="428"/>
                      <a:pt x="247" y="727"/>
                    </a:cubicBezTo>
                    <a:cubicBezTo>
                      <a:pt x="247" y="1100"/>
                      <a:pt x="247" y="1100"/>
                      <a:pt x="247" y="1100"/>
                    </a:cubicBezTo>
                    <a:cubicBezTo>
                      <a:pt x="247" y="1234"/>
                      <a:pt x="208" y="1363"/>
                      <a:pt x="133" y="1474"/>
                    </a:cubicBezTo>
                    <a:cubicBezTo>
                      <a:pt x="0" y="1674"/>
                      <a:pt x="0" y="1674"/>
                      <a:pt x="0" y="1674"/>
                    </a:cubicBezTo>
                    <a:cubicBezTo>
                      <a:pt x="631" y="1674"/>
                      <a:pt x="631" y="1674"/>
                      <a:pt x="631" y="1674"/>
                    </a:cubicBezTo>
                    <a:cubicBezTo>
                      <a:pt x="660" y="1756"/>
                      <a:pt x="737" y="1814"/>
                      <a:pt x="828" y="1814"/>
                    </a:cubicBezTo>
                    <a:cubicBezTo>
                      <a:pt x="919" y="1814"/>
                      <a:pt x="996" y="1756"/>
                      <a:pt x="1025" y="1674"/>
                    </a:cubicBezTo>
                    <a:cubicBezTo>
                      <a:pt x="1656" y="1674"/>
                      <a:pt x="1656" y="1674"/>
                      <a:pt x="1656" y="1674"/>
                    </a:cubicBezTo>
                    <a:lnTo>
                      <a:pt x="1523" y="1474"/>
                    </a:lnTo>
                    <a:close/>
                    <a:moveTo>
                      <a:pt x="260" y="1535"/>
                    </a:moveTo>
                    <a:cubicBezTo>
                      <a:pt x="343" y="1405"/>
                      <a:pt x="386" y="1255"/>
                      <a:pt x="386" y="1100"/>
                    </a:cubicBezTo>
                    <a:cubicBezTo>
                      <a:pt x="386" y="727"/>
                      <a:pt x="386" y="727"/>
                      <a:pt x="386" y="727"/>
                    </a:cubicBezTo>
                    <a:cubicBezTo>
                      <a:pt x="386" y="481"/>
                      <a:pt x="584" y="280"/>
                      <a:pt x="826" y="279"/>
                    </a:cubicBezTo>
                    <a:cubicBezTo>
                      <a:pt x="827" y="279"/>
                      <a:pt x="827" y="279"/>
                      <a:pt x="828" y="279"/>
                    </a:cubicBezTo>
                    <a:cubicBezTo>
                      <a:pt x="946" y="279"/>
                      <a:pt x="1056" y="325"/>
                      <a:pt x="1140" y="408"/>
                    </a:cubicBezTo>
                    <a:cubicBezTo>
                      <a:pt x="1224" y="492"/>
                      <a:pt x="1270" y="603"/>
                      <a:pt x="1270" y="721"/>
                    </a:cubicBezTo>
                    <a:cubicBezTo>
                      <a:pt x="1270" y="1100"/>
                      <a:pt x="1270" y="1100"/>
                      <a:pt x="1270" y="1100"/>
                    </a:cubicBezTo>
                    <a:cubicBezTo>
                      <a:pt x="1270" y="1255"/>
                      <a:pt x="1313" y="1405"/>
                      <a:pt x="1396" y="1535"/>
                    </a:cubicBezTo>
                    <a:lnTo>
                      <a:pt x="260" y="1535"/>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pl-PL">
                  <a:latin typeface="Montserrat" panose="00000500000000000000" pitchFamily="2" charset="0"/>
                </a:endParaRPr>
              </a:p>
            </p:txBody>
          </p:sp>
          <p:sp>
            <p:nvSpPr>
              <p:cNvPr id="16" name="Freeform 26">
                <a:extLst>
                  <a:ext uri="{FF2B5EF4-FFF2-40B4-BE49-F238E27FC236}">
                    <a16:creationId xmlns:a16="http://schemas.microsoft.com/office/drawing/2014/main" id="{0FE49278-5CCF-8423-4F91-5E73CF158FE2}"/>
                  </a:ext>
                </a:extLst>
              </p:cNvPr>
              <p:cNvSpPr>
                <a:spLocks/>
              </p:cNvSpPr>
              <p:nvPr/>
            </p:nvSpPr>
            <p:spPr bwMode="auto">
              <a:xfrm>
                <a:off x="1379538" y="3500438"/>
                <a:ext cx="68262" cy="214313"/>
              </a:xfrm>
              <a:custGeom>
                <a:avLst/>
                <a:gdLst>
                  <a:gd name="T0" fmla="*/ 99 w 297"/>
                  <a:gd name="T1" fmla="*/ 0 h 946"/>
                  <a:gd name="T2" fmla="*/ 0 w 297"/>
                  <a:gd name="T3" fmla="*/ 99 h 946"/>
                  <a:gd name="T4" fmla="*/ 157 w 297"/>
                  <a:gd name="T5" fmla="*/ 477 h 946"/>
                  <a:gd name="T6" fmla="*/ 6 w 297"/>
                  <a:gd name="T7" fmla="*/ 849 h 946"/>
                  <a:gd name="T8" fmla="*/ 106 w 297"/>
                  <a:gd name="T9" fmla="*/ 946 h 946"/>
                  <a:gd name="T10" fmla="*/ 297 w 297"/>
                  <a:gd name="T11" fmla="*/ 477 h 946"/>
                  <a:gd name="T12" fmla="*/ 99 w 297"/>
                  <a:gd name="T13" fmla="*/ 0 h 946"/>
                </a:gdLst>
                <a:ahLst/>
                <a:cxnLst>
                  <a:cxn ang="0">
                    <a:pos x="T0" y="T1"/>
                  </a:cxn>
                  <a:cxn ang="0">
                    <a:pos x="T2" y="T3"/>
                  </a:cxn>
                  <a:cxn ang="0">
                    <a:pos x="T4" y="T5"/>
                  </a:cxn>
                  <a:cxn ang="0">
                    <a:pos x="T6" y="T7"/>
                  </a:cxn>
                  <a:cxn ang="0">
                    <a:pos x="T8" y="T9"/>
                  </a:cxn>
                  <a:cxn ang="0">
                    <a:pos x="T10" y="T11"/>
                  </a:cxn>
                  <a:cxn ang="0">
                    <a:pos x="T12" y="T13"/>
                  </a:cxn>
                </a:cxnLst>
                <a:rect l="0" t="0" r="r" b="b"/>
                <a:pathLst>
                  <a:path w="297" h="946">
                    <a:moveTo>
                      <a:pt x="99" y="0"/>
                    </a:moveTo>
                    <a:cubicBezTo>
                      <a:pt x="0" y="99"/>
                      <a:pt x="0" y="99"/>
                      <a:pt x="0" y="99"/>
                    </a:cubicBezTo>
                    <a:cubicBezTo>
                      <a:pt x="101" y="200"/>
                      <a:pt x="157" y="334"/>
                      <a:pt x="157" y="477"/>
                    </a:cubicBezTo>
                    <a:cubicBezTo>
                      <a:pt x="157" y="617"/>
                      <a:pt x="103" y="749"/>
                      <a:pt x="6" y="849"/>
                    </a:cubicBezTo>
                    <a:cubicBezTo>
                      <a:pt x="106" y="946"/>
                      <a:pt x="106" y="946"/>
                      <a:pt x="106" y="946"/>
                    </a:cubicBezTo>
                    <a:cubicBezTo>
                      <a:pt x="229" y="820"/>
                      <a:pt x="297" y="653"/>
                      <a:pt x="297" y="477"/>
                    </a:cubicBezTo>
                    <a:cubicBezTo>
                      <a:pt x="297" y="297"/>
                      <a:pt x="226" y="128"/>
                      <a:pt x="99"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pl-PL">
                  <a:latin typeface="Montserrat" panose="00000500000000000000" pitchFamily="2" charset="0"/>
                </a:endParaRPr>
              </a:p>
            </p:txBody>
          </p:sp>
          <p:sp>
            <p:nvSpPr>
              <p:cNvPr id="17" name="Freeform 27">
                <a:extLst>
                  <a:ext uri="{FF2B5EF4-FFF2-40B4-BE49-F238E27FC236}">
                    <a16:creationId xmlns:a16="http://schemas.microsoft.com/office/drawing/2014/main" id="{01246713-21E4-442E-E395-00CC05575C46}"/>
                  </a:ext>
                </a:extLst>
              </p:cNvPr>
              <p:cNvSpPr>
                <a:spLocks/>
              </p:cNvSpPr>
              <p:nvPr/>
            </p:nvSpPr>
            <p:spPr bwMode="auto">
              <a:xfrm>
                <a:off x="1335088" y="3544888"/>
                <a:ext cx="49212" cy="125413"/>
              </a:xfrm>
              <a:custGeom>
                <a:avLst/>
                <a:gdLst>
                  <a:gd name="T0" fmla="*/ 99 w 215"/>
                  <a:gd name="T1" fmla="*/ 0 h 556"/>
                  <a:gd name="T2" fmla="*/ 0 w 215"/>
                  <a:gd name="T3" fmla="*/ 99 h 556"/>
                  <a:gd name="T4" fmla="*/ 75 w 215"/>
                  <a:gd name="T5" fmla="*/ 280 h 556"/>
                  <a:gd name="T6" fmla="*/ 2 w 215"/>
                  <a:gd name="T7" fmla="*/ 459 h 556"/>
                  <a:gd name="T8" fmla="*/ 102 w 215"/>
                  <a:gd name="T9" fmla="*/ 556 h 556"/>
                  <a:gd name="T10" fmla="*/ 215 w 215"/>
                  <a:gd name="T11" fmla="*/ 280 h 556"/>
                  <a:gd name="T12" fmla="*/ 99 w 215"/>
                  <a:gd name="T13" fmla="*/ 0 h 556"/>
                </a:gdLst>
                <a:ahLst/>
                <a:cxnLst>
                  <a:cxn ang="0">
                    <a:pos x="T0" y="T1"/>
                  </a:cxn>
                  <a:cxn ang="0">
                    <a:pos x="T2" y="T3"/>
                  </a:cxn>
                  <a:cxn ang="0">
                    <a:pos x="T4" y="T5"/>
                  </a:cxn>
                  <a:cxn ang="0">
                    <a:pos x="T6" y="T7"/>
                  </a:cxn>
                  <a:cxn ang="0">
                    <a:pos x="T8" y="T9"/>
                  </a:cxn>
                  <a:cxn ang="0">
                    <a:pos x="T10" y="T11"/>
                  </a:cxn>
                  <a:cxn ang="0">
                    <a:pos x="T12" y="T13"/>
                  </a:cxn>
                </a:cxnLst>
                <a:rect l="0" t="0" r="r" b="b"/>
                <a:pathLst>
                  <a:path w="215" h="556">
                    <a:moveTo>
                      <a:pt x="99" y="0"/>
                    </a:moveTo>
                    <a:cubicBezTo>
                      <a:pt x="0" y="99"/>
                      <a:pt x="0" y="99"/>
                      <a:pt x="0" y="99"/>
                    </a:cubicBezTo>
                    <a:cubicBezTo>
                      <a:pt x="48" y="147"/>
                      <a:pt x="75" y="212"/>
                      <a:pt x="75" y="280"/>
                    </a:cubicBezTo>
                    <a:cubicBezTo>
                      <a:pt x="75" y="347"/>
                      <a:pt x="49" y="411"/>
                      <a:pt x="2" y="459"/>
                    </a:cubicBezTo>
                    <a:cubicBezTo>
                      <a:pt x="102" y="556"/>
                      <a:pt x="102" y="556"/>
                      <a:pt x="102" y="556"/>
                    </a:cubicBezTo>
                    <a:cubicBezTo>
                      <a:pt x="175" y="482"/>
                      <a:pt x="215" y="384"/>
                      <a:pt x="215" y="280"/>
                    </a:cubicBezTo>
                    <a:cubicBezTo>
                      <a:pt x="215" y="174"/>
                      <a:pt x="173" y="75"/>
                      <a:pt x="99"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pl-PL">
                  <a:latin typeface="Montserrat" panose="00000500000000000000" pitchFamily="2" charset="0"/>
                </a:endParaRPr>
              </a:p>
            </p:txBody>
          </p:sp>
          <p:sp>
            <p:nvSpPr>
              <p:cNvPr id="18" name="Freeform 28">
                <a:extLst>
                  <a:ext uri="{FF2B5EF4-FFF2-40B4-BE49-F238E27FC236}">
                    <a16:creationId xmlns:a16="http://schemas.microsoft.com/office/drawing/2014/main" id="{FEF42B85-F2BB-FB06-4053-B774576C4AC0}"/>
                  </a:ext>
                </a:extLst>
              </p:cNvPr>
              <p:cNvSpPr>
                <a:spLocks/>
              </p:cNvSpPr>
              <p:nvPr/>
            </p:nvSpPr>
            <p:spPr bwMode="auto">
              <a:xfrm>
                <a:off x="906463" y="3500438"/>
                <a:ext cx="66675" cy="214313"/>
              </a:xfrm>
              <a:custGeom>
                <a:avLst/>
                <a:gdLst>
                  <a:gd name="T0" fmla="*/ 297 w 297"/>
                  <a:gd name="T1" fmla="*/ 99 h 946"/>
                  <a:gd name="T2" fmla="*/ 198 w 297"/>
                  <a:gd name="T3" fmla="*/ 0 h 946"/>
                  <a:gd name="T4" fmla="*/ 0 w 297"/>
                  <a:gd name="T5" fmla="*/ 477 h 946"/>
                  <a:gd name="T6" fmla="*/ 191 w 297"/>
                  <a:gd name="T7" fmla="*/ 946 h 946"/>
                  <a:gd name="T8" fmla="*/ 291 w 297"/>
                  <a:gd name="T9" fmla="*/ 849 h 946"/>
                  <a:gd name="T10" fmla="*/ 140 w 297"/>
                  <a:gd name="T11" fmla="*/ 477 h 946"/>
                  <a:gd name="T12" fmla="*/ 297 w 297"/>
                  <a:gd name="T13" fmla="*/ 99 h 946"/>
                </a:gdLst>
                <a:ahLst/>
                <a:cxnLst>
                  <a:cxn ang="0">
                    <a:pos x="T0" y="T1"/>
                  </a:cxn>
                  <a:cxn ang="0">
                    <a:pos x="T2" y="T3"/>
                  </a:cxn>
                  <a:cxn ang="0">
                    <a:pos x="T4" y="T5"/>
                  </a:cxn>
                  <a:cxn ang="0">
                    <a:pos x="T6" y="T7"/>
                  </a:cxn>
                  <a:cxn ang="0">
                    <a:pos x="T8" y="T9"/>
                  </a:cxn>
                  <a:cxn ang="0">
                    <a:pos x="T10" y="T11"/>
                  </a:cxn>
                  <a:cxn ang="0">
                    <a:pos x="T12" y="T13"/>
                  </a:cxn>
                </a:cxnLst>
                <a:rect l="0" t="0" r="r" b="b"/>
                <a:pathLst>
                  <a:path w="297" h="946">
                    <a:moveTo>
                      <a:pt x="297" y="99"/>
                    </a:moveTo>
                    <a:cubicBezTo>
                      <a:pt x="198" y="0"/>
                      <a:pt x="198" y="0"/>
                      <a:pt x="198" y="0"/>
                    </a:cubicBezTo>
                    <a:cubicBezTo>
                      <a:pt x="71" y="128"/>
                      <a:pt x="0" y="297"/>
                      <a:pt x="0" y="477"/>
                    </a:cubicBezTo>
                    <a:cubicBezTo>
                      <a:pt x="0" y="653"/>
                      <a:pt x="68" y="820"/>
                      <a:pt x="191" y="946"/>
                    </a:cubicBezTo>
                    <a:cubicBezTo>
                      <a:pt x="291" y="849"/>
                      <a:pt x="291" y="849"/>
                      <a:pt x="291" y="849"/>
                    </a:cubicBezTo>
                    <a:cubicBezTo>
                      <a:pt x="194" y="749"/>
                      <a:pt x="140" y="617"/>
                      <a:pt x="140" y="477"/>
                    </a:cubicBezTo>
                    <a:cubicBezTo>
                      <a:pt x="140" y="334"/>
                      <a:pt x="196" y="200"/>
                      <a:pt x="297" y="99"/>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pl-PL">
                  <a:latin typeface="Montserrat" panose="00000500000000000000" pitchFamily="2" charset="0"/>
                </a:endParaRPr>
              </a:p>
            </p:txBody>
          </p:sp>
          <p:sp>
            <p:nvSpPr>
              <p:cNvPr id="19" name="Freeform 29">
                <a:extLst>
                  <a:ext uri="{FF2B5EF4-FFF2-40B4-BE49-F238E27FC236}">
                    <a16:creationId xmlns:a16="http://schemas.microsoft.com/office/drawing/2014/main" id="{7753D9DD-C7A9-0F5A-4CF4-9B0C3C28806F}"/>
                  </a:ext>
                </a:extLst>
              </p:cNvPr>
              <p:cNvSpPr>
                <a:spLocks/>
              </p:cNvSpPr>
              <p:nvPr/>
            </p:nvSpPr>
            <p:spPr bwMode="auto">
              <a:xfrm>
                <a:off x="969963" y="3544888"/>
                <a:ext cx="49212" cy="125413"/>
              </a:xfrm>
              <a:custGeom>
                <a:avLst/>
                <a:gdLst>
                  <a:gd name="T0" fmla="*/ 215 w 215"/>
                  <a:gd name="T1" fmla="*/ 99 h 556"/>
                  <a:gd name="T2" fmla="*/ 116 w 215"/>
                  <a:gd name="T3" fmla="*/ 0 h 556"/>
                  <a:gd name="T4" fmla="*/ 0 w 215"/>
                  <a:gd name="T5" fmla="*/ 280 h 556"/>
                  <a:gd name="T6" fmla="*/ 113 w 215"/>
                  <a:gd name="T7" fmla="*/ 556 h 556"/>
                  <a:gd name="T8" fmla="*/ 213 w 215"/>
                  <a:gd name="T9" fmla="*/ 459 h 556"/>
                  <a:gd name="T10" fmla="*/ 140 w 215"/>
                  <a:gd name="T11" fmla="*/ 280 h 556"/>
                  <a:gd name="T12" fmla="*/ 215 w 215"/>
                  <a:gd name="T13" fmla="*/ 99 h 556"/>
                </a:gdLst>
                <a:ahLst/>
                <a:cxnLst>
                  <a:cxn ang="0">
                    <a:pos x="T0" y="T1"/>
                  </a:cxn>
                  <a:cxn ang="0">
                    <a:pos x="T2" y="T3"/>
                  </a:cxn>
                  <a:cxn ang="0">
                    <a:pos x="T4" y="T5"/>
                  </a:cxn>
                  <a:cxn ang="0">
                    <a:pos x="T6" y="T7"/>
                  </a:cxn>
                  <a:cxn ang="0">
                    <a:pos x="T8" y="T9"/>
                  </a:cxn>
                  <a:cxn ang="0">
                    <a:pos x="T10" y="T11"/>
                  </a:cxn>
                  <a:cxn ang="0">
                    <a:pos x="T12" y="T13"/>
                  </a:cxn>
                </a:cxnLst>
                <a:rect l="0" t="0" r="r" b="b"/>
                <a:pathLst>
                  <a:path w="215" h="556">
                    <a:moveTo>
                      <a:pt x="215" y="99"/>
                    </a:moveTo>
                    <a:cubicBezTo>
                      <a:pt x="116" y="0"/>
                      <a:pt x="116" y="0"/>
                      <a:pt x="116" y="0"/>
                    </a:cubicBezTo>
                    <a:cubicBezTo>
                      <a:pt x="42" y="75"/>
                      <a:pt x="0" y="174"/>
                      <a:pt x="0" y="280"/>
                    </a:cubicBezTo>
                    <a:cubicBezTo>
                      <a:pt x="0" y="384"/>
                      <a:pt x="41" y="482"/>
                      <a:pt x="113" y="556"/>
                    </a:cubicBezTo>
                    <a:cubicBezTo>
                      <a:pt x="213" y="459"/>
                      <a:pt x="213" y="459"/>
                      <a:pt x="213" y="459"/>
                    </a:cubicBezTo>
                    <a:cubicBezTo>
                      <a:pt x="166" y="411"/>
                      <a:pt x="140" y="347"/>
                      <a:pt x="140" y="280"/>
                    </a:cubicBezTo>
                    <a:cubicBezTo>
                      <a:pt x="140" y="212"/>
                      <a:pt x="167" y="147"/>
                      <a:pt x="215" y="99"/>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pl-PL">
                  <a:latin typeface="Montserrat" panose="00000500000000000000" pitchFamily="2" charset="0"/>
                </a:endParaRPr>
              </a:p>
            </p:txBody>
          </p:sp>
        </p:grpSp>
        <p:sp>
          <p:nvSpPr>
            <p:cNvPr id="13" name="Oval 12">
              <a:extLst>
                <a:ext uri="{FF2B5EF4-FFF2-40B4-BE49-F238E27FC236}">
                  <a16:creationId xmlns:a16="http://schemas.microsoft.com/office/drawing/2014/main" id="{FCCAE6C6-CB78-F069-2E8C-EE580A87B320}"/>
                </a:ext>
              </a:extLst>
            </p:cNvPr>
            <p:cNvSpPr/>
            <p:nvPr userDrawn="1"/>
          </p:nvSpPr>
          <p:spPr>
            <a:xfrm>
              <a:off x="1114010" y="2732085"/>
              <a:ext cx="1371600" cy="1371600"/>
            </a:xfrm>
            <a:prstGeom prst="ellipse">
              <a:avLst/>
            </a:prstGeom>
            <a:noFill/>
            <a:ln w="12700">
              <a:solidFill>
                <a:srgbClr val="09271C"/>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spcBef>
                  <a:spcPts val="0"/>
                </a:spcBef>
                <a:spcAft>
                  <a:spcPts val="0"/>
                </a:spcAft>
              </a:pPr>
              <a:r>
                <a:rPr lang="en-US" sz="1000">
                  <a:solidFill>
                    <a:srgbClr val="0D0D0D"/>
                  </a:solidFill>
                  <a:effectLst/>
                  <a:latin typeface="Montserrat" panose="00000500000000000000" pitchFamily="2" charset="0"/>
                  <a:ea typeface="Calibri" panose="020F0502020204030204" pitchFamily="34" charset="0"/>
                  <a:cs typeface="Times New Roman" panose="02020603050405020304" pitchFamily="18" charset="0"/>
                </a:rPr>
                <a:t> </a:t>
              </a:r>
            </a:p>
          </p:txBody>
        </p:sp>
        <p:pic>
          <p:nvPicPr>
            <p:cNvPr id="14" name="Graphic 1953081532" descr="Handshake with solid fill">
              <a:extLst>
                <a:ext uri="{FF2B5EF4-FFF2-40B4-BE49-F238E27FC236}">
                  <a16:creationId xmlns:a16="http://schemas.microsoft.com/office/drawing/2014/main" id="{429F1A97-FA23-6758-FC35-9825744F8164}"/>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14010" y="2770820"/>
              <a:ext cx="1371600" cy="1371600"/>
            </a:xfrm>
            <a:prstGeom prst="rect">
              <a:avLst/>
            </a:prstGeom>
          </p:spPr>
        </p:pic>
      </p:grpSp>
      <p:grpSp>
        <p:nvGrpSpPr>
          <p:cNvPr id="22" name="Group 21">
            <a:extLst>
              <a:ext uri="{FF2B5EF4-FFF2-40B4-BE49-F238E27FC236}">
                <a16:creationId xmlns:a16="http://schemas.microsoft.com/office/drawing/2014/main" id="{D04A0C9B-1942-FD33-FACD-7709400600BD}"/>
              </a:ext>
              <a:ext uri="{C183D7F6-B498-43B3-948B-1728B52AA6E4}">
                <adec:decorative xmlns:adec="http://schemas.microsoft.com/office/drawing/2017/decorative" val="1"/>
              </a:ext>
            </a:extLst>
          </p:cNvPr>
          <p:cNvGrpSpPr/>
          <p:nvPr/>
        </p:nvGrpSpPr>
        <p:grpSpPr>
          <a:xfrm>
            <a:off x="7585752" y="2716566"/>
            <a:ext cx="1371600" cy="1371600"/>
            <a:chOff x="7703808" y="2780966"/>
            <a:chExt cx="1371600" cy="1371600"/>
          </a:xfrm>
        </p:grpSpPr>
        <p:sp>
          <p:nvSpPr>
            <p:cNvPr id="23" name="AutoShape 23">
              <a:extLst>
                <a:ext uri="{FF2B5EF4-FFF2-40B4-BE49-F238E27FC236}">
                  <a16:creationId xmlns:a16="http://schemas.microsoft.com/office/drawing/2014/main" id="{8B2A91E6-3745-B6CB-6276-5D2A1C8F9322}"/>
                </a:ext>
              </a:extLst>
            </p:cNvPr>
            <p:cNvSpPr>
              <a:spLocks noChangeAspect="1" noChangeArrowheads="1" noTextEdit="1"/>
            </p:cNvSpPr>
            <p:nvPr userDrawn="1"/>
          </p:nvSpPr>
          <p:spPr bwMode="auto">
            <a:xfrm>
              <a:off x="8118940" y="3123993"/>
              <a:ext cx="541337" cy="41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pl-PL"/>
            </a:p>
          </p:txBody>
        </p:sp>
        <p:grpSp>
          <p:nvGrpSpPr>
            <p:cNvPr id="24" name="Grupa 65">
              <a:extLst>
                <a:ext uri="{FF2B5EF4-FFF2-40B4-BE49-F238E27FC236}">
                  <a16:creationId xmlns:a16="http://schemas.microsoft.com/office/drawing/2014/main" id="{6837F33B-05A7-CA05-5E37-77B381BADDCC}"/>
                </a:ext>
              </a:extLst>
            </p:cNvPr>
            <p:cNvGrpSpPr/>
            <p:nvPr userDrawn="1"/>
          </p:nvGrpSpPr>
          <p:grpSpPr>
            <a:xfrm>
              <a:off x="8118940" y="3123993"/>
              <a:ext cx="541337" cy="412750"/>
              <a:chOff x="906463" y="3402013"/>
              <a:chExt cx="541337" cy="412750"/>
            </a:xfrm>
          </p:grpSpPr>
          <p:sp>
            <p:nvSpPr>
              <p:cNvPr id="32" name="Freeform 25">
                <a:extLst>
                  <a:ext uri="{FF2B5EF4-FFF2-40B4-BE49-F238E27FC236}">
                    <a16:creationId xmlns:a16="http://schemas.microsoft.com/office/drawing/2014/main" id="{E1D0B334-D17D-46DC-F06F-09B1273EFD1A}"/>
                  </a:ext>
                </a:extLst>
              </p:cNvPr>
              <p:cNvSpPr>
                <a:spLocks noEditPoints="1"/>
              </p:cNvSpPr>
              <p:nvPr/>
            </p:nvSpPr>
            <p:spPr bwMode="auto">
              <a:xfrm>
                <a:off x="989013" y="3402013"/>
                <a:ext cx="376237" cy="412750"/>
              </a:xfrm>
              <a:custGeom>
                <a:avLst/>
                <a:gdLst>
                  <a:gd name="T0" fmla="*/ 1523 w 1656"/>
                  <a:gd name="T1" fmla="*/ 1474 h 1814"/>
                  <a:gd name="T2" fmla="*/ 1409 w 1656"/>
                  <a:gd name="T3" fmla="*/ 1100 h 1814"/>
                  <a:gd name="T4" fmla="*/ 1409 w 1656"/>
                  <a:gd name="T5" fmla="*/ 721 h 1814"/>
                  <a:gd name="T6" fmla="*/ 1238 w 1656"/>
                  <a:gd name="T7" fmla="*/ 309 h 1814"/>
                  <a:gd name="T8" fmla="*/ 896 w 1656"/>
                  <a:gd name="T9" fmla="*/ 144 h 1814"/>
                  <a:gd name="T10" fmla="*/ 896 w 1656"/>
                  <a:gd name="T11" fmla="*/ 0 h 1814"/>
                  <a:gd name="T12" fmla="*/ 756 w 1656"/>
                  <a:gd name="T13" fmla="*/ 0 h 1814"/>
                  <a:gd name="T14" fmla="*/ 756 w 1656"/>
                  <a:gd name="T15" fmla="*/ 144 h 1814"/>
                  <a:gd name="T16" fmla="*/ 247 w 1656"/>
                  <a:gd name="T17" fmla="*/ 727 h 1814"/>
                  <a:gd name="T18" fmla="*/ 247 w 1656"/>
                  <a:gd name="T19" fmla="*/ 1100 h 1814"/>
                  <a:gd name="T20" fmla="*/ 133 w 1656"/>
                  <a:gd name="T21" fmla="*/ 1474 h 1814"/>
                  <a:gd name="T22" fmla="*/ 0 w 1656"/>
                  <a:gd name="T23" fmla="*/ 1674 h 1814"/>
                  <a:gd name="T24" fmla="*/ 631 w 1656"/>
                  <a:gd name="T25" fmla="*/ 1674 h 1814"/>
                  <a:gd name="T26" fmla="*/ 828 w 1656"/>
                  <a:gd name="T27" fmla="*/ 1814 h 1814"/>
                  <a:gd name="T28" fmla="*/ 1025 w 1656"/>
                  <a:gd name="T29" fmla="*/ 1674 h 1814"/>
                  <a:gd name="T30" fmla="*/ 1656 w 1656"/>
                  <a:gd name="T31" fmla="*/ 1674 h 1814"/>
                  <a:gd name="T32" fmla="*/ 1523 w 1656"/>
                  <a:gd name="T33" fmla="*/ 1474 h 1814"/>
                  <a:gd name="T34" fmla="*/ 260 w 1656"/>
                  <a:gd name="T35" fmla="*/ 1535 h 1814"/>
                  <a:gd name="T36" fmla="*/ 386 w 1656"/>
                  <a:gd name="T37" fmla="*/ 1100 h 1814"/>
                  <a:gd name="T38" fmla="*/ 386 w 1656"/>
                  <a:gd name="T39" fmla="*/ 727 h 1814"/>
                  <a:gd name="T40" fmla="*/ 826 w 1656"/>
                  <a:gd name="T41" fmla="*/ 279 h 1814"/>
                  <a:gd name="T42" fmla="*/ 828 w 1656"/>
                  <a:gd name="T43" fmla="*/ 279 h 1814"/>
                  <a:gd name="T44" fmla="*/ 1140 w 1656"/>
                  <a:gd name="T45" fmla="*/ 408 h 1814"/>
                  <a:gd name="T46" fmla="*/ 1270 w 1656"/>
                  <a:gd name="T47" fmla="*/ 721 h 1814"/>
                  <a:gd name="T48" fmla="*/ 1270 w 1656"/>
                  <a:gd name="T49" fmla="*/ 1100 h 1814"/>
                  <a:gd name="T50" fmla="*/ 1396 w 1656"/>
                  <a:gd name="T51" fmla="*/ 1535 h 1814"/>
                  <a:gd name="T52" fmla="*/ 260 w 1656"/>
                  <a:gd name="T53" fmla="*/ 1535 h 18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656" h="1814">
                    <a:moveTo>
                      <a:pt x="1523" y="1474"/>
                    </a:moveTo>
                    <a:cubicBezTo>
                      <a:pt x="1448" y="1363"/>
                      <a:pt x="1409" y="1234"/>
                      <a:pt x="1409" y="1100"/>
                    </a:cubicBezTo>
                    <a:cubicBezTo>
                      <a:pt x="1409" y="721"/>
                      <a:pt x="1409" y="721"/>
                      <a:pt x="1409" y="721"/>
                    </a:cubicBezTo>
                    <a:cubicBezTo>
                      <a:pt x="1409" y="565"/>
                      <a:pt x="1349" y="419"/>
                      <a:pt x="1238" y="309"/>
                    </a:cubicBezTo>
                    <a:cubicBezTo>
                      <a:pt x="1145" y="216"/>
                      <a:pt x="1025" y="159"/>
                      <a:pt x="896" y="144"/>
                    </a:cubicBezTo>
                    <a:cubicBezTo>
                      <a:pt x="896" y="0"/>
                      <a:pt x="896" y="0"/>
                      <a:pt x="896" y="0"/>
                    </a:cubicBezTo>
                    <a:cubicBezTo>
                      <a:pt x="756" y="0"/>
                      <a:pt x="756" y="0"/>
                      <a:pt x="756" y="0"/>
                    </a:cubicBezTo>
                    <a:cubicBezTo>
                      <a:pt x="756" y="144"/>
                      <a:pt x="756" y="144"/>
                      <a:pt x="756" y="144"/>
                    </a:cubicBezTo>
                    <a:cubicBezTo>
                      <a:pt x="470" y="180"/>
                      <a:pt x="247" y="428"/>
                      <a:pt x="247" y="727"/>
                    </a:cubicBezTo>
                    <a:cubicBezTo>
                      <a:pt x="247" y="1100"/>
                      <a:pt x="247" y="1100"/>
                      <a:pt x="247" y="1100"/>
                    </a:cubicBezTo>
                    <a:cubicBezTo>
                      <a:pt x="247" y="1234"/>
                      <a:pt x="208" y="1363"/>
                      <a:pt x="133" y="1474"/>
                    </a:cubicBezTo>
                    <a:cubicBezTo>
                      <a:pt x="0" y="1674"/>
                      <a:pt x="0" y="1674"/>
                      <a:pt x="0" y="1674"/>
                    </a:cubicBezTo>
                    <a:cubicBezTo>
                      <a:pt x="631" y="1674"/>
                      <a:pt x="631" y="1674"/>
                      <a:pt x="631" y="1674"/>
                    </a:cubicBezTo>
                    <a:cubicBezTo>
                      <a:pt x="660" y="1756"/>
                      <a:pt x="737" y="1814"/>
                      <a:pt x="828" y="1814"/>
                    </a:cubicBezTo>
                    <a:cubicBezTo>
                      <a:pt x="919" y="1814"/>
                      <a:pt x="996" y="1756"/>
                      <a:pt x="1025" y="1674"/>
                    </a:cubicBezTo>
                    <a:cubicBezTo>
                      <a:pt x="1656" y="1674"/>
                      <a:pt x="1656" y="1674"/>
                      <a:pt x="1656" y="1674"/>
                    </a:cubicBezTo>
                    <a:lnTo>
                      <a:pt x="1523" y="1474"/>
                    </a:lnTo>
                    <a:close/>
                    <a:moveTo>
                      <a:pt x="260" y="1535"/>
                    </a:moveTo>
                    <a:cubicBezTo>
                      <a:pt x="343" y="1405"/>
                      <a:pt x="386" y="1255"/>
                      <a:pt x="386" y="1100"/>
                    </a:cubicBezTo>
                    <a:cubicBezTo>
                      <a:pt x="386" y="727"/>
                      <a:pt x="386" y="727"/>
                      <a:pt x="386" y="727"/>
                    </a:cubicBezTo>
                    <a:cubicBezTo>
                      <a:pt x="386" y="481"/>
                      <a:pt x="584" y="280"/>
                      <a:pt x="826" y="279"/>
                    </a:cubicBezTo>
                    <a:cubicBezTo>
                      <a:pt x="827" y="279"/>
                      <a:pt x="827" y="279"/>
                      <a:pt x="828" y="279"/>
                    </a:cubicBezTo>
                    <a:cubicBezTo>
                      <a:pt x="946" y="279"/>
                      <a:pt x="1056" y="325"/>
                      <a:pt x="1140" y="408"/>
                    </a:cubicBezTo>
                    <a:cubicBezTo>
                      <a:pt x="1224" y="492"/>
                      <a:pt x="1270" y="603"/>
                      <a:pt x="1270" y="721"/>
                    </a:cubicBezTo>
                    <a:cubicBezTo>
                      <a:pt x="1270" y="1100"/>
                      <a:pt x="1270" y="1100"/>
                      <a:pt x="1270" y="1100"/>
                    </a:cubicBezTo>
                    <a:cubicBezTo>
                      <a:pt x="1270" y="1255"/>
                      <a:pt x="1313" y="1405"/>
                      <a:pt x="1396" y="1535"/>
                    </a:cubicBezTo>
                    <a:lnTo>
                      <a:pt x="260" y="1535"/>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pl-PL">
                  <a:latin typeface="Montserrat" panose="00000500000000000000" pitchFamily="2" charset="0"/>
                </a:endParaRPr>
              </a:p>
            </p:txBody>
          </p:sp>
          <p:sp>
            <p:nvSpPr>
              <p:cNvPr id="33" name="Freeform 26">
                <a:extLst>
                  <a:ext uri="{FF2B5EF4-FFF2-40B4-BE49-F238E27FC236}">
                    <a16:creationId xmlns:a16="http://schemas.microsoft.com/office/drawing/2014/main" id="{02D4718A-8496-A72B-6122-71132F2B2B52}"/>
                  </a:ext>
                </a:extLst>
              </p:cNvPr>
              <p:cNvSpPr>
                <a:spLocks/>
              </p:cNvSpPr>
              <p:nvPr/>
            </p:nvSpPr>
            <p:spPr bwMode="auto">
              <a:xfrm>
                <a:off x="1379538" y="3500438"/>
                <a:ext cx="68262" cy="214313"/>
              </a:xfrm>
              <a:custGeom>
                <a:avLst/>
                <a:gdLst>
                  <a:gd name="T0" fmla="*/ 99 w 297"/>
                  <a:gd name="T1" fmla="*/ 0 h 946"/>
                  <a:gd name="T2" fmla="*/ 0 w 297"/>
                  <a:gd name="T3" fmla="*/ 99 h 946"/>
                  <a:gd name="T4" fmla="*/ 157 w 297"/>
                  <a:gd name="T5" fmla="*/ 477 h 946"/>
                  <a:gd name="T6" fmla="*/ 6 w 297"/>
                  <a:gd name="T7" fmla="*/ 849 h 946"/>
                  <a:gd name="T8" fmla="*/ 106 w 297"/>
                  <a:gd name="T9" fmla="*/ 946 h 946"/>
                  <a:gd name="T10" fmla="*/ 297 w 297"/>
                  <a:gd name="T11" fmla="*/ 477 h 946"/>
                  <a:gd name="T12" fmla="*/ 99 w 297"/>
                  <a:gd name="T13" fmla="*/ 0 h 946"/>
                </a:gdLst>
                <a:ahLst/>
                <a:cxnLst>
                  <a:cxn ang="0">
                    <a:pos x="T0" y="T1"/>
                  </a:cxn>
                  <a:cxn ang="0">
                    <a:pos x="T2" y="T3"/>
                  </a:cxn>
                  <a:cxn ang="0">
                    <a:pos x="T4" y="T5"/>
                  </a:cxn>
                  <a:cxn ang="0">
                    <a:pos x="T6" y="T7"/>
                  </a:cxn>
                  <a:cxn ang="0">
                    <a:pos x="T8" y="T9"/>
                  </a:cxn>
                  <a:cxn ang="0">
                    <a:pos x="T10" y="T11"/>
                  </a:cxn>
                  <a:cxn ang="0">
                    <a:pos x="T12" y="T13"/>
                  </a:cxn>
                </a:cxnLst>
                <a:rect l="0" t="0" r="r" b="b"/>
                <a:pathLst>
                  <a:path w="297" h="946">
                    <a:moveTo>
                      <a:pt x="99" y="0"/>
                    </a:moveTo>
                    <a:cubicBezTo>
                      <a:pt x="0" y="99"/>
                      <a:pt x="0" y="99"/>
                      <a:pt x="0" y="99"/>
                    </a:cubicBezTo>
                    <a:cubicBezTo>
                      <a:pt x="101" y="200"/>
                      <a:pt x="157" y="334"/>
                      <a:pt x="157" y="477"/>
                    </a:cubicBezTo>
                    <a:cubicBezTo>
                      <a:pt x="157" y="617"/>
                      <a:pt x="103" y="749"/>
                      <a:pt x="6" y="849"/>
                    </a:cubicBezTo>
                    <a:cubicBezTo>
                      <a:pt x="106" y="946"/>
                      <a:pt x="106" y="946"/>
                      <a:pt x="106" y="946"/>
                    </a:cubicBezTo>
                    <a:cubicBezTo>
                      <a:pt x="229" y="820"/>
                      <a:pt x="297" y="653"/>
                      <a:pt x="297" y="477"/>
                    </a:cubicBezTo>
                    <a:cubicBezTo>
                      <a:pt x="297" y="297"/>
                      <a:pt x="226" y="128"/>
                      <a:pt x="99"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pl-PL">
                  <a:latin typeface="Montserrat" panose="00000500000000000000" pitchFamily="2" charset="0"/>
                </a:endParaRPr>
              </a:p>
            </p:txBody>
          </p:sp>
          <p:sp>
            <p:nvSpPr>
              <p:cNvPr id="34" name="Freeform 27">
                <a:extLst>
                  <a:ext uri="{FF2B5EF4-FFF2-40B4-BE49-F238E27FC236}">
                    <a16:creationId xmlns:a16="http://schemas.microsoft.com/office/drawing/2014/main" id="{3F44605E-0203-BD6D-905C-E68DFB0BE3F3}"/>
                  </a:ext>
                </a:extLst>
              </p:cNvPr>
              <p:cNvSpPr>
                <a:spLocks/>
              </p:cNvSpPr>
              <p:nvPr/>
            </p:nvSpPr>
            <p:spPr bwMode="auto">
              <a:xfrm>
                <a:off x="1335088" y="3544888"/>
                <a:ext cx="49212" cy="125413"/>
              </a:xfrm>
              <a:custGeom>
                <a:avLst/>
                <a:gdLst>
                  <a:gd name="T0" fmla="*/ 99 w 215"/>
                  <a:gd name="T1" fmla="*/ 0 h 556"/>
                  <a:gd name="T2" fmla="*/ 0 w 215"/>
                  <a:gd name="T3" fmla="*/ 99 h 556"/>
                  <a:gd name="T4" fmla="*/ 75 w 215"/>
                  <a:gd name="T5" fmla="*/ 280 h 556"/>
                  <a:gd name="T6" fmla="*/ 2 w 215"/>
                  <a:gd name="T7" fmla="*/ 459 h 556"/>
                  <a:gd name="T8" fmla="*/ 102 w 215"/>
                  <a:gd name="T9" fmla="*/ 556 h 556"/>
                  <a:gd name="T10" fmla="*/ 215 w 215"/>
                  <a:gd name="T11" fmla="*/ 280 h 556"/>
                  <a:gd name="T12" fmla="*/ 99 w 215"/>
                  <a:gd name="T13" fmla="*/ 0 h 556"/>
                </a:gdLst>
                <a:ahLst/>
                <a:cxnLst>
                  <a:cxn ang="0">
                    <a:pos x="T0" y="T1"/>
                  </a:cxn>
                  <a:cxn ang="0">
                    <a:pos x="T2" y="T3"/>
                  </a:cxn>
                  <a:cxn ang="0">
                    <a:pos x="T4" y="T5"/>
                  </a:cxn>
                  <a:cxn ang="0">
                    <a:pos x="T6" y="T7"/>
                  </a:cxn>
                  <a:cxn ang="0">
                    <a:pos x="T8" y="T9"/>
                  </a:cxn>
                  <a:cxn ang="0">
                    <a:pos x="T10" y="T11"/>
                  </a:cxn>
                  <a:cxn ang="0">
                    <a:pos x="T12" y="T13"/>
                  </a:cxn>
                </a:cxnLst>
                <a:rect l="0" t="0" r="r" b="b"/>
                <a:pathLst>
                  <a:path w="215" h="556">
                    <a:moveTo>
                      <a:pt x="99" y="0"/>
                    </a:moveTo>
                    <a:cubicBezTo>
                      <a:pt x="0" y="99"/>
                      <a:pt x="0" y="99"/>
                      <a:pt x="0" y="99"/>
                    </a:cubicBezTo>
                    <a:cubicBezTo>
                      <a:pt x="48" y="147"/>
                      <a:pt x="75" y="212"/>
                      <a:pt x="75" y="280"/>
                    </a:cubicBezTo>
                    <a:cubicBezTo>
                      <a:pt x="75" y="347"/>
                      <a:pt x="49" y="411"/>
                      <a:pt x="2" y="459"/>
                    </a:cubicBezTo>
                    <a:cubicBezTo>
                      <a:pt x="102" y="556"/>
                      <a:pt x="102" y="556"/>
                      <a:pt x="102" y="556"/>
                    </a:cubicBezTo>
                    <a:cubicBezTo>
                      <a:pt x="175" y="482"/>
                      <a:pt x="215" y="384"/>
                      <a:pt x="215" y="280"/>
                    </a:cubicBezTo>
                    <a:cubicBezTo>
                      <a:pt x="215" y="174"/>
                      <a:pt x="173" y="75"/>
                      <a:pt x="99"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pl-PL">
                  <a:latin typeface="Montserrat" panose="00000500000000000000" pitchFamily="2" charset="0"/>
                </a:endParaRPr>
              </a:p>
            </p:txBody>
          </p:sp>
          <p:sp>
            <p:nvSpPr>
              <p:cNvPr id="35" name="Freeform 28">
                <a:extLst>
                  <a:ext uri="{FF2B5EF4-FFF2-40B4-BE49-F238E27FC236}">
                    <a16:creationId xmlns:a16="http://schemas.microsoft.com/office/drawing/2014/main" id="{2B7B6C3F-B859-9238-969B-8455DAC228BE}"/>
                  </a:ext>
                </a:extLst>
              </p:cNvPr>
              <p:cNvSpPr>
                <a:spLocks/>
              </p:cNvSpPr>
              <p:nvPr/>
            </p:nvSpPr>
            <p:spPr bwMode="auto">
              <a:xfrm>
                <a:off x="906463" y="3500438"/>
                <a:ext cx="66675" cy="214313"/>
              </a:xfrm>
              <a:custGeom>
                <a:avLst/>
                <a:gdLst>
                  <a:gd name="T0" fmla="*/ 297 w 297"/>
                  <a:gd name="T1" fmla="*/ 99 h 946"/>
                  <a:gd name="T2" fmla="*/ 198 w 297"/>
                  <a:gd name="T3" fmla="*/ 0 h 946"/>
                  <a:gd name="T4" fmla="*/ 0 w 297"/>
                  <a:gd name="T5" fmla="*/ 477 h 946"/>
                  <a:gd name="T6" fmla="*/ 191 w 297"/>
                  <a:gd name="T7" fmla="*/ 946 h 946"/>
                  <a:gd name="T8" fmla="*/ 291 w 297"/>
                  <a:gd name="T9" fmla="*/ 849 h 946"/>
                  <a:gd name="T10" fmla="*/ 140 w 297"/>
                  <a:gd name="T11" fmla="*/ 477 h 946"/>
                  <a:gd name="T12" fmla="*/ 297 w 297"/>
                  <a:gd name="T13" fmla="*/ 99 h 946"/>
                </a:gdLst>
                <a:ahLst/>
                <a:cxnLst>
                  <a:cxn ang="0">
                    <a:pos x="T0" y="T1"/>
                  </a:cxn>
                  <a:cxn ang="0">
                    <a:pos x="T2" y="T3"/>
                  </a:cxn>
                  <a:cxn ang="0">
                    <a:pos x="T4" y="T5"/>
                  </a:cxn>
                  <a:cxn ang="0">
                    <a:pos x="T6" y="T7"/>
                  </a:cxn>
                  <a:cxn ang="0">
                    <a:pos x="T8" y="T9"/>
                  </a:cxn>
                  <a:cxn ang="0">
                    <a:pos x="T10" y="T11"/>
                  </a:cxn>
                  <a:cxn ang="0">
                    <a:pos x="T12" y="T13"/>
                  </a:cxn>
                </a:cxnLst>
                <a:rect l="0" t="0" r="r" b="b"/>
                <a:pathLst>
                  <a:path w="297" h="946">
                    <a:moveTo>
                      <a:pt x="297" y="99"/>
                    </a:moveTo>
                    <a:cubicBezTo>
                      <a:pt x="198" y="0"/>
                      <a:pt x="198" y="0"/>
                      <a:pt x="198" y="0"/>
                    </a:cubicBezTo>
                    <a:cubicBezTo>
                      <a:pt x="71" y="128"/>
                      <a:pt x="0" y="297"/>
                      <a:pt x="0" y="477"/>
                    </a:cubicBezTo>
                    <a:cubicBezTo>
                      <a:pt x="0" y="653"/>
                      <a:pt x="68" y="820"/>
                      <a:pt x="191" y="946"/>
                    </a:cubicBezTo>
                    <a:cubicBezTo>
                      <a:pt x="291" y="849"/>
                      <a:pt x="291" y="849"/>
                      <a:pt x="291" y="849"/>
                    </a:cubicBezTo>
                    <a:cubicBezTo>
                      <a:pt x="194" y="749"/>
                      <a:pt x="140" y="617"/>
                      <a:pt x="140" y="477"/>
                    </a:cubicBezTo>
                    <a:cubicBezTo>
                      <a:pt x="140" y="334"/>
                      <a:pt x="196" y="200"/>
                      <a:pt x="297" y="99"/>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pl-PL">
                  <a:latin typeface="Montserrat" panose="00000500000000000000" pitchFamily="2" charset="0"/>
                </a:endParaRPr>
              </a:p>
            </p:txBody>
          </p:sp>
          <p:sp>
            <p:nvSpPr>
              <p:cNvPr id="36" name="Freeform 29">
                <a:extLst>
                  <a:ext uri="{FF2B5EF4-FFF2-40B4-BE49-F238E27FC236}">
                    <a16:creationId xmlns:a16="http://schemas.microsoft.com/office/drawing/2014/main" id="{2B5F8B8C-ABCA-7707-0846-617EB9F4732D}"/>
                  </a:ext>
                </a:extLst>
              </p:cNvPr>
              <p:cNvSpPr>
                <a:spLocks/>
              </p:cNvSpPr>
              <p:nvPr/>
            </p:nvSpPr>
            <p:spPr bwMode="auto">
              <a:xfrm>
                <a:off x="969963" y="3544888"/>
                <a:ext cx="49212" cy="125413"/>
              </a:xfrm>
              <a:custGeom>
                <a:avLst/>
                <a:gdLst>
                  <a:gd name="T0" fmla="*/ 215 w 215"/>
                  <a:gd name="T1" fmla="*/ 99 h 556"/>
                  <a:gd name="T2" fmla="*/ 116 w 215"/>
                  <a:gd name="T3" fmla="*/ 0 h 556"/>
                  <a:gd name="T4" fmla="*/ 0 w 215"/>
                  <a:gd name="T5" fmla="*/ 280 h 556"/>
                  <a:gd name="T6" fmla="*/ 113 w 215"/>
                  <a:gd name="T7" fmla="*/ 556 h 556"/>
                  <a:gd name="T8" fmla="*/ 213 w 215"/>
                  <a:gd name="T9" fmla="*/ 459 h 556"/>
                  <a:gd name="T10" fmla="*/ 140 w 215"/>
                  <a:gd name="T11" fmla="*/ 280 h 556"/>
                  <a:gd name="T12" fmla="*/ 215 w 215"/>
                  <a:gd name="T13" fmla="*/ 99 h 556"/>
                </a:gdLst>
                <a:ahLst/>
                <a:cxnLst>
                  <a:cxn ang="0">
                    <a:pos x="T0" y="T1"/>
                  </a:cxn>
                  <a:cxn ang="0">
                    <a:pos x="T2" y="T3"/>
                  </a:cxn>
                  <a:cxn ang="0">
                    <a:pos x="T4" y="T5"/>
                  </a:cxn>
                  <a:cxn ang="0">
                    <a:pos x="T6" y="T7"/>
                  </a:cxn>
                  <a:cxn ang="0">
                    <a:pos x="T8" y="T9"/>
                  </a:cxn>
                  <a:cxn ang="0">
                    <a:pos x="T10" y="T11"/>
                  </a:cxn>
                  <a:cxn ang="0">
                    <a:pos x="T12" y="T13"/>
                  </a:cxn>
                </a:cxnLst>
                <a:rect l="0" t="0" r="r" b="b"/>
                <a:pathLst>
                  <a:path w="215" h="556">
                    <a:moveTo>
                      <a:pt x="215" y="99"/>
                    </a:moveTo>
                    <a:cubicBezTo>
                      <a:pt x="116" y="0"/>
                      <a:pt x="116" y="0"/>
                      <a:pt x="116" y="0"/>
                    </a:cubicBezTo>
                    <a:cubicBezTo>
                      <a:pt x="42" y="75"/>
                      <a:pt x="0" y="174"/>
                      <a:pt x="0" y="280"/>
                    </a:cubicBezTo>
                    <a:cubicBezTo>
                      <a:pt x="0" y="384"/>
                      <a:pt x="41" y="482"/>
                      <a:pt x="113" y="556"/>
                    </a:cubicBezTo>
                    <a:cubicBezTo>
                      <a:pt x="213" y="459"/>
                      <a:pt x="213" y="459"/>
                      <a:pt x="213" y="459"/>
                    </a:cubicBezTo>
                    <a:cubicBezTo>
                      <a:pt x="166" y="411"/>
                      <a:pt x="140" y="347"/>
                      <a:pt x="140" y="280"/>
                    </a:cubicBezTo>
                    <a:cubicBezTo>
                      <a:pt x="140" y="212"/>
                      <a:pt x="167" y="147"/>
                      <a:pt x="215" y="99"/>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pl-PL">
                  <a:latin typeface="Montserrat" panose="00000500000000000000" pitchFamily="2" charset="0"/>
                </a:endParaRPr>
              </a:p>
            </p:txBody>
          </p:sp>
        </p:grpSp>
        <p:sp>
          <p:nvSpPr>
            <p:cNvPr id="25" name="Oval 24">
              <a:extLst>
                <a:ext uri="{FF2B5EF4-FFF2-40B4-BE49-F238E27FC236}">
                  <a16:creationId xmlns:a16="http://schemas.microsoft.com/office/drawing/2014/main" id="{B0554FD5-1236-FFC1-2EB6-3E628A88F3A7}"/>
                </a:ext>
              </a:extLst>
            </p:cNvPr>
            <p:cNvSpPr/>
            <p:nvPr userDrawn="1"/>
          </p:nvSpPr>
          <p:spPr>
            <a:xfrm>
              <a:off x="7703808" y="2780966"/>
              <a:ext cx="1371600" cy="1371600"/>
            </a:xfrm>
            <a:prstGeom prst="ellipse">
              <a:avLst/>
            </a:prstGeom>
            <a:noFill/>
            <a:ln w="12700">
              <a:solidFill>
                <a:srgbClr val="09271C"/>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spcBef>
                  <a:spcPts val="0"/>
                </a:spcBef>
                <a:spcAft>
                  <a:spcPts val="0"/>
                </a:spcAft>
              </a:pPr>
              <a:r>
                <a:rPr lang="en-US" sz="1000">
                  <a:solidFill>
                    <a:srgbClr val="0D0D0D"/>
                  </a:solidFill>
                  <a:effectLst/>
                  <a:latin typeface="Montserrat" panose="00000500000000000000" pitchFamily="2" charset="0"/>
                  <a:ea typeface="Calibri" panose="020F0502020204030204" pitchFamily="34" charset="0"/>
                  <a:cs typeface="Times New Roman" panose="02020603050405020304" pitchFamily="18" charset="0"/>
                </a:rPr>
                <a:t> </a:t>
              </a:r>
            </a:p>
          </p:txBody>
        </p:sp>
        <p:grpSp>
          <p:nvGrpSpPr>
            <p:cNvPr id="26" name="Group 25">
              <a:extLst>
                <a:ext uri="{FF2B5EF4-FFF2-40B4-BE49-F238E27FC236}">
                  <a16:creationId xmlns:a16="http://schemas.microsoft.com/office/drawing/2014/main" id="{683E8AFC-2254-972F-48C4-EF919E32AEF9}"/>
                </a:ext>
              </a:extLst>
            </p:cNvPr>
            <p:cNvGrpSpPr/>
            <p:nvPr userDrawn="1"/>
          </p:nvGrpSpPr>
          <p:grpSpPr>
            <a:xfrm>
              <a:off x="7932408" y="2979531"/>
              <a:ext cx="914400" cy="914400"/>
              <a:chOff x="0" y="0"/>
              <a:chExt cx="304050" cy="282000"/>
            </a:xfrm>
            <a:solidFill>
              <a:srgbClr val="4472C4"/>
            </a:solidFill>
          </p:grpSpPr>
          <p:sp>
            <p:nvSpPr>
              <p:cNvPr id="27" name="Google Shape;5017;p59">
                <a:extLst>
                  <a:ext uri="{FF2B5EF4-FFF2-40B4-BE49-F238E27FC236}">
                    <a16:creationId xmlns:a16="http://schemas.microsoft.com/office/drawing/2014/main" id="{A350F34B-C334-EDAB-9897-F09F3D2E1E92}"/>
                  </a:ext>
                </a:extLst>
              </p:cNvPr>
              <p:cNvSpPr/>
              <p:nvPr/>
            </p:nvSpPr>
            <p:spPr>
              <a:xfrm>
                <a:off x="97675" y="74825"/>
                <a:ext cx="206375" cy="207175"/>
              </a:xfrm>
              <a:custGeom>
                <a:avLst/>
                <a:gdLst/>
                <a:ahLst/>
                <a:cxnLst/>
                <a:rect l="l" t="t" r="r" b="b"/>
                <a:pathLst>
                  <a:path w="8255" h="8287" extrusionOk="0">
                    <a:moveTo>
                      <a:pt x="4128" y="1229"/>
                    </a:moveTo>
                    <a:cubicBezTo>
                      <a:pt x="4348" y="1229"/>
                      <a:pt x="4506" y="1418"/>
                      <a:pt x="4506" y="1670"/>
                    </a:cubicBezTo>
                    <a:lnTo>
                      <a:pt x="4506" y="1922"/>
                    </a:lnTo>
                    <a:cubicBezTo>
                      <a:pt x="4978" y="2080"/>
                      <a:pt x="5356" y="2552"/>
                      <a:pt x="5356" y="3119"/>
                    </a:cubicBezTo>
                    <a:cubicBezTo>
                      <a:pt x="5356" y="3340"/>
                      <a:pt x="5136" y="3498"/>
                      <a:pt x="4947" y="3498"/>
                    </a:cubicBezTo>
                    <a:cubicBezTo>
                      <a:pt x="4726" y="3498"/>
                      <a:pt x="4506" y="3308"/>
                      <a:pt x="4506" y="3119"/>
                    </a:cubicBezTo>
                    <a:cubicBezTo>
                      <a:pt x="4506" y="2867"/>
                      <a:pt x="4317" y="2710"/>
                      <a:pt x="4128" y="2710"/>
                    </a:cubicBezTo>
                    <a:cubicBezTo>
                      <a:pt x="3939" y="2710"/>
                      <a:pt x="3687" y="2930"/>
                      <a:pt x="3687" y="3119"/>
                    </a:cubicBezTo>
                    <a:cubicBezTo>
                      <a:pt x="3718" y="3340"/>
                      <a:pt x="4033" y="3592"/>
                      <a:pt x="4411" y="3813"/>
                    </a:cubicBezTo>
                    <a:cubicBezTo>
                      <a:pt x="4821" y="4128"/>
                      <a:pt x="5388" y="4537"/>
                      <a:pt x="5388" y="5199"/>
                    </a:cubicBezTo>
                    <a:cubicBezTo>
                      <a:pt x="5388" y="5766"/>
                      <a:pt x="5041" y="6175"/>
                      <a:pt x="4569" y="6396"/>
                    </a:cubicBezTo>
                    <a:lnTo>
                      <a:pt x="4569" y="6648"/>
                    </a:lnTo>
                    <a:cubicBezTo>
                      <a:pt x="4569" y="6900"/>
                      <a:pt x="4348" y="7089"/>
                      <a:pt x="4159" y="7089"/>
                    </a:cubicBezTo>
                    <a:cubicBezTo>
                      <a:pt x="3970" y="7089"/>
                      <a:pt x="3718" y="6900"/>
                      <a:pt x="3718" y="6648"/>
                    </a:cubicBezTo>
                    <a:lnTo>
                      <a:pt x="3718" y="6396"/>
                    </a:lnTo>
                    <a:cubicBezTo>
                      <a:pt x="3245" y="6238"/>
                      <a:pt x="2899" y="5766"/>
                      <a:pt x="2899" y="5199"/>
                    </a:cubicBezTo>
                    <a:cubicBezTo>
                      <a:pt x="2899" y="4978"/>
                      <a:pt x="3088" y="4821"/>
                      <a:pt x="3308" y="4821"/>
                    </a:cubicBezTo>
                    <a:cubicBezTo>
                      <a:pt x="3498" y="4821"/>
                      <a:pt x="3687" y="5010"/>
                      <a:pt x="3687" y="5199"/>
                    </a:cubicBezTo>
                    <a:cubicBezTo>
                      <a:pt x="3687" y="5451"/>
                      <a:pt x="3876" y="5608"/>
                      <a:pt x="4128" y="5608"/>
                    </a:cubicBezTo>
                    <a:cubicBezTo>
                      <a:pt x="4348" y="5608"/>
                      <a:pt x="4506" y="5388"/>
                      <a:pt x="4506" y="5199"/>
                    </a:cubicBezTo>
                    <a:cubicBezTo>
                      <a:pt x="4506" y="4978"/>
                      <a:pt x="4191" y="4726"/>
                      <a:pt x="3844" y="4506"/>
                    </a:cubicBezTo>
                    <a:cubicBezTo>
                      <a:pt x="3403" y="4191"/>
                      <a:pt x="2867" y="3781"/>
                      <a:pt x="2867" y="3119"/>
                    </a:cubicBezTo>
                    <a:cubicBezTo>
                      <a:pt x="2867" y="2552"/>
                      <a:pt x="3214" y="2143"/>
                      <a:pt x="3687" y="1922"/>
                    </a:cubicBezTo>
                    <a:lnTo>
                      <a:pt x="3687" y="1670"/>
                    </a:lnTo>
                    <a:cubicBezTo>
                      <a:pt x="3687" y="1418"/>
                      <a:pt x="3876" y="1229"/>
                      <a:pt x="4128" y="1229"/>
                    </a:cubicBezTo>
                    <a:close/>
                    <a:moveTo>
                      <a:pt x="4128" y="0"/>
                    </a:moveTo>
                    <a:cubicBezTo>
                      <a:pt x="1828" y="0"/>
                      <a:pt x="0" y="1859"/>
                      <a:pt x="0" y="4128"/>
                    </a:cubicBezTo>
                    <a:cubicBezTo>
                      <a:pt x="0" y="6427"/>
                      <a:pt x="1828" y="8286"/>
                      <a:pt x="4128" y="8286"/>
                    </a:cubicBezTo>
                    <a:cubicBezTo>
                      <a:pt x="6396" y="8286"/>
                      <a:pt x="8255" y="6427"/>
                      <a:pt x="8255" y="4128"/>
                    </a:cubicBezTo>
                    <a:cubicBezTo>
                      <a:pt x="8255" y="1859"/>
                      <a:pt x="6396" y="0"/>
                      <a:pt x="4128" y="0"/>
                    </a:cubicBezTo>
                    <a:close/>
                  </a:path>
                </a:pathLst>
              </a:custGeom>
              <a:solidFill>
                <a:srgbClr val="00015E"/>
              </a:solidFill>
              <a:ln>
                <a:solidFill>
                  <a:srgbClr val="00015E"/>
                </a:solidFill>
              </a:ln>
            </p:spPr>
            <p:txBody>
              <a:bodyPr spcFirstLastPara="1" wrap="square" lIns="62728" tIns="62728" rIns="62728" bIns="62728" anchor="ctr" anchorCtr="0">
                <a:noAutofit/>
              </a:bodyPr>
              <a:lstStyle/>
              <a:p>
                <a:endParaRPr lang="en-US"/>
              </a:p>
            </p:txBody>
          </p:sp>
          <p:sp>
            <p:nvSpPr>
              <p:cNvPr id="28" name="Google Shape;5018;p59">
                <a:extLst>
                  <a:ext uri="{FF2B5EF4-FFF2-40B4-BE49-F238E27FC236}">
                    <a16:creationId xmlns:a16="http://schemas.microsoft.com/office/drawing/2014/main" id="{AEA75E20-114A-79A6-2CE1-7C2596C01886}"/>
                  </a:ext>
                </a:extLst>
              </p:cNvPr>
              <p:cNvSpPr/>
              <p:nvPr/>
            </p:nvSpPr>
            <p:spPr>
              <a:xfrm>
                <a:off x="800" y="0"/>
                <a:ext cx="159900" cy="74850"/>
              </a:xfrm>
              <a:custGeom>
                <a:avLst/>
                <a:gdLst/>
                <a:ahLst/>
                <a:cxnLst/>
                <a:rect l="l" t="t" r="r" b="b"/>
                <a:pathLst>
                  <a:path w="6396" h="2994" extrusionOk="0">
                    <a:moveTo>
                      <a:pt x="3214" y="1"/>
                    </a:moveTo>
                    <a:cubicBezTo>
                      <a:pt x="1450" y="1"/>
                      <a:pt x="0" y="662"/>
                      <a:pt x="0" y="1513"/>
                    </a:cubicBezTo>
                    <a:cubicBezTo>
                      <a:pt x="0" y="2332"/>
                      <a:pt x="1450" y="2993"/>
                      <a:pt x="3214" y="2993"/>
                    </a:cubicBezTo>
                    <a:cubicBezTo>
                      <a:pt x="4947" y="2993"/>
                      <a:pt x="6396" y="2332"/>
                      <a:pt x="6396" y="1513"/>
                    </a:cubicBezTo>
                    <a:cubicBezTo>
                      <a:pt x="6396" y="662"/>
                      <a:pt x="4947" y="1"/>
                      <a:pt x="3214" y="1"/>
                    </a:cubicBezTo>
                    <a:close/>
                  </a:path>
                </a:pathLst>
              </a:custGeom>
              <a:solidFill>
                <a:srgbClr val="FAAB1C"/>
              </a:solidFill>
              <a:ln>
                <a:solidFill>
                  <a:srgbClr val="09271C"/>
                </a:solidFill>
              </a:ln>
            </p:spPr>
            <p:txBody>
              <a:bodyPr spcFirstLastPara="1" wrap="square" lIns="62728" tIns="62728" rIns="62728" bIns="62728" anchor="ctr" anchorCtr="0">
                <a:noAutofit/>
              </a:bodyPr>
              <a:lstStyle/>
              <a:p>
                <a:endParaRPr lang="en-US"/>
              </a:p>
            </p:txBody>
          </p:sp>
          <p:sp>
            <p:nvSpPr>
              <p:cNvPr id="29" name="Google Shape;5019;p59">
                <a:extLst>
                  <a:ext uri="{FF2B5EF4-FFF2-40B4-BE49-F238E27FC236}">
                    <a16:creationId xmlns:a16="http://schemas.microsoft.com/office/drawing/2014/main" id="{FD911CB1-352A-BACD-B500-9A7AFFCB2707}"/>
                  </a:ext>
                </a:extLst>
              </p:cNvPr>
              <p:cNvSpPr/>
              <p:nvPr/>
            </p:nvSpPr>
            <p:spPr>
              <a:xfrm>
                <a:off x="800" y="77975"/>
                <a:ext cx="110275" cy="59875"/>
              </a:xfrm>
              <a:custGeom>
                <a:avLst/>
                <a:gdLst/>
                <a:ahLst/>
                <a:cxnLst/>
                <a:rect l="l" t="t" r="r" b="b"/>
                <a:pathLst>
                  <a:path w="4411" h="2395" extrusionOk="0">
                    <a:moveTo>
                      <a:pt x="0" y="0"/>
                    </a:moveTo>
                    <a:lnTo>
                      <a:pt x="0" y="1135"/>
                    </a:lnTo>
                    <a:cubicBezTo>
                      <a:pt x="0" y="1450"/>
                      <a:pt x="347" y="1765"/>
                      <a:pt x="882" y="2017"/>
                    </a:cubicBezTo>
                    <a:cubicBezTo>
                      <a:pt x="1355" y="2237"/>
                      <a:pt x="2332" y="2395"/>
                      <a:pt x="3151" y="2395"/>
                    </a:cubicBezTo>
                    <a:lnTo>
                      <a:pt x="3308" y="2395"/>
                    </a:lnTo>
                    <a:cubicBezTo>
                      <a:pt x="3560" y="1733"/>
                      <a:pt x="3907" y="1135"/>
                      <a:pt x="4411" y="631"/>
                    </a:cubicBezTo>
                    <a:lnTo>
                      <a:pt x="4411" y="631"/>
                    </a:lnTo>
                    <a:cubicBezTo>
                      <a:pt x="4033" y="694"/>
                      <a:pt x="3623" y="757"/>
                      <a:pt x="3182" y="757"/>
                    </a:cubicBezTo>
                    <a:cubicBezTo>
                      <a:pt x="2363" y="757"/>
                      <a:pt x="1261" y="599"/>
                      <a:pt x="567" y="316"/>
                    </a:cubicBezTo>
                    <a:cubicBezTo>
                      <a:pt x="347" y="221"/>
                      <a:pt x="158" y="127"/>
                      <a:pt x="0" y="0"/>
                    </a:cubicBezTo>
                    <a:close/>
                  </a:path>
                </a:pathLst>
              </a:custGeom>
              <a:solidFill>
                <a:srgbClr val="FAAB1C"/>
              </a:solidFill>
              <a:ln>
                <a:solidFill>
                  <a:srgbClr val="09271C"/>
                </a:solidFill>
              </a:ln>
            </p:spPr>
            <p:txBody>
              <a:bodyPr spcFirstLastPara="1" wrap="square" lIns="62728" tIns="62728" rIns="62728" bIns="62728" anchor="ctr" anchorCtr="0">
                <a:noAutofit/>
              </a:bodyPr>
              <a:lstStyle/>
              <a:p>
                <a:endParaRPr lang="en-US"/>
              </a:p>
            </p:txBody>
          </p:sp>
          <p:sp>
            <p:nvSpPr>
              <p:cNvPr id="30" name="Google Shape;5020;p59">
                <a:extLst>
                  <a:ext uri="{FF2B5EF4-FFF2-40B4-BE49-F238E27FC236}">
                    <a16:creationId xmlns:a16="http://schemas.microsoft.com/office/drawing/2014/main" id="{55F8F770-623C-BE67-F4E1-052C16254AC2}"/>
                  </a:ext>
                </a:extLst>
              </p:cNvPr>
              <p:cNvSpPr/>
              <p:nvPr/>
            </p:nvSpPr>
            <p:spPr>
              <a:xfrm>
                <a:off x="800" y="200850"/>
                <a:ext cx="106350" cy="59875"/>
              </a:xfrm>
              <a:custGeom>
                <a:avLst/>
                <a:gdLst/>
                <a:ahLst/>
                <a:cxnLst/>
                <a:rect l="l" t="t" r="r" b="b"/>
                <a:pathLst>
                  <a:path w="4254" h="2395" extrusionOk="0">
                    <a:moveTo>
                      <a:pt x="0" y="0"/>
                    </a:moveTo>
                    <a:lnTo>
                      <a:pt x="0" y="1197"/>
                    </a:lnTo>
                    <a:cubicBezTo>
                      <a:pt x="0" y="1701"/>
                      <a:pt x="1355" y="2395"/>
                      <a:pt x="3182" y="2395"/>
                    </a:cubicBezTo>
                    <a:cubicBezTo>
                      <a:pt x="3560" y="2395"/>
                      <a:pt x="3907" y="2363"/>
                      <a:pt x="4254" y="2332"/>
                    </a:cubicBezTo>
                    <a:cubicBezTo>
                      <a:pt x="3875" y="1859"/>
                      <a:pt x="3560" y="1355"/>
                      <a:pt x="3340" y="756"/>
                    </a:cubicBezTo>
                    <a:lnTo>
                      <a:pt x="3182" y="756"/>
                    </a:lnTo>
                    <a:cubicBezTo>
                      <a:pt x="2363" y="756"/>
                      <a:pt x="1261" y="599"/>
                      <a:pt x="567" y="315"/>
                    </a:cubicBezTo>
                    <a:cubicBezTo>
                      <a:pt x="347" y="252"/>
                      <a:pt x="158" y="126"/>
                      <a:pt x="0" y="0"/>
                    </a:cubicBezTo>
                    <a:close/>
                  </a:path>
                </a:pathLst>
              </a:custGeom>
              <a:solidFill>
                <a:srgbClr val="FAAB1C"/>
              </a:solidFill>
              <a:ln>
                <a:solidFill>
                  <a:srgbClr val="09271C"/>
                </a:solidFill>
              </a:ln>
            </p:spPr>
            <p:txBody>
              <a:bodyPr spcFirstLastPara="1" wrap="square" lIns="62728" tIns="62728" rIns="62728" bIns="62728" anchor="ctr" anchorCtr="0">
                <a:noAutofit/>
              </a:bodyPr>
              <a:lstStyle/>
              <a:p>
                <a:endParaRPr lang="en-US"/>
              </a:p>
            </p:txBody>
          </p:sp>
          <p:sp>
            <p:nvSpPr>
              <p:cNvPr id="31" name="Google Shape;5021;p59">
                <a:extLst>
                  <a:ext uri="{FF2B5EF4-FFF2-40B4-BE49-F238E27FC236}">
                    <a16:creationId xmlns:a16="http://schemas.microsoft.com/office/drawing/2014/main" id="{6C126B56-2081-8E68-B789-07474FDCF2CA}"/>
                  </a:ext>
                </a:extLst>
              </p:cNvPr>
              <p:cNvSpPr/>
              <p:nvPr/>
            </p:nvSpPr>
            <p:spPr>
              <a:xfrm>
                <a:off x="0" y="139400"/>
                <a:ext cx="78000" cy="60675"/>
              </a:xfrm>
              <a:custGeom>
                <a:avLst/>
                <a:gdLst/>
                <a:ahLst/>
                <a:cxnLst/>
                <a:rect l="l" t="t" r="r" b="b"/>
                <a:pathLst>
                  <a:path w="3120" h="2427" extrusionOk="0">
                    <a:moveTo>
                      <a:pt x="1" y="1"/>
                    </a:moveTo>
                    <a:lnTo>
                      <a:pt x="1" y="1167"/>
                    </a:lnTo>
                    <a:lnTo>
                      <a:pt x="32" y="1167"/>
                    </a:lnTo>
                    <a:cubicBezTo>
                      <a:pt x="32" y="1482"/>
                      <a:pt x="379" y="1797"/>
                      <a:pt x="914" y="2017"/>
                    </a:cubicBezTo>
                    <a:cubicBezTo>
                      <a:pt x="1387" y="2238"/>
                      <a:pt x="2332" y="2395"/>
                      <a:pt x="3120" y="2427"/>
                    </a:cubicBezTo>
                    <a:cubicBezTo>
                      <a:pt x="3057" y="2143"/>
                      <a:pt x="3025" y="1860"/>
                      <a:pt x="3025" y="1608"/>
                    </a:cubicBezTo>
                    <a:cubicBezTo>
                      <a:pt x="3025" y="1324"/>
                      <a:pt x="3088" y="1041"/>
                      <a:pt x="3120" y="757"/>
                    </a:cubicBezTo>
                    <a:cubicBezTo>
                      <a:pt x="2332" y="757"/>
                      <a:pt x="1230" y="599"/>
                      <a:pt x="536" y="316"/>
                    </a:cubicBezTo>
                    <a:cubicBezTo>
                      <a:pt x="347" y="253"/>
                      <a:pt x="158" y="127"/>
                      <a:pt x="1" y="1"/>
                    </a:cubicBezTo>
                    <a:close/>
                  </a:path>
                </a:pathLst>
              </a:custGeom>
              <a:solidFill>
                <a:srgbClr val="FAAB1C"/>
              </a:solidFill>
              <a:ln>
                <a:solidFill>
                  <a:srgbClr val="09271C"/>
                </a:solidFill>
              </a:ln>
            </p:spPr>
            <p:txBody>
              <a:bodyPr spcFirstLastPara="1" wrap="square" lIns="62728" tIns="62728" rIns="62728" bIns="62728" anchor="ctr" anchorCtr="0">
                <a:noAutofit/>
              </a:bodyPr>
              <a:lstStyle/>
              <a:p>
                <a:endParaRPr lang="en-US"/>
              </a:p>
            </p:txBody>
          </p:sp>
        </p:grpSp>
      </p:grpSp>
      <p:grpSp>
        <p:nvGrpSpPr>
          <p:cNvPr id="39" name="Group 38">
            <a:extLst>
              <a:ext uri="{FF2B5EF4-FFF2-40B4-BE49-F238E27FC236}">
                <a16:creationId xmlns:a16="http://schemas.microsoft.com/office/drawing/2014/main" id="{987F4B8B-6DE8-3D05-ACD1-ABAE05F75A00}"/>
              </a:ext>
              <a:ext uri="{C183D7F6-B498-43B3-948B-1728B52AA6E4}">
                <adec:decorative xmlns:adec="http://schemas.microsoft.com/office/drawing/2017/decorative" val="1"/>
              </a:ext>
            </a:extLst>
          </p:cNvPr>
          <p:cNvGrpSpPr/>
          <p:nvPr/>
        </p:nvGrpSpPr>
        <p:grpSpPr>
          <a:xfrm>
            <a:off x="9884001" y="2716566"/>
            <a:ext cx="1371600" cy="1371600"/>
            <a:chOff x="9815177" y="2775614"/>
            <a:chExt cx="1371600" cy="1371600"/>
          </a:xfrm>
        </p:grpSpPr>
        <p:sp>
          <p:nvSpPr>
            <p:cNvPr id="40" name="AutoShape 23">
              <a:extLst>
                <a:ext uri="{FF2B5EF4-FFF2-40B4-BE49-F238E27FC236}">
                  <a16:creationId xmlns:a16="http://schemas.microsoft.com/office/drawing/2014/main" id="{91BAEE31-023B-BDA9-9DEB-441D3352A8C3}"/>
                </a:ext>
              </a:extLst>
            </p:cNvPr>
            <p:cNvSpPr>
              <a:spLocks noChangeAspect="1" noChangeArrowheads="1" noTextEdit="1"/>
            </p:cNvSpPr>
            <p:nvPr userDrawn="1"/>
          </p:nvSpPr>
          <p:spPr bwMode="auto">
            <a:xfrm>
              <a:off x="10230309" y="3147496"/>
              <a:ext cx="541337" cy="41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pl-PL"/>
            </a:p>
          </p:txBody>
        </p:sp>
        <p:grpSp>
          <p:nvGrpSpPr>
            <p:cNvPr id="41" name="Grupa 65">
              <a:extLst>
                <a:ext uri="{FF2B5EF4-FFF2-40B4-BE49-F238E27FC236}">
                  <a16:creationId xmlns:a16="http://schemas.microsoft.com/office/drawing/2014/main" id="{6549D0E6-A874-9DF6-184A-5F5911E90907}"/>
                </a:ext>
              </a:extLst>
            </p:cNvPr>
            <p:cNvGrpSpPr/>
            <p:nvPr userDrawn="1"/>
          </p:nvGrpSpPr>
          <p:grpSpPr>
            <a:xfrm>
              <a:off x="10230309" y="3147496"/>
              <a:ext cx="541337" cy="412750"/>
              <a:chOff x="906463" y="3402013"/>
              <a:chExt cx="541337" cy="412750"/>
            </a:xfrm>
          </p:grpSpPr>
          <p:sp>
            <p:nvSpPr>
              <p:cNvPr id="50" name="Freeform 25">
                <a:extLst>
                  <a:ext uri="{FF2B5EF4-FFF2-40B4-BE49-F238E27FC236}">
                    <a16:creationId xmlns:a16="http://schemas.microsoft.com/office/drawing/2014/main" id="{6AFE376D-B096-3341-BD31-406182F86F16}"/>
                  </a:ext>
                </a:extLst>
              </p:cNvPr>
              <p:cNvSpPr>
                <a:spLocks noEditPoints="1"/>
              </p:cNvSpPr>
              <p:nvPr/>
            </p:nvSpPr>
            <p:spPr bwMode="auto">
              <a:xfrm>
                <a:off x="989013" y="3402013"/>
                <a:ext cx="376237" cy="412750"/>
              </a:xfrm>
              <a:custGeom>
                <a:avLst/>
                <a:gdLst>
                  <a:gd name="T0" fmla="*/ 1523 w 1656"/>
                  <a:gd name="T1" fmla="*/ 1474 h 1814"/>
                  <a:gd name="T2" fmla="*/ 1409 w 1656"/>
                  <a:gd name="T3" fmla="*/ 1100 h 1814"/>
                  <a:gd name="T4" fmla="*/ 1409 w 1656"/>
                  <a:gd name="T5" fmla="*/ 721 h 1814"/>
                  <a:gd name="T6" fmla="*/ 1238 w 1656"/>
                  <a:gd name="T7" fmla="*/ 309 h 1814"/>
                  <a:gd name="T8" fmla="*/ 896 w 1656"/>
                  <a:gd name="T9" fmla="*/ 144 h 1814"/>
                  <a:gd name="T10" fmla="*/ 896 w 1656"/>
                  <a:gd name="T11" fmla="*/ 0 h 1814"/>
                  <a:gd name="T12" fmla="*/ 756 w 1656"/>
                  <a:gd name="T13" fmla="*/ 0 h 1814"/>
                  <a:gd name="T14" fmla="*/ 756 w 1656"/>
                  <a:gd name="T15" fmla="*/ 144 h 1814"/>
                  <a:gd name="T16" fmla="*/ 247 w 1656"/>
                  <a:gd name="T17" fmla="*/ 727 h 1814"/>
                  <a:gd name="T18" fmla="*/ 247 w 1656"/>
                  <a:gd name="T19" fmla="*/ 1100 h 1814"/>
                  <a:gd name="T20" fmla="*/ 133 w 1656"/>
                  <a:gd name="T21" fmla="*/ 1474 h 1814"/>
                  <a:gd name="T22" fmla="*/ 0 w 1656"/>
                  <a:gd name="T23" fmla="*/ 1674 h 1814"/>
                  <a:gd name="T24" fmla="*/ 631 w 1656"/>
                  <a:gd name="T25" fmla="*/ 1674 h 1814"/>
                  <a:gd name="T26" fmla="*/ 828 w 1656"/>
                  <a:gd name="T27" fmla="*/ 1814 h 1814"/>
                  <a:gd name="T28" fmla="*/ 1025 w 1656"/>
                  <a:gd name="T29" fmla="*/ 1674 h 1814"/>
                  <a:gd name="T30" fmla="*/ 1656 w 1656"/>
                  <a:gd name="T31" fmla="*/ 1674 h 1814"/>
                  <a:gd name="T32" fmla="*/ 1523 w 1656"/>
                  <a:gd name="T33" fmla="*/ 1474 h 1814"/>
                  <a:gd name="T34" fmla="*/ 260 w 1656"/>
                  <a:gd name="T35" fmla="*/ 1535 h 1814"/>
                  <a:gd name="T36" fmla="*/ 386 w 1656"/>
                  <a:gd name="T37" fmla="*/ 1100 h 1814"/>
                  <a:gd name="T38" fmla="*/ 386 w 1656"/>
                  <a:gd name="T39" fmla="*/ 727 h 1814"/>
                  <a:gd name="T40" fmla="*/ 826 w 1656"/>
                  <a:gd name="T41" fmla="*/ 279 h 1814"/>
                  <a:gd name="T42" fmla="*/ 828 w 1656"/>
                  <a:gd name="T43" fmla="*/ 279 h 1814"/>
                  <a:gd name="T44" fmla="*/ 1140 w 1656"/>
                  <a:gd name="T45" fmla="*/ 408 h 1814"/>
                  <a:gd name="T46" fmla="*/ 1270 w 1656"/>
                  <a:gd name="T47" fmla="*/ 721 h 1814"/>
                  <a:gd name="T48" fmla="*/ 1270 w 1656"/>
                  <a:gd name="T49" fmla="*/ 1100 h 1814"/>
                  <a:gd name="T50" fmla="*/ 1396 w 1656"/>
                  <a:gd name="T51" fmla="*/ 1535 h 1814"/>
                  <a:gd name="T52" fmla="*/ 260 w 1656"/>
                  <a:gd name="T53" fmla="*/ 1535 h 18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656" h="1814">
                    <a:moveTo>
                      <a:pt x="1523" y="1474"/>
                    </a:moveTo>
                    <a:cubicBezTo>
                      <a:pt x="1448" y="1363"/>
                      <a:pt x="1409" y="1234"/>
                      <a:pt x="1409" y="1100"/>
                    </a:cubicBezTo>
                    <a:cubicBezTo>
                      <a:pt x="1409" y="721"/>
                      <a:pt x="1409" y="721"/>
                      <a:pt x="1409" y="721"/>
                    </a:cubicBezTo>
                    <a:cubicBezTo>
                      <a:pt x="1409" y="565"/>
                      <a:pt x="1349" y="419"/>
                      <a:pt x="1238" y="309"/>
                    </a:cubicBezTo>
                    <a:cubicBezTo>
                      <a:pt x="1145" y="216"/>
                      <a:pt x="1025" y="159"/>
                      <a:pt x="896" y="144"/>
                    </a:cubicBezTo>
                    <a:cubicBezTo>
                      <a:pt x="896" y="0"/>
                      <a:pt x="896" y="0"/>
                      <a:pt x="896" y="0"/>
                    </a:cubicBezTo>
                    <a:cubicBezTo>
                      <a:pt x="756" y="0"/>
                      <a:pt x="756" y="0"/>
                      <a:pt x="756" y="0"/>
                    </a:cubicBezTo>
                    <a:cubicBezTo>
                      <a:pt x="756" y="144"/>
                      <a:pt x="756" y="144"/>
                      <a:pt x="756" y="144"/>
                    </a:cubicBezTo>
                    <a:cubicBezTo>
                      <a:pt x="470" y="180"/>
                      <a:pt x="247" y="428"/>
                      <a:pt x="247" y="727"/>
                    </a:cubicBezTo>
                    <a:cubicBezTo>
                      <a:pt x="247" y="1100"/>
                      <a:pt x="247" y="1100"/>
                      <a:pt x="247" y="1100"/>
                    </a:cubicBezTo>
                    <a:cubicBezTo>
                      <a:pt x="247" y="1234"/>
                      <a:pt x="208" y="1363"/>
                      <a:pt x="133" y="1474"/>
                    </a:cubicBezTo>
                    <a:cubicBezTo>
                      <a:pt x="0" y="1674"/>
                      <a:pt x="0" y="1674"/>
                      <a:pt x="0" y="1674"/>
                    </a:cubicBezTo>
                    <a:cubicBezTo>
                      <a:pt x="631" y="1674"/>
                      <a:pt x="631" y="1674"/>
                      <a:pt x="631" y="1674"/>
                    </a:cubicBezTo>
                    <a:cubicBezTo>
                      <a:pt x="660" y="1756"/>
                      <a:pt x="737" y="1814"/>
                      <a:pt x="828" y="1814"/>
                    </a:cubicBezTo>
                    <a:cubicBezTo>
                      <a:pt x="919" y="1814"/>
                      <a:pt x="996" y="1756"/>
                      <a:pt x="1025" y="1674"/>
                    </a:cubicBezTo>
                    <a:cubicBezTo>
                      <a:pt x="1656" y="1674"/>
                      <a:pt x="1656" y="1674"/>
                      <a:pt x="1656" y="1674"/>
                    </a:cubicBezTo>
                    <a:lnTo>
                      <a:pt x="1523" y="1474"/>
                    </a:lnTo>
                    <a:close/>
                    <a:moveTo>
                      <a:pt x="260" y="1535"/>
                    </a:moveTo>
                    <a:cubicBezTo>
                      <a:pt x="343" y="1405"/>
                      <a:pt x="386" y="1255"/>
                      <a:pt x="386" y="1100"/>
                    </a:cubicBezTo>
                    <a:cubicBezTo>
                      <a:pt x="386" y="727"/>
                      <a:pt x="386" y="727"/>
                      <a:pt x="386" y="727"/>
                    </a:cubicBezTo>
                    <a:cubicBezTo>
                      <a:pt x="386" y="481"/>
                      <a:pt x="584" y="280"/>
                      <a:pt x="826" y="279"/>
                    </a:cubicBezTo>
                    <a:cubicBezTo>
                      <a:pt x="827" y="279"/>
                      <a:pt x="827" y="279"/>
                      <a:pt x="828" y="279"/>
                    </a:cubicBezTo>
                    <a:cubicBezTo>
                      <a:pt x="946" y="279"/>
                      <a:pt x="1056" y="325"/>
                      <a:pt x="1140" y="408"/>
                    </a:cubicBezTo>
                    <a:cubicBezTo>
                      <a:pt x="1224" y="492"/>
                      <a:pt x="1270" y="603"/>
                      <a:pt x="1270" y="721"/>
                    </a:cubicBezTo>
                    <a:cubicBezTo>
                      <a:pt x="1270" y="1100"/>
                      <a:pt x="1270" y="1100"/>
                      <a:pt x="1270" y="1100"/>
                    </a:cubicBezTo>
                    <a:cubicBezTo>
                      <a:pt x="1270" y="1255"/>
                      <a:pt x="1313" y="1405"/>
                      <a:pt x="1396" y="1535"/>
                    </a:cubicBezTo>
                    <a:lnTo>
                      <a:pt x="260" y="1535"/>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pl-PL">
                  <a:latin typeface="Montserrat" panose="00000500000000000000" pitchFamily="2" charset="0"/>
                </a:endParaRPr>
              </a:p>
            </p:txBody>
          </p:sp>
          <p:sp>
            <p:nvSpPr>
              <p:cNvPr id="51" name="Freeform 26">
                <a:extLst>
                  <a:ext uri="{FF2B5EF4-FFF2-40B4-BE49-F238E27FC236}">
                    <a16:creationId xmlns:a16="http://schemas.microsoft.com/office/drawing/2014/main" id="{8A5F9B94-5CF3-9970-1BB9-9FD4373C04A2}"/>
                  </a:ext>
                </a:extLst>
              </p:cNvPr>
              <p:cNvSpPr>
                <a:spLocks/>
              </p:cNvSpPr>
              <p:nvPr/>
            </p:nvSpPr>
            <p:spPr bwMode="auto">
              <a:xfrm>
                <a:off x="1379538" y="3500438"/>
                <a:ext cx="68262" cy="214313"/>
              </a:xfrm>
              <a:custGeom>
                <a:avLst/>
                <a:gdLst>
                  <a:gd name="T0" fmla="*/ 99 w 297"/>
                  <a:gd name="T1" fmla="*/ 0 h 946"/>
                  <a:gd name="T2" fmla="*/ 0 w 297"/>
                  <a:gd name="T3" fmla="*/ 99 h 946"/>
                  <a:gd name="T4" fmla="*/ 157 w 297"/>
                  <a:gd name="T5" fmla="*/ 477 h 946"/>
                  <a:gd name="T6" fmla="*/ 6 w 297"/>
                  <a:gd name="T7" fmla="*/ 849 h 946"/>
                  <a:gd name="T8" fmla="*/ 106 w 297"/>
                  <a:gd name="T9" fmla="*/ 946 h 946"/>
                  <a:gd name="T10" fmla="*/ 297 w 297"/>
                  <a:gd name="T11" fmla="*/ 477 h 946"/>
                  <a:gd name="T12" fmla="*/ 99 w 297"/>
                  <a:gd name="T13" fmla="*/ 0 h 946"/>
                </a:gdLst>
                <a:ahLst/>
                <a:cxnLst>
                  <a:cxn ang="0">
                    <a:pos x="T0" y="T1"/>
                  </a:cxn>
                  <a:cxn ang="0">
                    <a:pos x="T2" y="T3"/>
                  </a:cxn>
                  <a:cxn ang="0">
                    <a:pos x="T4" y="T5"/>
                  </a:cxn>
                  <a:cxn ang="0">
                    <a:pos x="T6" y="T7"/>
                  </a:cxn>
                  <a:cxn ang="0">
                    <a:pos x="T8" y="T9"/>
                  </a:cxn>
                  <a:cxn ang="0">
                    <a:pos x="T10" y="T11"/>
                  </a:cxn>
                  <a:cxn ang="0">
                    <a:pos x="T12" y="T13"/>
                  </a:cxn>
                </a:cxnLst>
                <a:rect l="0" t="0" r="r" b="b"/>
                <a:pathLst>
                  <a:path w="297" h="946">
                    <a:moveTo>
                      <a:pt x="99" y="0"/>
                    </a:moveTo>
                    <a:cubicBezTo>
                      <a:pt x="0" y="99"/>
                      <a:pt x="0" y="99"/>
                      <a:pt x="0" y="99"/>
                    </a:cubicBezTo>
                    <a:cubicBezTo>
                      <a:pt x="101" y="200"/>
                      <a:pt x="157" y="334"/>
                      <a:pt x="157" y="477"/>
                    </a:cubicBezTo>
                    <a:cubicBezTo>
                      <a:pt x="157" y="617"/>
                      <a:pt x="103" y="749"/>
                      <a:pt x="6" y="849"/>
                    </a:cubicBezTo>
                    <a:cubicBezTo>
                      <a:pt x="106" y="946"/>
                      <a:pt x="106" y="946"/>
                      <a:pt x="106" y="946"/>
                    </a:cubicBezTo>
                    <a:cubicBezTo>
                      <a:pt x="229" y="820"/>
                      <a:pt x="297" y="653"/>
                      <a:pt x="297" y="477"/>
                    </a:cubicBezTo>
                    <a:cubicBezTo>
                      <a:pt x="297" y="297"/>
                      <a:pt x="226" y="128"/>
                      <a:pt x="99"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pl-PL">
                  <a:latin typeface="Montserrat" panose="00000500000000000000" pitchFamily="2" charset="0"/>
                </a:endParaRPr>
              </a:p>
            </p:txBody>
          </p:sp>
          <p:sp>
            <p:nvSpPr>
              <p:cNvPr id="52" name="Freeform 27">
                <a:extLst>
                  <a:ext uri="{FF2B5EF4-FFF2-40B4-BE49-F238E27FC236}">
                    <a16:creationId xmlns:a16="http://schemas.microsoft.com/office/drawing/2014/main" id="{E4614EE5-970B-2336-7411-511C6DF1986F}"/>
                  </a:ext>
                </a:extLst>
              </p:cNvPr>
              <p:cNvSpPr>
                <a:spLocks/>
              </p:cNvSpPr>
              <p:nvPr/>
            </p:nvSpPr>
            <p:spPr bwMode="auto">
              <a:xfrm>
                <a:off x="1335088" y="3544888"/>
                <a:ext cx="49212" cy="125413"/>
              </a:xfrm>
              <a:custGeom>
                <a:avLst/>
                <a:gdLst>
                  <a:gd name="T0" fmla="*/ 99 w 215"/>
                  <a:gd name="T1" fmla="*/ 0 h 556"/>
                  <a:gd name="T2" fmla="*/ 0 w 215"/>
                  <a:gd name="T3" fmla="*/ 99 h 556"/>
                  <a:gd name="T4" fmla="*/ 75 w 215"/>
                  <a:gd name="T5" fmla="*/ 280 h 556"/>
                  <a:gd name="T6" fmla="*/ 2 w 215"/>
                  <a:gd name="T7" fmla="*/ 459 h 556"/>
                  <a:gd name="T8" fmla="*/ 102 w 215"/>
                  <a:gd name="T9" fmla="*/ 556 h 556"/>
                  <a:gd name="T10" fmla="*/ 215 w 215"/>
                  <a:gd name="T11" fmla="*/ 280 h 556"/>
                  <a:gd name="T12" fmla="*/ 99 w 215"/>
                  <a:gd name="T13" fmla="*/ 0 h 556"/>
                </a:gdLst>
                <a:ahLst/>
                <a:cxnLst>
                  <a:cxn ang="0">
                    <a:pos x="T0" y="T1"/>
                  </a:cxn>
                  <a:cxn ang="0">
                    <a:pos x="T2" y="T3"/>
                  </a:cxn>
                  <a:cxn ang="0">
                    <a:pos x="T4" y="T5"/>
                  </a:cxn>
                  <a:cxn ang="0">
                    <a:pos x="T6" y="T7"/>
                  </a:cxn>
                  <a:cxn ang="0">
                    <a:pos x="T8" y="T9"/>
                  </a:cxn>
                  <a:cxn ang="0">
                    <a:pos x="T10" y="T11"/>
                  </a:cxn>
                  <a:cxn ang="0">
                    <a:pos x="T12" y="T13"/>
                  </a:cxn>
                </a:cxnLst>
                <a:rect l="0" t="0" r="r" b="b"/>
                <a:pathLst>
                  <a:path w="215" h="556">
                    <a:moveTo>
                      <a:pt x="99" y="0"/>
                    </a:moveTo>
                    <a:cubicBezTo>
                      <a:pt x="0" y="99"/>
                      <a:pt x="0" y="99"/>
                      <a:pt x="0" y="99"/>
                    </a:cubicBezTo>
                    <a:cubicBezTo>
                      <a:pt x="48" y="147"/>
                      <a:pt x="75" y="212"/>
                      <a:pt x="75" y="280"/>
                    </a:cubicBezTo>
                    <a:cubicBezTo>
                      <a:pt x="75" y="347"/>
                      <a:pt x="49" y="411"/>
                      <a:pt x="2" y="459"/>
                    </a:cubicBezTo>
                    <a:cubicBezTo>
                      <a:pt x="102" y="556"/>
                      <a:pt x="102" y="556"/>
                      <a:pt x="102" y="556"/>
                    </a:cubicBezTo>
                    <a:cubicBezTo>
                      <a:pt x="175" y="482"/>
                      <a:pt x="215" y="384"/>
                      <a:pt x="215" y="280"/>
                    </a:cubicBezTo>
                    <a:cubicBezTo>
                      <a:pt x="215" y="174"/>
                      <a:pt x="173" y="75"/>
                      <a:pt x="99"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pl-PL">
                  <a:latin typeface="Montserrat" panose="00000500000000000000" pitchFamily="2" charset="0"/>
                </a:endParaRPr>
              </a:p>
            </p:txBody>
          </p:sp>
          <p:sp>
            <p:nvSpPr>
              <p:cNvPr id="53" name="Freeform 28">
                <a:extLst>
                  <a:ext uri="{FF2B5EF4-FFF2-40B4-BE49-F238E27FC236}">
                    <a16:creationId xmlns:a16="http://schemas.microsoft.com/office/drawing/2014/main" id="{05B48FFB-2FB4-587A-4D10-DA09413354EA}"/>
                  </a:ext>
                </a:extLst>
              </p:cNvPr>
              <p:cNvSpPr>
                <a:spLocks/>
              </p:cNvSpPr>
              <p:nvPr/>
            </p:nvSpPr>
            <p:spPr bwMode="auto">
              <a:xfrm>
                <a:off x="906463" y="3500438"/>
                <a:ext cx="66675" cy="214313"/>
              </a:xfrm>
              <a:custGeom>
                <a:avLst/>
                <a:gdLst>
                  <a:gd name="T0" fmla="*/ 297 w 297"/>
                  <a:gd name="T1" fmla="*/ 99 h 946"/>
                  <a:gd name="T2" fmla="*/ 198 w 297"/>
                  <a:gd name="T3" fmla="*/ 0 h 946"/>
                  <a:gd name="T4" fmla="*/ 0 w 297"/>
                  <a:gd name="T5" fmla="*/ 477 h 946"/>
                  <a:gd name="T6" fmla="*/ 191 w 297"/>
                  <a:gd name="T7" fmla="*/ 946 h 946"/>
                  <a:gd name="T8" fmla="*/ 291 w 297"/>
                  <a:gd name="T9" fmla="*/ 849 h 946"/>
                  <a:gd name="T10" fmla="*/ 140 w 297"/>
                  <a:gd name="T11" fmla="*/ 477 h 946"/>
                  <a:gd name="T12" fmla="*/ 297 w 297"/>
                  <a:gd name="T13" fmla="*/ 99 h 946"/>
                </a:gdLst>
                <a:ahLst/>
                <a:cxnLst>
                  <a:cxn ang="0">
                    <a:pos x="T0" y="T1"/>
                  </a:cxn>
                  <a:cxn ang="0">
                    <a:pos x="T2" y="T3"/>
                  </a:cxn>
                  <a:cxn ang="0">
                    <a:pos x="T4" y="T5"/>
                  </a:cxn>
                  <a:cxn ang="0">
                    <a:pos x="T6" y="T7"/>
                  </a:cxn>
                  <a:cxn ang="0">
                    <a:pos x="T8" y="T9"/>
                  </a:cxn>
                  <a:cxn ang="0">
                    <a:pos x="T10" y="T11"/>
                  </a:cxn>
                  <a:cxn ang="0">
                    <a:pos x="T12" y="T13"/>
                  </a:cxn>
                </a:cxnLst>
                <a:rect l="0" t="0" r="r" b="b"/>
                <a:pathLst>
                  <a:path w="297" h="946">
                    <a:moveTo>
                      <a:pt x="297" y="99"/>
                    </a:moveTo>
                    <a:cubicBezTo>
                      <a:pt x="198" y="0"/>
                      <a:pt x="198" y="0"/>
                      <a:pt x="198" y="0"/>
                    </a:cubicBezTo>
                    <a:cubicBezTo>
                      <a:pt x="71" y="128"/>
                      <a:pt x="0" y="297"/>
                      <a:pt x="0" y="477"/>
                    </a:cubicBezTo>
                    <a:cubicBezTo>
                      <a:pt x="0" y="653"/>
                      <a:pt x="68" y="820"/>
                      <a:pt x="191" y="946"/>
                    </a:cubicBezTo>
                    <a:cubicBezTo>
                      <a:pt x="291" y="849"/>
                      <a:pt x="291" y="849"/>
                      <a:pt x="291" y="849"/>
                    </a:cubicBezTo>
                    <a:cubicBezTo>
                      <a:pt x="194" y="749"/>
                      <a:pt x="140" y="617"/>
                      <a:pt x="140" y="477"/>
                    </a:cubicBezTo>
                    <a:cubicBezTo>
                      <a:pt x="140" y="334"/>
                      <a:pt x="196" y="200"/>
                      <a:pt x="297" y="99"/>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pl-PL">
                  <a:latin typeface="Montserrat" panose="00000500000000000000" pitchFamily="2" charset="0"/>
                </a:endParaRPr>
              </a:p>
            </p:txBody>
          </p:sp>
          <p:sp>
            <p:nvSpPr>
              <p:cNvPr id="54" name="Freeform 29">
                <a:extLst>
                  <a:ext uri="{FF2B5EF4-FFF2-40B4-BE49-F238E27FC236}">
                    <a16:creationId xmlns:a16="http://schemas.microsoft.com/office/drawing/2014/main" id="{C26712A5-141E-D27B-E326-FD2CC5DAAF7C}"/>
                  </a:ext>
                </a:extLst>
              </p:cNvPr>
              <p:cNvSpPr>
                <a:spLocks/>
              </p:cNvSpPr>
              <p:nvPr/>
            </p:nvSpPr>
            <p:spPr bwMode="auto">
              <a:xfrm>
                <a:off x="969963" y="3544888"/>
                <a:ext cx="49212" cy="125413"/>
              </a:xfrm>
              <a:custGeom>
                <a:avLst/>
                <a:gdLst>
                  <a:gd name="T0" fmla="*/ 215 w 215"/>
                  <a:gd name="T1" fmla="*/ 99 h 556"/>
                  <a:gd name="T2" fmla="*/ 116 w 215"/>
                  <a:gd name="T3" fmla="*/ 0 h 556"/>
                  <a:gd name="T4" fmla="*/ 0 w 215"/>
                  <a:gd name="T5" fmla="*/ 280 h 556"/>
                  <a:gd name="T6" fmla="*/ 113 w 215"/>
                  <a:gd name="T7" fmla="*/ 556 h 556"/>
                  <a:gd name="T8" fmla="*/ 213 w 215"/>
                  <a:gd name="T9" fmla="*/ 459 h 556"/>
                  <a:gd name="T10" fmla="*/ 140 w 215"/>
                  <a:gd name="T11" fmla="*/ 280 h 556"/>
                  <a:gd name="T12" fmla="*/ 215 w 215"/>
                  <a:gd name="T13" fmla="*/ 99 h 556"/>
                </a:gdLst>
                <a:ahLst/>
                <a:cxnLst>
                  <a:cxn ang="0">
                    <a:pos x="T0" y="T1"/>
                  </a:cxn>
                  <a:cxn ang="0">
                    <a:pos x="T2" y="T3"/>
                  </a:cxn>
                  <a:cxn ang="0">
                    <a:pos x="T4" y="T5"/>
                  </a:cxn>
                  <a:cxn ang="0">
                    <a:pos x="T6" y="T7"/>
                  </a:cxn>
                  <a:cxn ang="0">
                    <a:pos x="T8" y="T9"/>
                  </a:cxn>
                  <a:cxn ang="0">
                    <a:pos x="T10" y="T11"/>
                  </a:cxn>
                  <a:cxn ang="0">
                    <a:pos x="T12" y="T13"/>
                  </a:cxn>
                </a:cxnLst>
                <a:rect l="0" t="0" r="r" b="b"/>
                <a:pathLst>
                  <a:path w="215" h="556">
                    <a:moveTo>
                      <a:pt x="215" y="99"/>
                    </a:moveTo>
                    <a:cubicBezTo>
                      <a:pt x="116" y="0"/>
                      <a:pt x="116" y="0"/>
                      <a:pt x="116" y="0"/>
                    </a:cubicBezTo>
                    <a:cubicBezTo>
                      <a:pt x="42" y="75"/>
                      <a:pt x="0" y="174"/>
                      <a:pt x="0" y="280"/>
                    </a:cubicBezTo>
                    <a:cubicBezTo>
                      <a:pt x="0" y="384"/>
                      <a:pt x="41" y="482"/>
                      <a:pt x="113" y="556"/>
                    </a:cubicBezTo>
                    <a:cubicBezTo>
                      <a:pt x="213" y="459"/>
                      <a:pt x="213" y="459"/>
                      <a:pt x="213" y="459"/>
                    </a:cubicBezTo>
                    <a:cubicBezTo>
                      <a:pt x="166" y="411"/>
                      <a:pt x="140" y="347"/>
                      <a:pt x="140" y="280"/>
                    </a:cubicBezTo>
                    <a:cubicBezTo>
                      <a:pt x="140" y="212"/>
                      <a:pt x="167" y="147"/>
                      <a:pt x="215" y="99"/>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pl-PL">
                  <a:latin typeface="Montserrat" panose="00000500000000000000" pitchFamily="2" charset="0"/>
                </a:endParaRPr>
              </a:p>
            </p:txBody>
          </p:sp>
        </p:grpSp>
        <p:sp>
          <p:nvSpPr>
            <p:cNvPr id="42" name="Oval 41">
              <a:extLst>
                <a:ext uri="{FF2B5EF4-FFF2-40B4-BE49-F238E27FC236}">
                  <a16:creationId xmlns:a16="http://schemas.microsoft.com/office/drawing/2014/main" id="{F3E97CAE-BCFE-9F09-EE2B-73E33E4B6182}"/>
                </a:ext>
              </a:extLst>
            </p:cNvPr>
            <p:cNvSpPr/>
            <p:nvPr userDrawn="1"/>
          </p:nvSpPr>
          <p:spPr>
            <a:xfrm>
              <a:off x="9815177" y="2775614"/>
              <a:ext cx="1371600" cy="1371600"/>
            </a:xfrm>
            <a:prstGeom prst="ellipse">
              <a:avLst/>
            </a:prstGeom>
            <a:noFill/>
            <a:ln w="12700">
              <a:solidFill>
                <a:srgbClr val="09271C"/>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spcBef>
                  <a:spcPts val="0"/>
                </a:spcBef>
                <a:spcAft>
                  <a:spcPts val="0"/>
                </a:spcAft>
              </a:pPr>
              <a:r>
                <a:rPr lang="en-US" sz="1000">
                  <a:solidFill>
                    <a:srgbClr val="0D0D0D"/>
                  </a:solidFill>
                  <a:effectLst/>
                  <a:latin typeface="Montserrat" panose="00000500000000000000" pitchFamily="2" charset="0"/>
                  <a:ea typeface="Calibri" panose="020F0502020204030204" pitchFamily="34" charset="0"/>
                  <a:cs typeface="Times New Roman" panose="02020603050405020304" pitchFamily="18" charset="0"/>
                </a:rPr>
                <a:t> </a:t>
              </a:r>
            </a:p>
          </p:txBody>
        </p:sp>
        <p:grpSp>
          <p:nvGrpSpPr>
            <p:cNvPr id="43" name="Group 42">
              <a:extLst>
                <a:ext uri="{FF2B5EF4-FFF2-40B4-BE49-F238E27FC236}">
                  <a16:creationId xmlns:a16="http://schemas.microsoft.com/office/drawing/2014/main" id="{05BAE13D-150D-0C96-4C2E-052ED7639096}"/>
                </a:ext>
              </a:extLst>
            </p:cNvPr>
            <p:cNvGrpSpPr/>
            <p:nvPr userDrawn="1"/>
          </p:nvGrpSpPr>
          <p:grpSpPr>
            <a:xfrm>
              <a:off x="10043777" y="2975710"/>
              <a:ext cx="914400" cy="914400"/>
              <a:chOff x="0" y="0"/>
              <a:chExt cx="296175" cy="297225"/>
            </a:xfrm>
            <a:solidFill>
              <a:srgbClr val="4472C4"/>
            </a:solidFill>
          </p:grpSpPr>
          <p:sp>
            <p:nvSpPr>
              <p:cNvPr id="44" name="Google Shape;8996;p68">
                <a:extLst>
                  <a:ext uri="{FF2B5EF4-FFF2-40B4-BE49-F238E27FC236}">
                    <a16:creationId xmlns:a16="http://schemas.microsoft.com/office/drawing/2014/main" id="{A77A7334-82C9-DECB-154C-787D175DD731}"/>
                  </a:ext>
                </a:extLst>
              </p:cNvPr>
              <p:cNvSpPr/>
              <p:nvPr/>
            </p:nvSpPr>
            <p:spPr>
              <a:xfrm>
                <a:off x="85850" y="69700"/>
                <a:ext cx="122100" cy="99275"/>
              </a:xfrm>
              <a:custGeom>
                <a:avLst/>
                <a:gdLst/>
                <a:ahLst/>
                <a:cxnLst/>
                <a:rect l="l" t="t" r="r" b="b"/>
                <a:pathLst>
                  <a:path w="4884" h="3971" extrusionOk="0">
                    <a:moveTo>
                      <a:pt x="2426" y="1"/>
                    </a:moveTo>
                    <a:cubicBezTo>
                      <a:pt x="1103" y="1"/>
                      <a:pt x="0" y="1104"/>
                      <a:pt x="0" y="2427"/>
                    </a:cubicBezTo>
                    <a:cubicBezTo>
                      <a:pt x="0" y="3025"/>
                      <a:pt x="190" y="3530"/>
                      <a:pt x="536" y="3971"/>
                    </a:cubicBezTo>
                    <a:cubicBezTo>
                      <a:pt x="820" y="3624"/>
                      <a:pt x="1103" y="3309"/>
                      <a:pt x="1481" y="3057"/>
                    </a:cubicBezTo>
                    <a:cubicBezTo>
                      <a:pt x="1261" y="2805"/>
                      <a:pt x="1103" y="2458"/>
                      <a:pt x="1103" y="2112"/>
                    </a:cubicBezTo>
                    <a:cubicBezTo>
                      <a:pt x="1103" y="1356"/>
                      <a:pt x="1733" y="726"/>
                      <a:pt x="2489" y="726"/>
                    </a:cubicBezTo>
                    <a:cubicBezTo>
                      <a:pt x="3214" y="726"/>
                      <a:pt x="3844" y="1356"/>
                      <a:pt x="3844" y="2112"/>
                    </a:cubicBezTo>
                    <a:cubicBezTo>
                      <a:pt x="3844" y="2458"/>
                      <a:pt x="3687" y="2805"/>
                      <a:pt x="3466" y="3057"/>
                    </a:cubicBezTo>
                    <a:cubicBezTo>
                      <a:pt x="3844" y="3246"/>
                      <a:pt x="4128" y="3561"/>
                      <a:pt x="4317" y="3971"/>
                    </a:cubicBezTo>
                    <a:cubicBezTo>
                      <a:pt x="4695" y="3530"/>
                      <a:pt x="4884" y="3025"/>
                      <a:pt x="4884" y="2427"/>
                    </a:cubicBezTo>
                    <a:cubicBezTo>
                      <a:pt x="4884" y="1104"/>
                      <a:pt x="3781" y="1"/>
                      <a:pt x="2426" y="1"/>
                    </a:cubicBezTo>
                    <a:close/>
                  </a:path>
                </a:pathLst>
              </a:custGeom>
              <a:solidFill>
                <a:srgbClr val="00015E"/>
              </a:solidFill>
              <a:ln>
                <a:solidFill>
                  <a:srgbClr val="09271C"/>
                </a:solidFill>
              </a:ln>
            </p:spPr>
            <p:txBody>
              <a:bodyPr spcFirstLastPara="1" wrap="square" lIns="62728" tIns="62728" rIns="62728" bIns="62728" anchor="ctr" anchorCtr="0">
                <a:noAutofit/>
              </a:bodyPr>
              <a:lstStyle/>
              <a:p>
                <a:endParaRPr lang="en-US"/>
              </a:p>
            </p:txBody>
          </p:sp>
          <p:sp>
            <p:nvSpPr>
              <p:cNvPr id="45" name="Google Shape;8997;p68">
                <a:extLst>
                  <a:ext uri="{FF2B5EF4-FFF2-40B4-BE49-F238E27FC236}">
                    <a16:creationId xmlns:a16="http://schemas.microsoft.com/office/drawing/2014/main" id="{89FE7388-F22A-25AF-23F0-A027F0220776}"/>
                  </a:ext>
                </a:extLst>
              </p:cNvPr>
              <p:cNvSpPr/>
              <p:nvPr/>
            </p:nvSpPr>
            <p:spPr>
              <a:xfrm>
                <a:off x="129950" y="105150"/>
                <a:ext cx="35475" cy="35475"/>
              </a:xfrm>
              <a:custGeom>
                <a:avLst/>
                <a:gdLst/>
                <a:ahLst/>
                <a:cxnLst/>
                <a:rect l="l" t="t" r="r" b="b"/>
                <a:pathLst>
                  <a:path w="1419" h="1419" extrusionOk="0">
                    <a:moveTo>
                      <a:pt x="725" y="1"/>
                    </a:moveTo>
                    <a:cubicBezTo>
                      <a:pt x="316" y="1"/>
                      <a:pt x="1" y="316"/>
                      <a:pt x="1" y="694"/>
                    </a:cubicBezTo>
                    <a:cubicBezTo>
                      <a:pt x="1" y="1103"/>
                      <a:pt x="316" y="1418"/>
                      <a:pt x="725" y="1418"/>
                    </a:cubicBezTo>
                    <a:cubicBezTo>
                      <a:pt x="1103" y="1418"/>
                      <a:pt x="1418" y="1103"/>
                      <a:pt x="1418" y="694"/>
                    </a:cubicBezTo>
                    <a:cubicBezTo>
                      <a:pt x="1418" y="316"/>
                      <a:pt x="1103" y="1"/>
                      <a:pt x="725" y="1"/>
                    </a:cubicBezTo>
                    <a:close/>
                  </a:path>
                </a:pathLst>
              </a:custGeom>
              <a:grpFill/>
              <a:ln>
                <a:solidFill>
                  <a:srgbClr val="09271C"/>
                </a:solidFill>
              </a:ln>
            </p:spPr>
            <p:txBody>
              <a:bodyPr spcFirstLastPara="1" wrap="square" lIns="62728" tIns="62728" rIns="62728" bIns="62728" anchor="ctr" anchorCtr="0">
                <a:noAutofit/>
              </a:bodyPr>
              <a:lstStyle/>
              <a:p>
                <a:endParaRPr lang="en-US"/>
              </a:p>
            </p:txBody>
          </p:sp>
          <p:sp>
            <p:nvSpPr>
              <p:cNvPr id="46" name="Google Shape;8998;p68">
                <a:extLst>
                  <a:ext uri="{FF2B5EF4-FFF2-40B4-BE49-F238E27FC236}">
                    <a16:creationId xmlns:a16="http://schemas.microsoft.com/office/drawing/2014/main" id="{53BAE2E6-C34C-5C94-AF5E-C338C42E38D4}"/>
                  </a:ext>
                </a:extLst>
              </p:cNvPr>
              <p:cNvSpPr/>
              <p:nvPr/>
            </p:nvSpPr>
            <p:spPr>
              <a:xfrm>
                <a:off x="18125" y="0"/>
                <a:ext cx="259150" cy="261125"/>
              </a:xfrm>
              <a:custGeom>
                <a:avLst/>
                <a:gdLst/>
                <a:ahLst/>
                <a:cxnLst/>
                <a:rect l="l" t="t" r="r" b="b"/>
                <a:pathLst>
                  <a:path w="10366" h="10445" extrusionOk="0">
                    <a:moveTo>
                      <a:pt x="5198" y="2159"/>
                    </a:moveTo>
                    <a:cubicBezTo>
                      <a:pt x="6931" y="2159"/>
                      <a:pt x="8286" y="3514"/>
                      <a:pt x="8286" y="5246"/>
                    </a:cubicBezTo>
                    <a:cubicBezTo>
                      <a:pt x="8286" y="6916"/>
                      <a:pt x="6931" y="8365"/>
                      <a:pt x="5198" y="8365"/>
                    </a:cubicBezTo>
                    <a:cubicBezTo>
                      <a:pt x="3340" y="8365"/>
                      <a:pt x="2079" y="6822"/>
                      <a:pt x="2079" y="5246"/>
                    </a:cubicBezTo>
                    <a:cubicBezTo>
                      <a:pt x="2079" y="3514"/>
                      <a:pt x="3497" y="2159"/>
                      <a:pt x="5198" y="2159"/>
                    </a:cubicBezTo>
                    <a:close/>
                    <a:moveTo>
                      <a:pt x="5167" y="1"/>
                    </a:moveTo>
                    <a:cubicBezTo>
                      <a:pt x="5088" y="1"/>
                      <a:pt x="5009" y="17"/>
                      <a:pt x="4946" y="48"/>
                    </a:cubicBezTo>
                    <a:lnTo>
                      <a:pt x="4001" y="836"/>
                    </a:lnTo>
                    <a:lnTo>
                      <a:pt x="2773" y="678"/>
                    </a:lnTo>
                    <a:cubicBezTo>
                      <a:pt x="2756" y="675"/>
                      <a:pt x="2739" y="673"/>
                      <a:pt x="2723" y="673"/>
                    </a:cubicBezTo>
                    <a:cubicBezTo>
                      <a:pt x="2583" y="673"/>
                      <a:pt x="2454" y="786"/>
                      <a:pt x="2426" y="899"/>
                    </a:cubicBezTo>
                    <a:lnTo>
                      <a:pt x="1953" y="2033"/>
                    </a:lnTo>
                    <a:lnTo>
                      <a:pt x="819" y="2505"/>
                    </a:lnTo>
                    <a:cubicBezTo>
                      <a:pt x="662" y="2568"/>
                      <a:pt x="567" y="2694"/>
                      <a:pt x="630" y="2852"/>
                    </a:cubicBezTo>
                    <a:lnTo>
                      <a:pt x="788" y="4081"/>
                    </a:lnTo>
                    <a:lnTo>
                      <a:pt x="32" y="5026"/>
                    </a:lnTo>
                    <a:cubicBezTo>
                      <a:pt x="0" y="5183"/>
                      <a:pt x="0" y="5341"/>
                      <a:pt x="63" y="5467"/>
                    </a:cubicBezTo>
                    <a:lnTo>
                      <a:pt x="819" y="6381"/>
                    </a:lnTo>
                    <a:lnTo>
                      <a:pt x="662" y="7609"/>
                    </a:lnTo>
                    <a:cubicBezTo>
                      <a:pt x="630" y="7767"/>
                      <a:pt x="725" y="7924"/>
                      <a:pt x="851" y="7956"/>
                    </a:cubicBezTo>
                    <a:lnTo>
                      <a:pt x="1985" y="8428"/>
                    </a:lnTo>
                    <a:lnTo>
                      <a:pt x="2457" y="9594"/>
                    </a:lnTo>
                    <a:cubicBezTo>
                      <a:pt x="2536" y="9725"/>
                      <a:pt x="2637" y="9791"/>
                      <a:pt x="2741" y="9791"/>
                    </a:cubicBezTo>
                    <a:cubicBezTo>
                      <a:pt x="2762" y="9791"/>
                      <a:pt x="2783" y="9788"/>
                      <a:pt x="2804" y="9783"/>
                    </a:cubicBezTo>
                    <a:lnTo>
                      <a:pt x="4033" y="9626"/>
                    </a:lnTo>
                    <a:lnTo>
                      <a:pt x="4978" y="10382"/>
                    </a:lnTo>
                    <a:cubicBezTo>
                      <a:pt x="5072" y="10413"/>
                      <a:pt x="5104" y="10445"/>
                      <a:pt x="5167" y="10445"/>
                    </a:cubicBezTo>
                    <a:cubicBezTo>
                      <a:pt x="5261" y="10445"/>
                      <a:pt x="5324" y="10413"/>
                      <a:pt x="5387" y="10382"/>
                    </a:cubicBezTo>
                    <a:lnTo>
                      <a:pt x="6333" y="9626"/>
                    </a:lnTo>
                    <a:lnTo>
                      <a:pt x="7530" y="9783"/>
                    </a:lnTo>
                    <a:cubicBezTo>
                      <a:pt x="7687" y="9783"/>
                      <a:pt x="7876" y="9689"/>
                      <a:pt x="7908" y="9594"/>
                    </a:cubicBezTo>
                    <a:lnTo>
                      <a:pt x="8380" y="8428"/>
                    </a:lnTo>
                    <a:lnTo>
                      <a:pt x="9515" y="7956"/>
                    </a:lnTo>
                    <a:cubicBezTo>
                      <a:pt x="9672" y="7893"/>
                      <a:pt x="9735" y="7767"/>
                      <a:pt x="9704" y="7609"/>
                    </a:cubicBezTo>
                    <a:lnTo>
                      <a:pt x="9546" y="6381"/>
                    </a:lnTo>
                    <a:lnTo>
                      <a:pt x="10302" y="5467"/>
                    </a:lnTo>
                    <a:cubicBezTo>
                      <a:pt x="10365" y="5341"/>
                      <a:pt x="10365" y="5120"/>
                      <a:pt x="10302" y="5026"/>
                    </a:cubicBezTo>
                    <a:lnTo>
                      <a:pt x="9546" y="4081"/>
                    </a:lnTo>
                    <a:lnTo>
                      <a:pt x="9704" y="2852"/>
                    </a:lnTo>
                    <a:cubicBezTo>
                      <a:pt x="9735" y="2694"/>
                      <a:pt x="9641" y="2537"/>
                      <a:pt x="9515" y="2505"/>
                    </a:cubicBezTo>
                    <a:lnTo>
                      <a:pt x="8380" y="2033"/>
                    </a:lnTo>
                    <a:lnTo>
                      <a:pt x="7908" y="899"/>
                    </a:lnTo>
                    <a:cubicBezTo>
                      <a:pt x="7826" y="762"/>
                      <a:pt x="7719" y="672"/>
                      <a:pt x="7589" y="672"/>
                    </a:cubicBezTo>
                    <a:cubicBezTo>
                      <a:pt x="7570" y="672"/>
                      <a:pt x="7550" y="674"/>
                      <a:pt x="7530" y="678"/>
                    </a:cubicBezTo>
                    <a:lnTo>
                      <a:pt x="6333" y="836"/>
                    </a:lnTo>
                    <a:lnTo>
                      <a:pt x="5387" y="48"/>
                    </a:lnTo>
                    <a:cubicBezTo>
                      <a:pt x="5324" y="17"/>
                      <a:pt x="5246" y="1"/>
                      <a:pt x="5167" y="1"/>
                    </a:cubicBezTo>
                    <a:close/>
                  </a:path>
                </a:pathLst>
              </a:custGeom>
              <a:solidFill>
                <a:srgbClr val="00015E"/>
              </a:solidFill>
              <a:ln>
                <a:solidFill>
                  <a:srgbClr val="09271C"/>
                </a:solidFill>
              </a:ln>
            </p:spPr>
            <p:txBody>
              <a:bodyPr spcFirstLastPara="1" wrap="square" lIns="62728" tIns="62728" rIns="62728" bIns="62728" anchor="ctr" anchorCtr="0">
                <a:noAutofit/>
              </a:bodyPr>
              <a:lstStyle/>
              <a:p>
                <a:endParaRPr lang="en-US"/>
              </a:p>
            </p:txBody>
          </p:sp>
          <p:sp>
            <p:nvSpPr>
              <p:cNvPr id="47" name="Google Shape;8999;p68">
                <a:extLst>
                  <a:ext uri="{FF2B5EF4-FFF2-40B4-BE49-F238E27FC236}">
                    <a16:creationId xmlns:a16="http://schemas.microsoft.com/office/drawing/2014/main" id="{25DFAB12-1ED1-4729-315A-4DA20CBCD849}"/>
                  </a:ext>
                </a:extLst>
              </p:cNvPr>
              <p:cNvSpPr/>
              <p:nvPr/>
            </p:nvSpPr>
            <p:spPr>
              <a:xfrm>
                <a:off x="114200" y="157150"/>
                <a:ext cx="66975" cy="34675"/>
              </a:xfrm>
              <a:custGeom>
                <a:avLst/>
                <a:gdLst/>
                <a:ahLst/>
                <a:cxnLst/>
                <a:rect l="l" t="t" r="r" b="b"/>
                <a:pathLst>
                  <a:path w="2679" h="1387" extrusionOk="0">
                    <a:moveTo>
                      <a:pt x="1355" y="0"/>
                    </a:moveTo>
                    <a:cubicBezTo>
                      <a:pt x="725" y="0"/>
                      <a:pt x="190" y="441"/>
                      <a:pt x="1" y="977"/>
                    </a:cubicBezTo>
                    <a:cubicBezTo>
                      <a:pt x="410" y="1229"/>
                      <a:pt x="820" y="1386"/>
                      <a:pt x="1355" y="1386"/>
                    </a:cubicBezTo>
                    <a:cubicBezTo>
                      <a:pt x="1859" y="1386"/>
                      <a:pt x="2301" y="1229"/>
                      <a:pt x="2679" y="977"/>
                    </a:cubicBezTo>
                    <a:cubicBezTo>
                      <a:pt x="2521" y="410"/>
                      <a:pt x="1985" y="0"/>
                      <a:pt x="1355" y="0"/>
                    </a:cubicBezTo>
                    <a:close/>
                  </a:path>
                </a:pathLst>
              </a:custGeom>
              <a:grpFill/>
              <a:ln>
                <a:solidFill>
                  <a:srgbClr val="09271C"/>
                </a:solidFill>
              </a:ln>
            </p:spPr>
            <p:txBody>
              <a:bodyPr spcFirstLastPara="1" wrap="square" lIns="62728" tIns="62728" rIns="62728" bIns="62728" anchor="ctr" anchorCtr="0">
                <a:noAutofit/>
              </a:bodyPr>
              <a:lstStyle/>
              <a:p>
                <a:endParaRPr lang="en-US"/>
              </a:p>
            </p:txBody>
          </p:sp>
          <p:sp>
            <p:nvSpPr>
              <p:cNvPr id="48" name="Google Shape;9000;p68">
                <a:extLst>
                  <a:ext uri="{FF2B5EF4-FFF2-40B4-BE49-F238E27FC236}">
                    <a16:creationId xmlns:a16="http://schemas.microsoft.com/office/drawing/2014/main" id="{F62C4DFA-78F9-B821-3925-2885C6E55530}"/>
                  </a:ext>
                </a:extLst>
              </p:cNvPr>
              <p:cNvSpPr/>
              <p:nvPr/>
            </p:nvSpPr>
            <p:spPr>
              <a:xfrm>
                <a:off x="200850" y="208325"/>
                <a:ext cx="95325" cy="86975"/>
              </a:xfrm>
              <a:custGeom>
                <a:avLst/>
                <a:gdLst/>
                <a:ahLst/>
                <a:cxnLst/>
                <a:rect l="l" t="t" r="r" b="b"/>
                <a:pathLst>
                  <a:path w="3813" h="3479" extrusionOk="0">
                    <a:moveTo>
                      <a:pt x="2867" y="1"/>
                    </a:moveTo>
                    <a:cubicBezTo>
                      <a:pt x="2741" y="127"/>
                      <a:pt x="2647" y="221"/>
                      <a:pt x="2489" y="284"/>
                    </a:cubicBezTo>
                    <a:lnTo>
                      <a:pt x="1607" y="631"/>
                    </a:lnTo>
                    <a:lnTo>
                      <a:pt x="1260" y="1482"/>
                    </a:lnTo>
                    <a:cubicBezTo>
                      <a:pt x="1103" y="1891"/>
                      <a:pt x="693" y="2112"/>
                      <a:pt x="284" y="2112"/>
                    </a:cubicBezTo>
                    <a:lnTo>
                      <a:pt x="158" y="2112"/>
                    </a:lnTo>
                    <a:lnTo>
                      <a:pt x="0" y="2080"/>
                    </a:lnTo>
                    <a:lnTo>
                      <a:pt x="1166" y="3372"/>
                    </a:lnTo>
                    <a:cubicBezTo>
                      <a:pt x="1237" y="3443"/>
                      <a:pt x="1343" y="3478"/>
                      <a:pt x="1445" y="3478"/>
                    </a:cubicBezTo>
                    <a:cubicBezTo>
                      <a:pt x="1479" y="3478"/>
                      <a:pt x="1512" y="3474"/>
                      <a:pt x="1544" y="3466"/>
                    </a:cubicBezTo>
                    <a:cubicBezTo>
                      <a:pt x="1638" y="3403"/>
                      <a:pt x="1764" y="3340"/>
                      <a:pt x="1764" y="3183"/>
                    </a:cubicBezTo>
                    <a:lnTo>
                      <a:pt x="2080" y="1639"/>
                    </a:lnTo>
                    <a:lnTo>
                      <a:pt x="3497" y="1324"/>
                    </a:lnTo>
                    <a:cubicBezTo>
                      <a:pt x="3532" y="1338"/>
                      <a:pt x="3563" y="1344"/>
                      <a:pt x="3592" y="1344"/>
                    </a:cubicBezTo>
                    <a:cubicBezTo>
                      <a:pt x="3693" y="1344"/>
                      <a:pt x="3756" y="1265"/>
                      <a:pt x="3781" y="1167"/>
                    </a:cubicBezTo>
                    <a:cubicBezTo>
                      <a:pt x="3812" y="1072"/>
                      <a:pt x="3781" y="946"/>
                      <a:pt x="3686" y="820"/>
                    </a:cubicBezTo>
                    <a:lnTo>
                      <a:pt x="2867" y="1"/>
                    </a:lnTo>
                    <a:close/>
                  </a:path>
                </a:pathLst>
              </a:custGeom>
              <a:solidFill>
                <a:srgbClr val="00015E"/>
              </a:solidFill>
              <a:ln>
                <a:solidFill>
                  <a:srgbClr val="09271C"/>
                </a:solidFill>
              </a:ln>
            </p:spPr>
            <p:txBody>
              <a:bodyPr spcFirstLastPara="1" wrap="square" lIns="62728" tIns="62728" rIns="62728" bIns="62728" anchor="ctr" anchorCtr="0">
                <a:noAutofit/>
              </a:bodyPr>
              <a:lstStyle/>
              <a:p>
                <a:endParaRPr lang="en-US"/>
              </a:p>
            </p:txBody>
          </p:sp>
          <p:sp>
            <p:nvSpPr>
              <p:cNvPr id="49" name="Google Shape;9001;p68">
                <a:extLst>
                  <a:ext uri="{FF2B5EF4-FFF2-40B4-BE49-F238E27FC236}">
                    <a16:creationId xmlns:a16="http://schemas.microsoft.com/office/drawing/2014/main" id="{69596241-8565-C290-7F52-FE759DD4DFA8}"/>
                  </a:ext>
                </a:extLst>
              </p:cNvPr>
              <p:cNvSpPr/>
              <p:nvPr/>
            </p:nvSpPr>
            <p:spPr>
              <a:xfrm>
                <a:off x="0" y="209900"/>
                <a:ext cx="95325" cy="87325"/>
              </a:xfrm>
              <a:custGeom>
                <a:avLst/>
                <a:gdLst/>
                <a:ahLst/>
                <a:cxnLst/>
                <a:rect l="l" t="t" r="r" b="b"/>
                <a:pathLst>
                  <a:path w="3813" h="3493" extrusionOk="0">
                    <a:moveTo>
                      <a:pt x="946" y="1"/>
                    </a:moveTo>
                    <a:lnTo>
                      <a:pt x="126" y="851"/>
                    </a:lnTo>
                    <a:cubicBezTo>
                      <a:pt x="0" y="851"/>
                      <a:pt x="0" y="1009"/>
                      <a:pt x="32" y="1104"/>
                    </a:cubicBezTo>
                    <a:cubicBezTo>
                      <a:pt x="95" y="1230"/>
                      <a:pt x="158" y="1324"/>
                      <a:pt x="315" y="1356"/>
                    </a:cubicBezTo>
                    <a:lnTo>
                      <a:pt x="1733" y="1671"/>
                    </a:lnTo>
                    <a:lnTo>
                      <a:pt x="2048" y="3214"/>
                    </a:lnTo>
                    <a:cubicBezTo>
                      <a:pt x="2080" y="3309"/>
                      <a:pt x="2174" y="3435"/>
                      <a:pt x="2300" y="3466"/>
                    </a:cubicBezTo>
                    <a:cubicBezTo>
                      <a:pt x="2328" y="3485"/>
                      <a:pt x="2361" y="3492"/>
                      <a:pt x="2396" y="3492"/>
                    </a:cubicBezTo>
                    <a:cubicBezTo>
                      <a:pt x="2482" y="3492"/>
                      <a:pt x="2580" y="3448"/>
                      <a:pt x="2647" y="3403"/>
                    </a:cubicBezTo>
                    <a:lnTo>
                      <a:pt x="3813" y="2112"/>
                    </a:lnTo>
                    <a:lnTo>
                      <a:pt x="3813" y="2112"/>
                    </a:lnTo>
                    <a:lnTo>
                      <a:pt x="3624" y="2143"/>
                    </a:lnTo>
                    <a:lnTo>
                      <a:pt x="3561" y="2143"/>
                    </a:lnTo>
                    <a:cubicBezTo>
                      <a:pt x="3119" y="2143"/>
                      <a:pt x="2773" y="1891"/>
                      <a:pt x="2552" y="1513"/>
                    </a:cubicBezTo>
                    <a:lnTo>
                      <a:pt x="2206" y="631"/>
                    </a:lnTo>
                    <a:lnTo>
                      <a:pt x="1355" y="284"/>
                    </a:lnTo>
                    <a:cubicBezTo>
                      <a:pt x="1198" y="221"/>
                      <a:pt x="1072" y="127"/>
                      <a:pt x="946" y="1"/>
                    </a:cubicBezTo>
                    <a:close/>
                  </a:path>
                </a:pathLst>
              </a:custGeom>
              <a:solidFill>
                <a:srgbClr val="00015E"/>
              </a:solidFill>
              <a:ln>
                <a:solidFill>
                  <a:srgbClr val="09271C"/>
                </a:solidFill>
              </a:ln>
            </p:spPr>
            <p:txBody>
              <a:bodyPr spcFirstLastPara="1" wrap="square" lIns="62728" tIns="62728" rIns="62728" bIns="62728" anchor="ctr" anchorCtr="0">
                <a:noAutofit/>
              </a:bodyPr>
              <a:lstStyle/>
              <a:p>
                <a:endParaRPr lang="en-US"/>
              </a:p>
            </p:txBody>
          </p:sp>
        </p:grpSp>
      </p:grpSp>
      <p:grpSp>
        <p:nvGrpSpPr>
          <p:cNvPr id="57" name="Group 56">
            <a:extLst>
              <a:ext uri="{FF2B5EF4-FFF2-40B4-BE49-F238E27FC236}">
                <a16:creationId xmlns:a16="http://schemas.microsoft.com/office/drawing/2014/main" id="{27ABF2F5-DE9A-2D31-516C-F51B6D2841EF}"/>
              </a:ext>
              <a:ext uri="{C183D7F6-B498-43B3-948B-1728B52AA6E4}">
                <adec:decorative xmlns:adec="http://schemas.microsoft.com/office/drawing/2017/decorative" val="1"/>
              </a:ext>
            </a:extLst>
          </p:cNvPr>
          <p:cNvGrpSpPr/>
          <p:nvPr/>
        </p:nvGrpSpPr>
        <p:grpSpPr>
          <a:xfrm>
            <a:off x="3261292" y="2716566"/>
            <a:ext cx="1371600" cy="1371600"/>
            <a:chOff x="3257264" y="2652166"/>
            <a:chExt cx="1371600" cy="1455974"/>
          </a:xfrm>
        </p:grpSpPr>
        <p:sp>
          <p:nvSpPr>
            <p:cNvPr id="58" name="AutoShape 23">
              <a:extLst>
                <a:ext uri="{FF2B5EF4-FFF2-40B4-BE49-F238E27FC236}">
                  <a16:creationId xmlns:a16="http://schemas.microsoft.com/office/drawing/2014/main" id="{933C40B5-60EB-C598-E296-30A24419B23A}"/>
                </a:ext>
              </a:extLst>
            </p:cNvPr>
            <p:cNvSpPr>
              <a:spLocks noChangeAspect="1" noChangeArrowheads="1" noTextEdit="1"/>
            </p:cNvSpPr>
            <p:nvPr userDrawn="1"/>
          </p:nvSpPr>
          <p:spPr bwMode="auto">
            <a:xfrm>
              <a:off x="3672396" y="3108422"/>
              <a:ext cx="541337" cy="41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pl-PL"/>
            </a:p>
          </p:txBody>
        </p:sp>
        <p:grpSp>
          <p:nvGrpSpPr>
            <p:cNvPr id="59" name="Grupa 65">
              <a:extLst>
                <a:ext uri="{FF2B5EF4-FFF2-40B4-BE49-F238E27FC236}">
                  <a16:creationId xmlns:a16="http://schemas.microsoft.com/office/drawing/2014/main" id="{0AC3BAFB-E4DB-56C4-6681-3466C9EADA43}"/>
                </a:ext>
              </a:extLst>
            </p:cNvPr>
            <p:cNvGrpSpPr/>
            <p:nvPr userDrawn="1"/>
          </p:nvGrpSpPr>
          <p:grpSpPr>
            <a:xfrm>
              <a:off x="3672396" y="3108422"/>
              <a:ext cx="541337" cy="412750"/>
              <a:chOff x="906463" y="3402013"/>
              <a:chExt cx="541337" cy="412750"/>
            </a:xfrm>
          </p:grpSpPr>
          <p:sp>
            <p:nvSpPr>
              <p:cNvPr id="62" name="Freeform 25">
                <a:extLst>
                  <a:ext uri="{FF2B5EF4-FFF2-40B4-BE49-F238E27FC236}">
                    <a16:creationId xmlns:a16="http://schemas.microsoft.com/office/drawing/2014/main" id="{5D62A063-B6CF-A2BD-56F7-D570BAEFB0CE}"/>
                  </a:ext>
                </a:extLst>
              </p:cNvPr>
              <p:cNvSpPr>
                <a:spLocks noEditPoints="1"/>
              </p:cNvSpPr>
              <p:nvPr/>
            </p:nvSpPr>
            <p:spPr bwMode="auto">
              <a:xfrm>
                <a:off x="989013" y="3402013"/>
                <a:ext cx="376237" cy="412750"/>
              </a:xfrm>
              <a:custGeom>
                <a:avLst/>
                <a:gdLst>
                  <a:gd name="T0" fmla="*/ 1523 w 1656"/>
                  <a:gd name="T1" fmla="*/ 1474 h 1814"/>
                  <a:gd name="T2" fmla="*/ 1409 w 1656"/>
                  <a:gd name="T3" fmla="*/ 1100 h 1814"/>
                  <a:gd name="T4" fmla="*/ 1409 w 1656"/>
                  <a:gd name="T5" fmla="*/ 721 h 1814"/>
                  <a:gd name="T6" fmla="*/ 1238 w 1656"/>
                  <a:gd name="T7" fmla="*/ 309 h 1814"/>
                  <a:gd name="T8" fmla="*/ 896 w 1656"/>
                  <a:gd name="T9" fmla="*/ 144 h 1814"/>
                  <a:gd name="T10" fmla="*/ 896 w 1656"/>
                  <a:gd name="T11" fmla="*/ 0 h 1814"/>
                  <a:gd name="T12" fmla="*/ 756 w 1656"/>
                  <a:gd name="T13" fmla="*/ 0 h 1814"/>
                  <a:gd name="T14" fmla="*/ 756 w 1656"/>
                  <a:gd name="T15" fmla="*/ 144 h 1814"/>
                  <a:gd name="T16" fmla="*/ 247 w 1656"/>
                  <a:gd name="T17" fmla="*/ 727 h 1814"/>
                  <a:gd name="T18" fmla="*/ 247 w 1656"/>
                  <a:gd name="T19" fmla="*/ 1100 h 1814"/>
                  <a:gd name="T20" fmla="*/ 133 w 1656"/>
                  <a:gd name="T21" fmla="*/ 1474 h 1814"/>
                  <a:gd name="T22" fmla="*/ 0 w 1656"/>
                  <a:gd name="T23" fmla="*/ 1674 h 1814"/>
                  <a:gd name="T24" fmla="*/ 631 w 1656"/>
                  <a:gd name="T25" fmla="*/ 1674 h 1814"/>
                  <a:gd name="T26" fmla="*/ 828 w 1656"/>
                  <a:gd name="T27" fmla="*/ 1814 h 1814"/>
                  <a:gd name="T28" fmla="*/ 1025 w 1656"/>
                  <a:gd name="T29" fmla="*/ 1674 h 1814"/>
                  <a:gd name="T30" fmla="*/ 1656 w 1656"/>
                  <a:gd name="T31" fmla="*/ 1674 h 1814"/>
                  <a:gd name="T32" fmla="*/ 1523 w 1656"/>
                  <a:gd name="T33" fmla="*/ 1474 h 1814"/>
                  <a:gd name="T34" fmla="*/ 260 w 1656"/>
                  <a:gd name="T35" fmla="*/ 1535 h 1814"/>
                  <a:gd name="T36" fmla="*/ 386 w 1656"/>
                  <a:gd name="T37" fmla="*/ 1100 h 1814"/>
                  <a:gd name="T38" fmla="*/ 386 w 1656"/>
                  <a:gd name="T39" fmla="*/ 727 h 1814"/>
                  <a:gd name="T40" fmla="*/ 826 w 1656"/>
                  <a:gd name="T41" fmla="*/ 279 h 1814"/>
                  <a:gd name="T42" fmla="*/ 828 w 1656"/>
                  <a:gd name="T43" fmla="*/ 279 h 1814"/>
                  <a:gd name="T44" fmla="*/ 1140 w 1656"/>
                  <a:gd name="T45" fmla="*/ 408 h 1814"/>
                  <a:gd name="T46" fmla="*/ 1270 w 1656"/>
                  <a:gd name="T47" fmla="*/ 721 h 1814"/>
                  <a:gd name="T48" fmla="*/ 1270 w 1656"/>
                  <a:gd name="T49" fmla="*/ 1100 h 1814"/>
                  <a:gd name="T50" fmla="*/ 1396 w 1656"/>
                  <a:gd name="T51" fmla="*/ 1535 h 1814"/>
                  <a:gd name="T52" fmla="*/ 260 w 1656"/>
                  <a:gd name="T53" fmla="*/ 1535 h 18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656" h="1814">
                    <a:moveTo>
                      <a:pt x="1523" y="1474"/>
                    </a:moveTo>
                    <a:cubicBezTo>
                      <a:pt x="1448" y="1363"/>
                      <a:pt x="1409" y="1234"/>
                      <a:pt x="1409" y="1100"/>
                    </a:cubicBezTo>
                    <a:cubicBezTo>
                      <a:pt x="1409" y="721"/>
                      <a:pt x="1409" y="721"/>
                      <a:pt x="1409" y="721"/>
                    </a:cubicBezTo>
                    <a:cubicBezTo>
                      <a:pt x="1409" y="565"/>
                      <a:pt x="1349" y="419"/>
                      <a:pt x="1238" y="309"/>
                    </a:cubicBezTo>
                    <a:cubicBezTo>
                      <a:pt x="1145" y="216"/>
                      <a:pt x="1025" y="159"/>
                      <a:pt x="896" y="144"/>
                    </a:cubicBezTo>
                    <a:cubicBezTo>
                      <a:pt x="896" y="0"/>
                      <a:pt x="896" y="0"/>
                      <a:pt x="896" y="0"/>
                    </a:cubicBezTo>
                    <a:cubicBezTo>
                      <a:pt x="756" y="0"/>
                      <a:pt x="756" y="0"/>
                      <a:pt x="756" y="0"/>
                    </a:cubicBezTo>
                    <a:cubicBezTo>
                      <a:pt x="756" y="144"/>
                      <a:pt x="756" y="144"/>
                      <a:pt x="756" y="144"/>
                    </a:cubicBezTo>
                    <a:cubicBezTo>
                      <a:pt x="470" y="180"/>
                      <a:pt x="247" y="428"/>
                      <a:pt x="247" y="727"/>
                    </a:cubicBezTo>
                    <a:cubicBezTo>
                      <a:pt x="247" y="1100"/>
                      <a:pt x="247" y="1100"/>
                      <a:pt x="247" y="1100"/>
                    </a:cubicBezTo>
                    <a:cubicBezTo>
                      <a:pt x="247" y="1234"/>
                      <a:pt x="208" y="1363"/>
                      <a:pt x="133" y="1474"/>
                    </a:cubicBezTo>
                    <a:cubicBezTo>
                      <a:pt x="0" y="1674"/>
                      <a:pt x="0" y="1674"/>
                      <a:pt x="0" y="1674"/>
                    </a:cubicBezTo>
                    <a:cubicBezTo>
                      <a:pt x="631" y="1674"/>
                      <a:pt x="631" y="1674"/>
                      <a:pt x="631" y="1674"/>
                    </a:cubicBezTo>
                    <a:cubicBezTo>
                      <a:pt x="660" y="1756"/>
                      <a:pt x="737" y="1814"/>
                      <a:pt x="828" y="1814"/>
                    </a:cubicBezTo>
                    <a:cubicBezTo>
                      <a:pt x="919" y="1814"/>
                      <a:pt x="996" y="1756"/>
                      <a:pt x="1025" y="1674"/>
                    </a:cubicBezTo>
                    <a:cubicBezTo>
                      <a:pt x="1656" y="1674"/>
                      <a:pt x="1656" y="1674"/>
                      <a:pt x="1656" y="1674"/>
                    </a:cubicBezTo>
                    <a:lnTo>
                      <a:pt x="1523" y="1474"/>
                    </a:lnTo>
                    <a:close/>
                    <a:moveTo>
                      <a:pt x="260" y="1535"/>
                    </a:moveTo>
                    <a:cubicBezTo>
                      <a:pt x="343" y="1405"/>
                      <a:pt x="386" y="1255"/>
                      <a:pt x="386" y="1100"/>
                    </a:cubicBezTo>
                    <a:cubicBezTo>
                      <a:pt x="386" y="727"/>
                      <a:pt x="386" y="727"/>
                      <a:pt x="386" y="727"/>
                    </a:cubicBezTo>
                    <a:cubicBezTo>
                      <a:pt x="386" y="481"/>
                      <a:pt x="584" y="280"/>
                      <a:pt x="826" y="279"/>
                    </a:cubicBezTo>
                    <a:cubicBezTo>
                      <a:pt x="827" y="279"/>
                      <a:pt x="827" y="279"/>
                      <a:pt x="828" y="279"/>
                    </a:cubicBezTo>
                    <a:cubicBezTo>
                      <a:pt x="946" y="279"/>
                      <a:pt x="1056" y="325"/>
                      <a:pt x="1140" y="408"/>
                    </a:cubicBezTo>
                    <a:cubicBezTo>
                      <a:pt x="1224" y="492"/>
                      <a:pt x="1270" y="603"/>
                      <a:pt x="1270" y="721"/>
                    </a:cubicBezTo>
                    <a:cubicBezTo>
                      <a:pt x="1270" y="1100"/>
                      <a:pt x="1270" y="1100"/>
                      <a:pt x="1270" y="1100"/>
                    </a:cubicBezTo>
                    <a:cubicBezTo>
                      <a:pt x="1270" y="1255"/>
                      <a:pt x="1313" y="1405"/>
                      <a:pt x="1396" y="1535"/>
                    </a:cubicBezTo>
                    <a:lnTo>
                      <a:pt x="260" y="1535"/>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pl-PL">
                  <a:latin typeface="Montserrat" panose="00000500000000000000" pitchFamily="2" charset="0"/>
                </a:endParaRPr>
              </a:p>
            </p:txBody>
          </p:sp>
          <p:sp>
            <p:nvSpPr>
              <p:cNvPr id="63" name="Freeform 26">
                <a:extLst>
                  <a:ext uri="{FF2B5EF4-FFF2-40B4-BE49-F238E27FC236}">
                    <a16:creationId xmlns:a16="http://schemas.microsoft.com/office/drawing/2014/main" id="{953958D5-689F-0D2E-E913-12AEA393FA7C}"/>
                  </a:ext>
                </a:extLst>
              </p:cNvPr>
              <p:cNvSpPr>
                <a:spLocks/>
              </p:cNvSpPr>
              <p:nvPr/>
            </p:nvSpPr>
            <p:spPr bwMode="auto">
              <a:xfrm>
                <a:off x="1379538" y="3500438"/>
                <a:ext cx="68262" cy="214313"/>
              </a:xfrm>
              <a:custGeom>
                <a:avLst/>
                <a:gdLst>
                  <a:gd name="T0" fmla="*/ 99 w 297"/>
                  <a:gd name="T1" fmla="*/ 0 h 946"/>
                  <a:gd name="T2" fmla="*/ 0 w 297"/>
                  <a:gd name="T3" fmla="*/ 99 h 946"/>
                  <a:gd name="T4" fmla="*/ 157 w 297"/>
                  <a:gd name="T5" fmla="*/ 477 h 946"/>
                  <a:gd name="T6" fmla="*/ 6 w 297"/>
                  <a:gd name="T7" fmla="*/ 849 h 946"/>
                  <a:gd name="T8" fmla="*/ 106 w 297"/>
                  <a:gd name="T9" fmla="*/ 946 h 946"/>
                  <a:gd name="T10" fmla="*/ 297 w 297"/>
                  <a:gd name="T11" fmla="*/ 477 h 946"/>
                  <a:gd name="T12" fmla="*/ 99 w 297"/>
                  <a:gd name="T13" fmla="*/ 0 h 946"/>
                </a:gdLst>
                <a:ahLst/>
                <a:cxnLst>
                  <a:cxn ang="0">
                    <a:pos x="T0" y="T1"/>
                  </a:cxn>
                  <a:cxn ang="0">
                    <a:pos x="T2" y="T3"/>
                  </a:cxn>
                  <a:cxn ang="0">
                    <a:pos x="T4" y="T5"/>
                  </a:cxn>
                  <a:cxn ang="0">
                    <a:pos x="T6" y="T7"/>
                  </a:cxn>
                  <a:cxn ang="0">
                    <a:pos x="T8" y="T9"/>
                  </a:cxn>
                  <a:cxn ang="0">
                    <a:pos x="T10" y="T11"/>
                  </a:cxn>
                  <a:cxn ang="0">
                    <a:pos x="T12" y="T13"/>
                  </a:cxn>
                </a:cxnLst>
                <a:rect l="0" t="0" r="r" b="b"/>
                <a:pathLst>
                  <a:path w="297" h="946">
                    <a:moveTo>
                      <a:pt x="99" y="0"/>
                    </a:moveTo>
                    <a:cubicBezTo>
                      <a:pt x="0" y="99"/>
                      <a:pt x="0" y="99"/>
                      <a:pt x="0" y="99"/>
                    </a:cubicBezTo>
                    <a:cubicBezTo>
                      <a:pt x="101" y="200"/>
                      <a:pt x="157" y="334"/>
                      <a:pt x="157" y="477"/>
                    </a:cubicBezTo>
                    <a:cubicBezTo>
                      <a:pt x="157" y="617"/>
                      <a:pt x="103" y="749"/>
                      <a:pt x="6" y="849"/>
                    </a:cubicBezTo>
                    <a:cubicBezTo>
                      <a:pt x="106" y="946"/>
                      <a:pt x="106" y="946"/>
                      <a:pt x="106" y="946"/>
                    </a:cubicBezTo>
                    <a:cubicBezTo>
                      <a:pt x="229" y="820"/>
                      <a:pt x="297" y="653"/>
                      <a:pt x="297" y="477"/>
                    </a:cubicBezTo>
                    <a:cubicBezTo>
                      <a:pt x="297" y="297"/>
                      <a:pt x="226" y="128"/>
                      <a:pt x="99"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pl-PL">
                  <a:latin typeface="Montserrat" panose="00000500000000000000" pitchFamily="2" charset="0"/>
                </a:endParaRPr>
              </a:p>
            </p:txBody>
          </p:sp>
          <p:sp>
            <p:nvSpPr>
              <p:cNvPr id="64" name="Freeform 27">
                <a:extLst>
                  <a:ext uri="{FF2B5EF4-FFF2-40B4-BE49-F238E27FC236}">
                    <a16:creationId xmlns:a16="http://schemas.microsoft.com/office/drawing/2014/main" id="{B26678B4-E414-A032-1C13-79660323DA5C}"/>
                  </a:ext>
                </a:extLst>
              </p:cNvPr>
              <p:cNvSpPr>
                <a:spLocks/>
              </p:cNvSpPr>
              <p:nvPr/>
            </p:nvSpPr>
            <p:spPr bwMode="auto">
              <a:xfrm>
                <a:off x="1335088" y="3544888"/>
                <a:ext cx="49212" cy="125413"/>
              </a:xfrm>
              <a:custGeom>
                <a:avLst/>
                <a:gdLst>
                  <a:gd name="T0" fmla="*/ 99 w 215"/>
                  <a:gd name="T1" fmla="*/ 0 h 556"/>
                  <a:gd name="T2" fmla="*/ 0 w 215"/>
                  <a:gd name="T3" fmla="*/ 99 h 556"/>
                  <a:gd name="T4" fmla="*/ 75 w 215"/>
                  <a:gd name="T5" fmla="*/ 280 h 556"/>
                  <a:gd name="T6" fmla="*/ 2 w 215"/>
                  <a:gd name="T7" fmla="*/ 459 h 556"/>
                  <a:gd name="T8" fmla="*/ 102 w 215"/>
                  <a:gd name="T9" fmla="*/ 556 h 556"/>
                  <a:gd name="T10" fmla="*/ 215 w 215"/>
                  <a:gd name="T11" fmla="*/ 280 h 556"/>
                  <a:gd name="T12" fmla="*/ 99 w 215"/>
                  <a:gd name="T13" fmla="*/ 0 h 556"/>
                </a:gdLst>
                <a:ahLst/>
                <a:cxnLst>
                  <a:cxn ang="0">
                    <a:pos x="T0" y="T1"/>
                  </a:cxn>
                  <a:cxn ang="0">
                    <a:pos x="T2" y="T3"/>
                  </a:cxn>
                  <a:cxn ang="0">
                    <a:pos x="T4" y="T5"/>
                  </a:cxn>
                  <a:cxn ang="0">
                    <a:pos x="T6" y="T7"/>
                  </a:cxn>
                  <a:cxn ang="0">
                    <a:pos x="T8" y="T9"/>
                  </a:cxn>
                  <a:cxn ang="0">
                    <a:pos x="T10" y="T11"/>
                  </a:cxn>
                  <a:cxn ang="0">
                    <a:pos x="T12" y="T13"/>
                  </a:cxn>
                </a:cxnLst>
                <a:rect l="0" t="0" r="r" b="b"/>
                <a:pathLst>
                  <a:path w="215" h="556">
                    <a:moveTo>
                      <a:pt x="99" y="0"/>
                    </a:moveTo>
                    <a:cubicBezTo>
                      <a:pt x="0" y="99"/>
                      <a:pt x="0" y="99"/>
                      <a:pt x="0" y="99"/>
                    </a:cubicBezTo>
                    <a:cubicBezTo>
                      <a:pt x="48" y="147"/>
                      <a:pt x="75" y="212"/>
                      <a:pt x="75" y="280"/>
                    </a:cubicBezTo>
                    <a:cubicBezTo>
                      <a:pt x="75" y="347"/>
                      <a:pt x="49" y="411"/>
                      <a:pt x="2" y="459"/>
                    </a:cubicBezTo>
                    <a:cubicBezTo>
                      <a:pt x="102" y="556"/>
                      <a:pt x="102" y="556"/>
                      <a:pt x="102" y="556"/>
                    </a:cubicBezTo>
                    <a:cubicBezTo>
                      <a:pt x="175" y="482"/>
                      <a:pt x="215" y="384"/>
                      <a:pt x="215" y="280"/>
                    </a:cubicBezTo>
                    <a:cubicBezTo>
                      <a:pt x="215" y="174"/>
                      <a:pt x="173" y="75"/>
                      <a:pt x="99"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pl-PL">
                  <a:latin typeface="Montserrat" panose="00000500000000000000" pitchFamily="2" charset="0"/>
                </a:endParaRPr>
              </a:p>
            </p:txBody>
          </p:sp>
          <p:sp>
            <p:nvSpPr>
              <p:cNvPr id="65" name="Freeform 28">
                <a:extLst>
                  <a:ext uri="{FF2B5EF4-FFF2-40B4-BE49-F238E27FC236}">
                    <a16:creationId xmlns:a16="http://schemas.microsoft.com/office/drawing/2014/main" id="{E09CA54E-4BC0-0627-9DA1-BB0778E20B4D}"/>
                  </a:ext>
                </a:extLst>
              </p:cNvPr>
              <p:cNvSpPr>
                <a:spLocks/>
              </p:cNvSpPr>
              <p:nvPr/>
            </p:nvSpPr>
            <p:spPr bwMode="auto">
              <a:xfrm>
                <a:off x="906463" y="3500438"/>
                <a:ext cx="66675" cy="214313"/>
              </a:xfrm>
              <a:custGeom>
                <a:avLst/>
                <a:gdLst>
                  <a:gd name="T0" fmla="*/ 297 w 297"/>
                  <a:gd name="T1" fmla="*/ 99 h 946"/>
                  <a:gd name="T2" fmla="*/ 198 w 297"/>
                  <a:gd name="T3" fmla="*/ 0 h 946"/>
                  <a:gd name="T4" fmla="*/ 0 w 297"/>
                  <a:gd name="T5" fmla="*/ 477 h 946"/>
                  <a:gd name="T6" fmla="*/ 191 w 297"/>
                  <a:gd name="T7" fmla="*/ 946 h 946"/>
                  <a:gd name="T8" fmla="*/ 291 w 297"/>
                  <a:gd name="T9" fmla="*/ 849 h 946"/>
                  <a:gd name="T10" fmla="*/ 140 w 297"/>
                  <a:gd name="T11" fmla="*/ 477 h 946"/>
                  <a:gd name="T12" fmla="*/ 297 w 297"/>
                  <a:gd name="T13" fmla="*/ 99 h 946"/>
                </a:gdLst>
                <a:ahLst/>
                <a:cxnLst>
                  <a:cxn ang="0">
                    <a:pos x="T0" y="T1"/>
                  </a:cxn>
                  <a:cxn ang="0">
                    <a:pos x="T2" y="T3"/>
                  </a:cxn>
                  <a:cxn ang="0">
                    <a:pos x="T4" y="T5"/>
                  </a:cxn>
                  <a:cxn ang="0">
                    <a:pos x="T6" y="T7"/>
                  </a:cxn>
                  <a:cxn ang="0">
                    <a:pos x="T8" y="T9"/>
                  </a:cxn>
                  <a:cxn ang="0">
                    <a:pos x="T10" y="T11"/>
                  </a:cxn>
                  <a:cxn ang="0">
                    <a:pos x="T12" y="T13"/>
                  </a:cxn>
                </a:cxnLst>
                <a:rect l="0" t="0" r="r" b="b"/>
                <a:pathLst>
                  <a:path w="297" h="946">
                    <a:moveTo>
                      <a:pt x="297" y="99"/>
                    </a:moveTo>
                    <a:cubicBezTo>
                      <a:pt x="198" y="0"/>
                      <a:pt x="198" y="0"/>
                      <a:pt x="198" y="0"/>
                    </a:cubicBezTo>
                    <a:cubicBezTo>
                      <a:pt x="71" y="128"/>
                      <a:pt x="0" y="297"/>
                      <a:pt x="0" y="477"/>
                    </a:cubicBezTo>
                    <a:cubicBezTo>
                      <a:pt x="0" y="653"/>
                      <a:pt x="68" y="820"/>
                      <a:pt x="191" y="946"/>
                    </a:cubicBezTo>
                    <a:cubicBezTo>
                      <a:pt x="291" y="849"/>
                      <a:pt x="291" y="849"/>
                      <a:pt x="291" y="849"/>
                    </a:cubicBezTo>
                    <a:cubicBezTo>
                      <a:pt x="194" y="749"/>
                      <a:pt x="140" y="617"/>
                      <a:pt x="140" y="477"/>
                    </a:cubicBezTo>
                    <a:cubicBezTo>
                      <a:pt x="140" y="334"/>
                      <a:pt x="196" y="200"/>
                      <a:pt x="297" y="99"/>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pl-PL">
                  <a:latin typeface="Montserrat" panose="00000500000000000000" pitchFamily="2" charset="0"/>
                </a:endParaRPr>
              </a:p>
            </p:txBody>
          </p:sp>
          <p:sp>
            <p:nvSpPr>
              <p:cNvPr id="66" name="Freeform 29">
                <a:extLst>
                  <a:ext uri="{FF2B5EF4-FFF2-40B4-BE49-F238E27FC236}">
                    <a16:creationId xmlns:a16="http://schemas.microsoft.com/office/drawing/2014/main" id="{A4218EC4-DA20-0F41-4157-E9BC0D21636F}"/>
                  </a:ext>
                </a:extLst>
              </p:cNvPr>
              <p:cNvSpPr>
                <a:spLocks/>
              </p:cNvSpPr>
              <p:nvPr/>
            </p:nvSpPr>
            <p:spPr bwMode="auto">
              <a:xfrm>
                <a:off x="969963" y="3544888"/>
                <a:ext cx="49212" cy="125413"/>
              </a:xfrm>
              <a:custGeom>
                <a:avLst/>
                <a:gdLst>
                  <a:gd name="T0" fmla="*/ 215 w 215"/>
                  <a:gd name="T1" fmla="*/ 99 h 556"/>
                  <a:gd name="T2" fmla="*/ 116 w 215"/>
                  <a:gd name="T3" fmla="*/ 0 h 556"/>
                  <a:gd name="T4" fmla="*/ 0 w 215"/>
                  <a:gd name="T5" fmla="*/ 280 h 556"/>
                  <a:gd name="T6" fmla="*/ 113 w 215"/>
                  <a:gd name="T7" fmla="*/ 556 h 556"/>
                  <a:gd name="T8" fmla="*/ 213 w 215"/>
                  <a:gd name="T9" fmla="*/ 459 h 556"/>
                  <a:gd name="T10" fmla="*/ 140 w 215"/>
                  <a:gd name="T11" fmla="*/ 280 h 556"/>
                  <a:gd name="T12" fmla="*/ 215 w 215"/>
                  <a:gd name="T13" fmla="*/ 99 h 556"/>
                </a:gdLst>
                <a:ahLst/>
                <a:cxnLst>
                  <a:cxn ang="0">
                    <a:pos x="T0" y="T1"/>
                  </a:cxn>
                  <a:cxn ang="0">
                    <a:pos x="T2" y="T3"/>
                  </a:cxn>
                  <a:cxn ang="0">
                    <a:pos x="T4" y="T5"/>
                  </a:cxn>
                  <a:cxn ang="0">
                    <a:pos x="T6" y="T7"/>
                  </a:cxn>
                  <a:cxn ang="0">
                    <a:pos x="T8" y="T9"/>
                  </a:cxn>
                  <a:cxn ang="0">
                    <a:pos x="T10" y="T11"/>
                  </a:cxn>
                  <a:cxn ang="0">
                    <a:pos x="T12" y="T13"/>
                  </a:cxn>
                </a:cxnLst>
                <a:rect l="0" t="0" r="r" b="b"/>
                <a:pathLst>
                  <a:path w="215" h="556">
                    <a:moveTo>
                      <a:pt x="215" y="99"/>
                    </a:moveTo>
                    <a:cubicBezTo>
                      <a:pt x="116" y="0"/>
                      <a:pt x="116" y="0"/>
                      <a:pt x="116" y="0"/>
                    </a:cubicBezTo>
                    <a:cubicBezTo>
                      <a:pt x="42" y="75"/>
                      <a:pt x="0" y="174"/>
                      <a:pt x="0" y="280"/>
                    </a:cubicBezTo>
                    <a:cubicBezTo>
                      <a:pt x="0" y="384"/>
                      <a:pt x="41" y="482"/>
                      <a:pt x="113" y="556"/>
                    </a:cubicBezTo>
                    <a:cubicBezTo>
                      <a:pt x="213" y="459"/>
                      <a:pt x="213" y="459"/>
                      <a:pt x="213" y="459"/>
                    </a:cubicBezTo>
                    <a:cubicBezTo>
                      <a:pt x="166" y="411"/>
                      <a:pt x="140" y="347"/>
                      <a:pt x="140" y="280"/>
                    </a:cubicBezTo>
                    <a:cubicBezTo>
                      <a:pt x="140" y="212"/>
                      <a:pt x="167" y="147"/>
                      <a:pt x="215" y="99"/>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pl-PL">
                  <a:latin typeface="Montserrat" panose="00000500000000000000" pitchFamily="2" charset="0"/>
                </a:endParaRPr>
              </a:p>
            </p:txBody>
          </p:sp>
        </p:grpSp>
        <p:sp>
          <p:nvSpPr>
            <p:cNvPr id="60" name="Oval 59">
              <a:extLst>
                <a:ext uri="{FF2B5EF4-FFF2-40B4-BE49-F238E27FC236}">
                  <a16:creationId xmlns:a16="http://schemas.microsoft.com/office/drawing/2014/main" id="{EAD5E77F-DC70-F317-0390-22A93049E41D}"/>
                </a:ext>
              </a:extLst>
            </p:cNvPr>
            <p:cNvSpPr/>
            <p:nvPr userDrawn="1"/>
          </p:nvSpPr>
          <p:spPr>
            <a:xfrm>
              <a:off x="3257264" y="2736540"/>
              <a:ext cx="1371600" cy="1371600"/>
            </a:xfrm>
            <a:prstGeom prst="ellipse">
              <a:avLst/>
            </a:prstGeom>
            <a:noFill/>
            <a:ln w="12700">
              <a:solidFill>
                <a:srgbClr val="09271C"/>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spcBef>
                  <a:spcPts val="0"/>
                </a:spcBef>
                <a:spcAft>
                  <a:spcPts val="0"/>
                </a:spcAft>
              </a:pPr>
              <a:r>
                <a:rPr lang="en-US" sz="1000">
                  <a:solidFill>
                    <a:srgbClr val="0D0D0D"/>
                  </a:solidFill>
                  <a:effectLst/>
                  <a:latin typeface="Montserrat" panose="00000500000000000000" pitchFamily="2" charset="0"/>
                  <a:ea typeface="Calibri" panose="020F0502020204030204" pitchFamily="34" charset="0"/>
                  <a:cs typeface="Times New Roman" panose="02020603050405020304" pitchFamily="18" charset="0"/>
                </a:rPr>
                <a:t> </a:t>
              </a:r>
            </a:p>
          </p:txBody>
        </p:sp>
        <p:pic>
          <p:nvPicPr>
            <p:cNvPr id="61" name="Graphic 1373769879" descr="Cycle with people with solid fill">
              <a:extLst>
                <a:ext uri="{FF2B5EF4-FFF2-40B4-BE49-F238E27FC236}">
                  <a16:creationId xmlns:a16="http://schemas.microsoft.com/office/drawing/2014/main" id="{CBD861EB-F69C-98FF-936D-B14FCADCD983}"/>
                </a:ext>
              </a:extLst>
            </p:cNvPr>
            <p:cNvPicPr>
              <a:picLocks noChangeAspect="1"/>
            </p:cNvPicPr>
            <p:nvPr userDrawn="1"/>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3257264" y="2652166"/>
              <a:ext cx="1371600" cy="1371600"/>
            </a:xfrm>
            <a:prstGeom prst="rect">
              <a:avLst/>
            </a:prstGeom>
          </p:spPr>
        </p:pic>
      </p:grpSp>
      <p:grpSp>
        <p:nvGrpSpPr>
          <p:cNvPr id="69" name="Group 68">
            <a:extLst>
              <a:ext uri="{FF2B5EF4-FFF2-40B4-BE49-F238E27FC236}">
                <a16:creationId xmlns:a16="http://schemas.microsoft.com/office/drawing/2014/main" id="{7DFB9711-B1DB-21A4-65A3-18F3A43B3800}"/>
              </a:ext>
              <a:ext uri="{C183D7F6-B498-43B3-948B-1728B52AA6E4}">
                <adec:decorative xmlns:adec="http://schemas.microsoft.com/office/drawing/2017/decorative" val="1"/>
              </a:ext>
            </a:extLst>
          </p:cNvPr>
          <p:cNvGrpSpPr/>
          <p:nvPr/>
        </p:nvGrpSpPr>
        <p:grpSpPr>
          <a:xfrm>
            <a:off x="5445245" y="2716566"/>
            <a:ext cx="1371600" cy="1371600"/>
            <a:chOff x="5426426" y="2775614"/>
            <a:chExt cx="1371600" cy="1371600"/>
          </a:xfrm>
        </p:grpSpPr>
        <p:sp>
          <p:nvSpPr>
            <p:cNvPr id="70" name="AutoShape 23">
              <a:extLst>
                <a:ext uri="{FF2B5EF4-FFF2-40B4-BE49-F238E27FC236}">
                  <a16:creationId xmlns:a16="http://schemas.microsoft.com/office/drawing/2014/main" id="{12B3A31F-69EA-2446-819E-3BF22C6A0EDF}"/>
                </a:ext>
              </a:extLst>
            </p:cNvPr>
            <p:cNvSpPr>
              <a:spLocks noChangeAspect="1" noChangeArrowheads="1" noTextEdit="1"/>
            </p:cNvSpPr>
            <p:nvPr userDrawn="1"/>
          </p:nvSpPr>
          <p:spPr bwMode="auto">
            <a:xfrm>
              <a:off x="5841558" y="3147496"/>
              <a:ext cx="541337" cy="41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pl-PL"/>
            </a:p>
          </p:txBody>
        </p:sp>
        <p:grpSp>
          <p:nvGrpSpPr>
            <p:cNvPr id="71" name="Grupa 65">
              <a:extLst>
                <a:ext uri="{FF2B5EF4-FFF2-40B4-BE49-F238E27FC236}">
                  <a16:creationId xmlns:a16="http://schemas.microsoft.com/office/drawing/2014/main" id="{CEEDFF23-8FB9-E250-E6E5-DD8B40B594A3}"/>
                </a:ext>
              </a:extLst>
            </p:cNvPr>
            <p:cNvGrpSpPr/>
            <p:nvPr userDrawn="1"/>
          </p:nvGrpSpPr>
          <p:grpSpPr>
            <a:xfrm>
              <a:off x="5841558" y="3147496"/>
              <a:ext cx="541337" cy="412750"/>
              <a:chOff x="906463" y="3402013"/>
              <a:chExt cx="541337" cy="412750"/>
            </a:xfrm>
          </p:grpSpPr>
          <p:sp>
            <p:nvSpPr>
              <p:cNvPr id="74" name="Freeform 25">
                <a:extLst>
                  <a:ext uri="{FF2B5EF4-FFF2-40B4-BE49-F238E27FC236}">
                    <a16:creationId xmlns:a16="http://schemas.microsoft.com/office/drawing/2014/main" id="{516460EA-1698-E48F-2154-23280C3641D0}"/>
                  </a:ext>
                </a:extLst>
              </p:cNvPr>
              <p:cNvSpPr>
                <a:spLocks noEditPoints="1"/>
              </p:cNvSpPr>
              <p:nvPr/>
            </p:nvSpPr>
            <p:spPr bwMode="auto">
              <a:xfrm>
                <a:off x="989013" y="3402013"/>
                <a:ext cx="376237" cy="412750"/>
              </a:xfrm>
              <a:custGeom>
                <a:avLst/>
                <a:gdLst>
                  <a:gd name="T0" fmla="*/ 1523 w 1656"/>
                  <a:gd name="T1" fmla="*/ 1474 h 1814"/>
                  <a:gd name="T2" fmla="*/ 1409 w 1656"/>
                  <a:gd name="T3" fmla="*/ 1100 h 1814"/>
                  <a:gd name="T4" fmla="*/ 1409 w 1656"/>
                  <a:gd name="T5" fmla="*/ 721 h 1814"/>
                  <a:gd name="T6" fmla="*/ 1238 w 1656"/>
                  <a:gd name="T7" fmla="*/ 309 h 1814"/>
                  <a:gd name="T8" fmla="*/ 896 w 1656"/>
                  <a:gd name="T9" fmla="*/ 144 h 1814"/>
                  <a:gd name="T10" fmla="*/ 896 w 1656"/>
                  <a:gd name="T11" fmla="*/ 0 h 1814"/>
                  <a:gd name="T12" fmla="*/ 756 w 1656"/>
                  <a:gd name="T13" fmla="*/ 0 h 1814"/>
                  <a:gd name="T14" fmla="*/ 756 w 1656"/>
                  <a:gd name="T15" fmla="*/ 144 h 1814"/>
                  <a:gd name="T16" fmla="*/ 247 w 1656"/>
                  <a:gd name="T17" fmla="*/ 727 h 1814"/>
                  <a:gd name="T18" fmla="*/ 247 w 1656"/>
                  <a:gd name="T19" fmla="*/ 1100 h 1814"/>
                  <a:gd name="T20" fmla="*/ 133 w 1656"/>
                  <a:gd name="T21" fmla="*/ 1474 h 1814"/>
                  <a:gd name="T22" fmla="*/ 0 w 1656"/>
                  <a:gd name="T23" fmla="*/ 1674 h 1814"/>
                  <a:gd name="T24" fmla="*/ 631 w 1656"/>
                  <a:gd name="T25" fmla="*/ 1674 h 1814"/>
                  <a:gd name="T26" fmla="*/ 828 w 1656"/>
                  <a:gd name="T27" fmla="*/ 1814 h 1814"/>
                  <a:gd name="T28" fmla="*/ 1025 w 1656"/>
                  <a:gd name="T29" fmla="*/ 1674 h 1814"/>
                  <a:gd name="T30" fmla="*/ 1656 w 1656"/>
                  <a:gd name="T31" fmla="*/ 1674 h 1814"/>
                  <a:gd name="T32" fmla="*/ 1523 w 1656"/>
                  <a:gd name="T33" fmla="*/ 1474 h 1814"/>
                  <a:gd name="T34" fmla="*/ 260 w 1656"/>
                  <a:gd name="T35" fmla="*/ 1535 h 1814"/>
                  <a:gd name="T36" fmla="*/ 386 w 1656"/>
                  <a:gd name="T37" fmla="*/ 1100 h 1814"/>
                  <a:gd name="T38" fmla="*/ 386 w 1656"/>
                  <a:gd name="T39" fmla="*/ 727 h 1814"/>
                  <a:gd name="T40" fmla="*/ 826 w 1656"/>
                  <a:gd name="T41" fmla="*/ 279 h 1814"/>
                  <a:gd name="T42" fmla="*/ 828 w 1656"/>
                  <a:gd name="T43" fmla="*/ 279 h 1814"/>
                  <a:gd name="T44" fmla="*/ 1140 w 1656"/>
                  <a:gd name="T45" fmla="*/ 408 h 1814"/>
                  <a:gd name="T46" fmla="*/ 1270 w 1656"/>
                  <a:gd name="T47" fmla="*/ 721 h 1814"/>
                  <a:gd name="T48" fmla="*/ 1270 w 1656"/>
                  <a:gd name="T49" fmla="*/ 1100 h 1814"/>
                  <a:gd name="T50" fmla="*/ 1396 w 1656"/>
                  <a:gd name="T51" fmla="*/ 1535 h 1814"/>
                  <a:gd name="T52" fmla="*/ 260 w 1656"/>
                  <a:gd name="T53" fmla="*/ 1535 h 18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656" h="1814">
                    <a:moveTo>
                      <a:pt x="1523" y="1474"/>
                    </a:moveTo>
                    <a:cubicBezTo>
                      <a:pt x="1448" y="1363"/>
                      <a:pt x="1409" y="1234"/>
                      <a:pt x="1409" y="1100"/>
                    </a:cubicBezTo>
                    <a:cubicBezTo>
                      <a:pt x="1409" y="721"/>
                      <a:pt x="1409" y="721"/>
                      <a:pt x="1409" y="721"/>
                    </a:cubicBezTo>
                    <a:cubicBezTo>
                      <a:pt x="1409" y="565"/>
                      <a:pt x="1349" y="419"/>
                      <a:pt x="1238" y="309"/>
                    </a:cubicBezTo>
                    <a:cubicBezTo>
                      <a:pt x="1145" y="216"/>
                      <a:pt x="1025" y="159"/>
                      <a:pt x="896" y="144"/>
                    </a:cubicBezTo>
                    <a:cubicBezTo>
                      <a:pt x="896" y="0"/>
                      <a:pt x="896" y="0"/>
                      <a:pt x="896" y="0"/>
                    </a:cubicBezTo>
                    <a:cubicBezTo>
                      <a:pt x="756" y="0"/>
                      <a:pt x="756" y="0"/>
                      <a:pt x="756" y="0"/>
                    </a:cubicBezTo>
                    <a:cubicBezTo>
                      <a:pt x="756" y="144"/>
                      <a:pt x="756" y="144"/>
                      <a:pt x="756" y="144"/>
                    </a:cubicBezTo>
                    <a:cubicBezTo>
                      <a:pt x="470" y="180"/>
                      <a:pt x="247" y="428"/>
                      <a:pt x="247" y="727"/>
                    </a:cubicBezTo>
                    <a:cubicBezTo>
                      <a:pt x="247" y="1100"/>
                      <a:pt x="247" y="1100"/>
                      <a:pt x="247" y="1100"/>
                    </a:cubicBezTo>
                    <a:cubicBezTo>
                      <a:pt x="247" y="1234"/>
                      <a:pt x="208" y="1363"/>
                      <a:pt x="133" y="1474"/>
                    </a:cubicBezTo>
                    <a:cubicBezTo>
                      <a:pt x="0" y="1674"/>
                      <a:pt x="0" y="1674"/>
                      <a:pt x="0" y="1674"/>
                    </a:cubicBezTo>
                    <a:cubicBezTo>
                      <a:pt x="631" y="1674"/>
                      <a:pt x="631" y="1674"/>
                      <a:pt x="631" y="1674"/>
                    </a:cubicBezTo>
                    <a:cubicBezTo>
                      <a:pt x="660" y="1756"/>
                      <a:pt x="737" y="1814"/>
                      <a:pt x="828" y="1814"/>
                    </a:cubicBezTo>
                    <a:cubicBezTo>
                      <a:pt x="919" y="1814"/>
                      <a:pt x="996" y="1756"/>
                      <a:pt x="1025" y="1674"/>
                    </a:cubicBezTo>
                    <a:cubicBezTo>
                      <a:pt x="1656" y="1674"/>
                      <a:pt x="1656" y="1674"/>
                      <a:pt x="1656" y="1674"/>
                    </a:cubicBezTo>
                    <a:lnTo>
                      <a:pt x="1523" y="1474"/>
                    </a:lnTo>
                    <a:close/>
                    <a:moveTo>
                      <a:pt x="260" y="1535"/>
                    </a:moveTo>
                    <a:cubicBezTo>
                      <a:pt x="343" y="1405"/>
                      <a:pt x="386" y="1255"/>
                      <a:pt x="386" y="1100"/>
                    </a:cubicBezTo>
                    <a:cubicBezTo>
                      <a:pt x="386" y="727"/>
                      <a:pt x="386" y="727"/>
                      <a:pt x="386" y="727"/>
                    </a:cubicBezTo>
                    <a:cubicBezTo>
                      <a:pt x="386" y="481"/>
                      <a:pt x="584" y="280"/>
                      <a:pt x="826" y="279"/>
                    </a:cubicBezTo>
                    <a:cubicBezTo>
                      <a:pt x="827" y="279"/>
                      <a:pt x="827" y="279"/>
                      <a:pt x="828" y="279"/>
                    </a:cubicBezTo>
                    <a:cubicBezTo>
                      <a:pt x="946" y="279"/>
                      <a:pt x="1056" y="325"/>
                      <a:pt x="1140" y="408"/>
                    </a:cubicBezTo>
                    <a:cubicBezTo>
                      <a:pt x="1224" y="492"/>
                      <a:pt x="1270" y="603"/>
                      <a:pt x="1270" y="721"/>
                    </a:cubicBezTo>
                    <a:cubicBezTo>
                      <a:pt x="1270" y="1100"/>
                      <a:pt x="1270" y="1100"/>
                      <a:pt x="1270" y="1100"/>
                    </a:cubicBezTo>
                    <a:cubicBezTo>
                      <a:pt x="1270" y="1255"/>
                      <a:pt x="1313" y="1405"/>
                      <a:pt x="1396" y="1535"/>
                    </a:cubicBezTo>
                    <a:lnTo>
                      <a:pt x="260" y="1535"/>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pl-PL">
                  <a:latin typeface="Montserrat" panose="00000500000000000000" pitchFamily="2" charset="0"/>
                </a:endParaRPr>
              </a:p>
            </p:txBody>
          </p:sp>
          <p:sp>
            <p:nvSpPr>
              <p:cNvPr id="75" name="Freeform 26">
                <a:extLst>
                  <a:ext uri="{FF2B5EF4-FFF2-40B4-BE49-F238E27FC236}">
                    <a16:creationId xmlns:a16="http://schemas.microsoft.com/office/drawing/2014/main" id="{BA45DF36-726F-2800-8332-39735B7582A9}"/>
                  </a:ext>
                </a:extLst>
              </p:cNvPr>
              <p:cNvSpPr>
                <a:spLocks/>
              </p:cNvSpPr>
              <p:nvPr/>
            </p:nvSpPr>
            <p:spPr bwMode="auto">
              <a:xfrm>
                <a:off x="1379538" y="3500438"/>
                <a:ext cx="68262" cy="214313"/>
              </a:xfrm>
              <a:custGeom>
                <a:avLst/>
                <a:gdLst>
                  <a:gd name="T0" fmla="*/ 99 w 297"/>
                  <a:gd name="T1" fmla="*/ 0 h 946"/>
                  <a:gd name="T2" fmla="*/ 0 w 297"/>
                  <a:gd name="T3" fmla="*/ 99 h 946"/>
                  <a:gd name="T4" fmla="*/ 157 w 297"/>
                  <a:gd name="T5" fmla="*/ 477 h 946"/>
                  <a:gd name="T6" fmla="*/ 6 w 297"/>
                  <a:gd name="T7" fmla="*/ 849 h 946"/>
                  <a:gd name="T8" fmla="*/ 106 w 297"/>
                  <a:gd name="T9" fmla="*/ 946 h 946"/>
                  <a:gd name="T10" fmla="*/ 297 w 297"/>
                  <a:gd name="T11" fmla="*/ 477 h 946"/>
                  <a:gd name="T12" fmla="*/ 99 w 297"/>
                  <a:gd name="T13" fmla="*/ 0 h 946"/>
                </a:gdLst>
                <a:ahLst/>
                <a:cxnLst>
                  <a:cxn ang="0">
                    <a:pos x="T0" y="T1"/>
                  </a:cxn>
                  <a:cxn ang="0">
                    <a:pos x="T2" y="T3"/>
                  </a:cxn>
                  <a:cxn ang="0">
                    <a:pos x="T4" y="T5"/>
                  </a:cxn>
                  <a:cxn ang="0">
                    <a:pos x="T6" y="T7"/>
                  </a:cxn>
                  <a:cxn ang="0">
                    <a:pos x="T8" y="T9"/>
                  </a:cxn>
                  <a:cxn ang="0">
                    <a:pos x="T10" y="T11"/>
                  </a:cxn>
                  <a:cxn ang="0">
                    <a:pos x="T12" y="T13"/>
                  </a:cxn>
                </a:cxnLst>
                <a:rect l="0" t="0" r="r" b="b"/>
                <a:pathLst>
                  <a:path w="297" h="946">
                    <a:moveTo>
                      <a:pt x="99" y="0"/>
                    </a:moveTo>
                    <a:cubicBezTo>
                      <a:pt x="0" y="99"/>
                      <a:pt x="0" y="99"/>
                      <a:pt x="0" y="99"/>
                    </a:cubicBezTo>
                    <a:cubicBezTo>
                      <a:pt x="101" y="200"/>
                      <a:pt x="157" y="334"/>
                      <a:pt x="157" y="477"/>
                    </a:cubicBezTo>
                    <a:cubicBezTo>
                      <a:pt x="157" y="617"/>
                      <a:pt x="103" y="749"/>
                      <a:pt x="6" y="849"/>
                    </a:cubicBezTo>
                    <a:cubicBezTo>
                      <a:pt x="106" y="946"/>
                      <a:pt x="106" y="946"/>
                      <a:pt x="106" y="946"/>
                    </a:cubicBezTo>
                    <a:cubicBezTo>
                      <a:pt x="229" y="820"/>
                      <a:pt x="297" y="653"/>
                      <a:pt x="297" y="477"/>
                    </a:cubicBezTo>
                    <a:cubicBezTo>
                      <a:pt x="297" y="297"/>
                      <a:pt x="226" y="128"/>
                      <a:pt x="99"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pl-PL">
                  <a:latin typeface="Montserrat" panose="00000500000000000000" pitchFamily="2" charset="0"/>
                </a:endParaRPr>
              </a:p>
            </p:txBody>
          </p:sp>
          <p:sp>
            <p:nvSpPr>
              <p:cNvPr id="76" name="Freeform 27">
                <a:extLst>
                  <a:ext uri="{FF2B5EF4-FFF2-40B4-BE49-F238E27FC236}">
                    <a16:creationId xmlns:a16="http://schemas.microsoft.com/office/drawing/2014/main" id="{25248FED-5372-8B16-2824-6A48399D2D02}"/>
                  </a:ext>
                </a:extLst>
              </p:cNvPr>
              <p:cNvSpPr>
                <a:spLocks/>
              </p:cNvSpPr>
              <p:nvPr/>
            </p:nvSpPr>
            <p:spPr bwMode="auto">
              <a:xfrm>
                <a:off x="1335088" y="3544888"/>
                <a:ext cx="49212" cy="125413"/>
              </a:xfrm>
              <a:custGeom>
                <a:avLst/>
                <a:gdLst>
                  <a:gd name="T0" fmla="*/ 99 w 215"/>
                  <a:gd name="T1" fmla="*/ 0 h 556"/>
                  <a:gd name="T2" fmla="*/ 0 w 215"/>
                  <a:gd name="T3" fmla="*/ 99 h 556"/>
                  <a:gd name="T4" fmla="*/ 75 w 215"/>
                  <a:gd name="T5" fmla="*/ 280 h 556"/>
                  <a:gd name="T6" fmla="*/ 2 w 215"/>
                  <a:gd name="T7" fmla="*/ 459 h 556"/>
                  <a:gd name="T8" fmla="*/ 102 w 215"/>
                  <a:gd name="T9" fmla="*/ 556 h 556"/>
                  <a:gd name="T10" fmla="*/ 215 w 215"/>
                  <a:gd name="T11" fmla="*/ 280 h 556"/>
                  <a:gd name="T12" fmla="*/ 99 w 215"/>
                  <a:gd name="T13" fmla="*/ 0 h 556"/>
                </a:gdLst>
                <a:ahLst/>
                <a:cxnLst>
                  <a:cxn ang="0">
                    <a:pos x="T0" y="T1"/>
                  </a:cxn>
                  <a:cxn ang="0">
                    <a:pos x="T2" y="T3"/>
                  </a:cxn>
                  <a:cxn ang="0">
                    <a:pos x="T4" y="T5"/>
                  </a:cxn>
                  <a:cxn ang="0">
                    <a:pos x="T6" y="T7"/>
                  </a:cxn>
                  <a:cxn ang="0">
                    <a:pos x="T8" y="T9"/>
                  </a:cxn>
                  <a:cxn ang="0">
                    <a:pos x="T10" y="T11"/>
                  </a:cxn>
                  <a:cxn ang="0">
                    <a:pos x="T12" y="T13"/>
                  </a:cxn>
                </a:cxnLst>
                <a:rect l="0" t="0" r="r" b="b"/>
                <a:pathLst>
                  <a:path w="215" h="556">
                    <a:moveTo>
                      <a:pt x="99" y="0"/>
                    </a:moveTo>
                    <a:cubicBezTo>
                      <a:pt x="0" y="99"/>
                      <a:pt x="0" y="99"/>
                      <a:pt x="0" y="99"/>
                    </a:cubicBezTo>
                    <a:cubicBezTo>
                      <a:pt x="48" y="147"/>
                      <a:pt x="75" y="212"/>
                      <a:pt x="75" y="280"/>
                    </a:cubicBezTo>
                    <a:cubicBezTo>
                      <a:pt x="75" y="347"/>
                      <a:pt x="49" y="411"/>
                      <a:pt x="2" y="459"/>
                    </a:cubicBezTo>
                    <a:cubicBezTo>
                      <a:pt x="102" y="556"/>
                      <a:pt x="102" y="556"/>
                      <a:pt x="102" y="556"/>
                    </a:cubicBezTo>
                    <a:cubicBezTo>
                      <a:pt x="175" y="482"/>
                      <a:pt x="215" y="384"/>
                      <a:pt x="215" y="280"/>
                    </a:cubicBezTo>
                    <a:cubicBezTo>
                      <a:pt x="215" y="174"/>
                      <a:pt x="173" y="75"/>
                      <a:pt x="99"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pl-PL">
                  <a:latin typeface="Montserrat" panose="00000500000000000000" pitchFamily="2" charset="0"/>
                </a:endParaRPr>
              </a:p>
            </p:txBody>
          </p:sp>
          <p:sp>
            <p:nvSpPr>
              <p:cNvPr id="77" name="Freeform 28">
                <a:extLst>
                  <a:ext uri="{FF2B5EF4-FFF2-40B4-BE49-F238E27FC236}">
                    <a16:creationId xmlns:a16="http://schemas.microsoft.com/office/drawing/2014/main" id="{E7B72C71-0B96-D6C5-6058-4576E1BEB7F2}"/>
                  </a:ext>
                </a:extLst>
              </p:cNvPr>
              <p:cNvSpPr>
                <a:spLocks/>
              </p:cNvSpPr>
              <p:nvPr/>
            </p:nvSpPr>
            <p:spPr bwMode="auto">
              <a:xfrm>
                <a:off x="906463" y="3500438"/>
                <a:ext cx="66675" cy="214313"/>
              </a:xfrm>
              <a:custGeom>
                <a:avLst/>
                <a:gdLst>
                  <a:gd name="T0" fmla="*/ 297 w 297"/>
                  <a:gd name="T1" fmla="*/ 99 h 946"/>
                  <a:gd name="T2" fmla="*/ 198 w 297"/>
                  <a:gd name="T3" fmla="*/ 0 h 946"/>
                  <a:gd name="T4" fmla="*/ 0 w 297"/>
                  <a:gd name="T5" fmla="*/ 477 h 946"/>
                  <a:gd name="T6" fmla="*/ 191 w 297"/>
                  <a:gd name="T7" fmla="*/ 946 h 946"/>
                  <a:gd name="T8" fmla="*/ 291 w 297"/>
                  <a:gd name="T9" fmla="*/ 849 h 946"/>
                  <a:gd name="T10" fmla="*/ 140 w 297"/>
                  <a:gd name="T11" fmla="*/ 477 h 946"/>
                  <a:gd name="T12" fmla="*/ 297 w 297"/>
                  <a:gd name="T13" fmla="*/ 99 h 946"/>
                </a:gdLst>
                <a:ahLst/>
                <a:cxnLst>
                  <a:cxn ang="0">
                    <a:pos x="T0" y="T1"/>
                  </a:cxn>
                  <a:cxn ang="0">
                    <a:pos x="T2" y="T3"/>
                  </a:cxn>
                  <a:cxn ang="0">
                    <a:pos x="T4" y="T5"/>
                  </a:cxn>
                  <a:cxn ang="0">
                    <a:pos x="T6" y="T7"/>
                  </a:cxn>
                  <a:cxn ang="0">
                    <a:pos x="T8" y="T9"/>
                  </a:cxn>
                  <a:cxn ang="0">
                    <a:pos x="T10" y="T11"/>
                  </a:cxn>
                  <a:cxn ang="0">
                    <a:pos x="T12" y="T13"/>
                  </a:cxn>
                </a:cxnLst>
                <a:rect l="0" t="0" r="r" b="b"/>
                <a:pathLst>
                  <a:path w="297" h="946">
                    <a:moveTo>
                      <a:pt x="297" y="99"/>
                    </a:moveTo>
                    <a:cubicBezTo>
                      <a:pt x="198" y="0"/>
                      <a:pt x="198" y="0"/>
                      <a:pt x="198" y="0"/>
                    </a:cubicBezTo>
                    <a:cubicBezTo>
                      <a:pt x="71" y="128"/>
                      <a:pt x="0" y="297"/>
                      <a:pt x="0" y="477"/>
                    </a:cubicBezTo>
                    <a:cubicBezTo>
                      <a:pt x="0" y="653"/>
                      <a:pt x="68" y="820"/>
                      <a:pt x="191" y="946"/>
                    </a:cubicBezTo>
                    <a:cubicBezTo>
                      <a:pt x="291" y="849"/>
                      <a:pt x="291" y="849"/>
                      <a:pt x="291" y="849"/>
                    </a:cubicBezTo>
                    <a:cubicBezTo>
                      <a:pt x="194" y="749"/>
                      <a:pt x="140" y="617"/>
                      <a:pt x="140" y="477"/>
                    </a:cubicBezTo>
                    <a:cubicBezTo>
                      <a:pt x="140" y="334"/>
                      <a:pt x="196" y="200"/>
                      <a:pt x="297" y="99"/>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pl-PL">
                  <a:latin typeface="Montserrat" panose="00000500000000000000" pitchFamily="2" charset="0"/>
                </a:endParaRPr>
              </a:p>
            </p:txBody>
          </p:sp>
          <p:sp>
            <p:nvSpPr>
              <p:cNvPr id="78" name="Freeform 29">
                <a:extLst>
                  <a:ext uri="{FF2B5EF4-FFF2-40B4-BE49-F238E27FC236}">
                    <a16:creationId xmlns:a16="http://schemas.microsoft.com/office/drawing/2014/main" id="{EA86B89A-B3E2-7E60-3D80-D5609F109D34}"/>
                  </a:ext>
                </a:extLst>
              </p:cNvPr>
              <p:cNvSpPr>
                <a:spLocks/>
              </p:cNvSpPr>
              <p:nvPr/>
            </p:nvSpPr>
            <p:spPr bwMode="auto">
              <a:xfrm>
                <a:off x="969963" y="3544888"/>
                <a:ext cx="49212" cy="125413"/>
              </a:xfrm>
              <a:custGeom>
                <a:avLst/>
                <a:gdLst>
                  <a:gd name="T0" fmla="*/ 215 w 215"/>
                  <a:gd name="T1" fmla="*/ 99 h 556"/>
                  <a:gd name="T2" fmla="*/ 116 w 215"/>
                  <a:gd name="T3" fmla="*/ 0 h 556"/>
                  <a:gd name="T4" fmla="*/ 0 w 215"/>
                  <a:gd name="T5" fmla="*/ 280 h 556"/>
                  <a:gd name="T6" fmla="*/ 113 w 215"/>
                  <a:gd name="T7" fmla="*/ 556 h 556"/>
                  <a:gd name="T8" fmla="*/ 213 w 215"/>
                  <a:gd name="T9" fmla="*/ 459 h 556"/>
                  <a:gd name="T10" fmla="*/ 140 w 215"/>
                  <a:gd name="T11" fmla="*/ 280 h 556"/>
                  <a:gd name="T12" fmla="*/ 215 w 215"/>
                  <a:gd name="T13" fmla="*/ 99 h 556"/>
                </a:gdLst>
                <a:ahLst/>
                <a:cxnLst>
                  <a:cxn ang="0">
                    <a:pos x="T0" y="T1"/>
                  </a:cxn>
                  <a:cxn ang="0">
                    <a:pos x="T2" y="T3"/>
                  </a:cxn>
                  <a:cxn ang="0">
                    <a:pos x="T4" y="T5"/>
                  </a:cxn>
                  <a:cxn ang="0">
                    <a:pos x="T6" y="T7"/>
                  </a:cxn>
                  <a:cxn ang="0">
                    <a:pos x="T8" y="T9"/>
                  </a:cxn>
                  <a:cxn ang="0">
                    <a:pos x="T10" y="T11"/>
                  </a:cxn>
                  <a:cxn ang="0">
                    <a:pos x="T12" y="T13"/>
                  </a:cxn>
                </a:cxnLst>
                <a:rect l="0" t="0" r="r" b="b"/>
                <a:pathLst>
                  <a:path w="215" h="556">
                    <a:moveTo>
                      <a:pt x="215" y="99"/>
                    </a:moveTo>
                    <a:cubicBezTo>
                      <a:pt x="116" y="0"/>
                      <a:pt x="116" y="0"/>
                      <a:pt x="116" y="0"/>
                    </a:cubicBezTo>
                    <a:cubicBezTo>
                      <a:pt x="42" y="75"/>
                      <a:pt x="0" y="174"/>
                      <a:pt x="0" y="280"/>
                    </a:cubicBezTo>
                    <a:cubicBezTo>
                      <a:pt x="0" y="384"/>
                      <a:pt x="41" y="482"/>
                      <a:pt x="113" y="556"/>
                    </a:cubicBezTo>
                    <a:cubicBezTo>
                      <a:pt x="213" y="459"/>
                      <a:pt x="213" y="459"/>
                      <a:pt x="213" y="459"/>
                    </a:cubicBezTo>
                    <a:cubicBezTo>
                      <a:pt x="166" y="411"/>
                      <a:pt x="140" y="347"/>
                      <a:pt x="140" y="280"/>
                    </a:cubicBezTo>
                    <a:cubicBezTo>
                      <a:pt x="140" y="212"/>
                      <a:pt x="167" y="147"/>
                      <a:pt x="215" y="99"/>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pl-PL">
                  <a:latin typeface="Montserrat" panose="00000500000000000000" pitchFamily="2" charset="0"/>
                </a:endParaRPr>
              </a:p>
            </p:txBody>
          </p:sp>
        </p:grpSp>
        <p:sp>
          <p:nvSpPr>
            <p:cNvPr id="72" name="Oval 71">
              <a:extLst>
                <a:ext uri="{FF2B5EF4-FFF2-40B4-BE49-F238E27FC236}">
                  <a16:creationId xmlns:a16="http://schemas.microsoft.com/office/drawing/2014/main" id="{AB75CA60-68C3-F8D4-373E-E66C8D22C012}"/>
                </a:ext>
              </a:extLst>
            </p:cNvPr>
            <p:cNvSpPr/>
            <p:nvPr userDrawn="1"/>
          </p:nvSpPr>
          <p:spPr>
            <a:xfrm>
              <a:off x="5426426" y="2775614"/>
              <a:ext cx="1371600" cy="1371600"/>
            </a:xfrm>
            <a:prstGeom prst="ellipse">
              <a:avLst/>
            </a:prstGeom>
            <a:noFill/>
            <a:ln w="12700">
              <a:solidFill>
                <a:srgbClr val="09271C"/>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spcBef>
                  <a:spcPts val="0"/>
                </a:spcBef>
                <a:spcAft>
                  <a:spcPts val="0"/>
                </a:spcAft>
              </a:pPr>
              <a:r>
                <a:rPr lang="en-US" sz="1000">
                  <a:solidFill>
                    <a:srgbClr val="0D0D0D"/>
                  </a:solidFill>
                  <a:effectLst/>
                  <a:latin typeface="Montserrat" panose="00000500000000000000" pitchFamily="2" charset="0"/>
                  <a:ea typeface="Calibri" panose="020F0502020204030204" pitchFamily="34" charset="0"/>
                  <a:cs typeface="Times New Roman" panose="02020603050405020304" pitchFamily="18" charset="0"/>
                </a:rPr>
                <a:t> </a:t>
              </a:r>
            </a:p>
          </p:txBody>
        </p:sp>
        <p:pic>
          <p:nvPicPr>
            <p:cNvPr id="73" name="Graphic 72" descr="Classroom with solid fill">
              <a:extLst>
                <a:ext uri="{FF2B5EF4-FFF2-40B4-BE49-F238E27FC236}">
                  <a16:creationId xmlns:a16="http://schemas.microsoft.com/office/drawing/2014/main" id="{6395C094-AA84-4B9C-25E8-D6546AB71502}"/>
                </a:ext>
              </a:extLst>
            </p:cNvPr>
            <p:cNvPicPr>
              <a:picLocks noChangeAspect="1"/>
            </p:cNvPicPr>
            <p:nvPr userDrawn="1"/>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5555654" y="2859212"/>
              <a:ext cx="1113144" cy="1113144"/>
            </a:xfrm>
            <a:prstGeom prst="rect">
              <a:avLst/>
            </a:prstGeom>
          </p:spPr>
        </p:pic>
      </p:grpSp>
    </p:spTree>
    <p:extLst>
      <p:ext uri="{BB962C8B-B14F-4D97-AF65-F5344CB8AC3E}">
        <p14:creationId xmlns:p14="http://schemas.microsoft.com/office/powerpoint/2010/main" val="4282158280"/>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AprentAmbas_June22">
  <a:themeElements>
    <a:clrScheme name="Apprenticeship">
      <a:dk1>
        <a:srgbClr val="000000"/>
      </a:dk1>
      <a:lt1>
        <a:srgbClr val="FFFFFF"/>
      </a:lt1>
      <a:dk2>
        <a:srgbClr val="5E5E5E"/>
      </a:dk2>
      <a:lt2>
        <a:srgbClr val="D5D5D5"/>
      </a:lt2>
      <a:accent1>
        <a:srgbClr val="016375"/>
      </a:accent1>
      <a:accent2>
        <a:srgbClr val="FA5333"/>
      </a:accent2>
      <a:accent3>
        <a:srgbClr val="89CDDD"/>
      </a:accent3>
      <a:accent4>
        <a:srgbClr val="FEB42A"/>
      </a:accent4>
      <a:accent5>
        <a:srgbClr val="405363"/>
      </a:accent5>
      <a:accent6>
        <a:srgbClr val="E8E8E8"/>
      </a:accent6>
      <a:hlink>
        <a:srgbClr val="0000FF"/>
      </a:hlink>
      <a:folHlink>
        <a:srgbClr val="FF00F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1">
            <a:lumMod val="85000"/>
            <a:lumOff val="15000"/>
          </a:schemeClr>
        </a:solidFill>
        <a:ln>
          <a:noFill/>
        </a:ln>
      </a:spPr>
      <a:bodyPr rtlCol="0" anchor="ctr"/>
      <a:lstStyle>
        <a:defPPr algn="ctr">
          <a:defRPr dirty="0" smtClean="0"/>
        </a:defPPr>
      </a:lstStyle>
      <a:style>
        <a:lnRef idx="2">
          <a:schemeClr val="accent1">
            <a:shade val="50000"/>
          </a:schemeClr>
        </a:lnRef>
        <a:fillRef idx="1">
          <a:schemeClr val="accent1"/>
        </a:fillRef>
        <a:effectRef idx="0">
          <a:schemeClr val="accent1"/>
        </a:effectRef>
        <a:fontRef idx="minor">
          <a:schemeClr val="lt1"/>
        </a:fontRef>
      </a:style>
    </a:spDef>
    <a:txDef>
      <a:spPr bwMode="auto">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a:spPr>
      <a:bodyPr wrap="none" rtlCol="0">
        <a:spAutoFit/>
      </a:bodyPr>
      <a:lstStyle>
        <a:defPPr algn="l">
          <a:lnSpc>
            <a:spcPct val="120000"/>
          </a:lnSpc>
          <a:defRPr sz="1400" dirty="0" smtClean="0">
            <a:solidFill>
              <a:schemeClr val="tx1">
                <a:lumMod val="65000"/>
                <a:lumOff val="35000"/>
              </a:schemeClr>
            </a:solidFill>
            <a:latin typeface="Arial" panose="020B0604020202020204" pitchFamily="34" charset="0"/>
            <a:cs typeface="Arial" panose="020B0604020202020204" pitchFamily="34" charset="0"/>
          </a:defRPr>
        </a:defPPr>
      </a:lstStyle>
    </a:txDef>
  </a:objectDefaults>
  <a:extraClrSchemeLst/>
  <a:extLst>
    <a:ext uri="{05A4C25C-085E-4340-85A3-A5531E510DB2}">
      <thm15:themeFamily xmlns:thm15="http://schemas.microsoft.com/office/thememl/2012/main" name="AprentAmbas_June22" id="{78A2E477-1772-4694-8E17-E1EDB986E5D5}" vid="{9A4C222B-F5C2-40CD-8EFD-F1985924F15A}"/>
    </a:ext>
  </a:extLst>
</a:theme>
</file>

<file path=ppt/theme/theme3.xml><?xml version="1.0" encoding="utf-8"?>
<a:theme xmlns:a="http://schemas.openxmlformats.org/drawingml/2006/main" name="Default Theme">
  <a:themeElements>
    <a:clrScheme name="Apprenticeship">
      <a:dk1>
        <a:srgbClr val="000000"/>
      </a:dk1>
      <a:lt1>
        <a:srgbClr val="FFFFFF"/>
      </a:lt1>
      <a:dk2>
        <a:srgbClr val="5E5E5E"/>
      </a:dk2>
      <a:lt2>
        <a:srgbClr val="D5D5D5"/>
      </a:lt2>
      <a:accent1>
        <a:srgbClr val="016375"/>
      </a:accent1>
      <a:accent2>
        <a:srgbClr val="FA5333"/>
      </a:accent2>
      <a:accent3>
        <a:srgbClr val="89CDDD"/>
      </a:accent3>
      <a:accent4>
        <a:srgbClr val="FEB42A"/>
      </a:accent4>
      <a:accent5>
        <a:srgbClr val="405363"/>
      </a:accent5>
      <a:accent6>
        <a:srgbClr val="E8E8E8"/>
      </a:accent6>
      <a:hlink>
        <a:srgbClr val="0000FF"/>
      </a:hlink>
      <a:folHlink>
        <a:srgbClr val="FF00F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1">
            <a:lumMod val="85000"/>
            <a:lumOff val="15000"/>
          </a:schemeClr>
        </a:solidFill>
        <a:ln>
          <a:noFill/>
        </a:ln>
      </a:spPr>
      <a:bodyPr rtlCol="0" anchor="ctr"/>
      <a:lstStyle>
        <a:defPPr algn="ctr">
          <a:defRPr dirty="0" smtClean="0"/>
        </a:defPPr>
      </a:lstStyle>
      <a:style>
        <a:lnRef idx="2">
          <a:schemeClr val="accent1">
            <a:shade val="50000"/>
          </a:schemeClr>
        </a:lnRef>
        <a:fillRef idx="1">
          <a:schemeClr val="accent1"/>
        </a:fillRef>
        <a:effectRef idx="0">
          <a:schemeClr val="accent1"/>
        </a:effectRef>
        <a:fontRef idx="minor">
          <a:schemeClr val="lt1"/>
        </a:fontRef>
      </a:style>
    </a:spDef>
    <a:txDef>
      <a:spPr bwMode="auto">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a:spPr>
      <a:bodyPr wrap="none" rtlCol="0">
        <a:spAutoFit/>
      </a:bodyPr>
      <a:lstStyle>
        <a:defPPr algn="l">
          <a:lnSpc>
            <a:spcPct val="120000"/>
          </a:lnSpc>
          <a:defRPr sz="1400" dirty="0" smtClean="0">
            <a:solidFill>
              <a:schemeClr val="tx1">
                <a:lumMod val="65000"/>
                <a:lumOff val="35000"/>
              </a:schemeClr>
            </a:solidFill>
            <a:latin typeface="Arial" panose="020B0604020202020204" pitchFamily="34" charset="0"/>
            <a:cs typeface="Arial" panose="020B0604020202020204" pitchFamily="34" charset="0"/>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Dividend">
  <a:themeElements>
    <a:clrScheme name="ApprenticeshipUSA Theme">
      <a:dk1>
        <a:srgbClr val="000000"/>
      </a:dk1>
      <a:lt1>
        <a:srgbClr val="FFFFFF"/>
      </a:lt1>
      <a:dk2>
        <a:srgbClr val="5E5E5E"/>
      </a:dk2>
      <a:lt2>
        <a:srgbClr val="D5D5D5"/>
      </a:lt2>
      <a:accent1>
        <a:srgbClr val="003971"/>
      </a:accent1>
      <a:accent2>
        <a:srgbClr val="EF3834"/>
      </a:accent2>
      <a:accent3>
        <a:srgbClr val="89CDDD"/>
      </a:accent3>
      <a:accent4>
        <a:srgbClr val="FEB42A"/>
      </a:accent4>
      <a:accent5>
        <a:srgbClr val="A7A9AC"/>
      </a:accent5>
      <a:accent6>
        <a:srgbClr val="E8E8E8"/>
      </a:accent6>
      <a:hlink>
        <a:srgbClr val="0000FF"/>
      </a:hlink>
      <a:folHlink>
        <a:srgbClr val="FF00FF"/>
      </a:folHlink>
    </a:clrScheme>
    <a:fontScheme name="Dividend">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Dividend">
      <a:fillStyleLst>
        <a:solidFill>
          <a:schemeClr val="phClr"/>
        </a:solidFill>
        <a:gradFill rotWithShape="1">
          <a:gsLst>
            <a:gs pos="0">
              <a:schemeClr val="phClr">
                <a:tint val="68000"/>
                <a:alpha val="90000"/>
                <a:lumMod val="100000"/>
              </a:schemeClr>
            </a:gs>
            <a:gs pos="100000">
              <a:schemeClr val="phClr">
                <a:tint val="90000"/>
                <a:lumMod val="95000"/>
              </a:schemeClr>
            </a:gs>
          </a:gsLst>
          <a:lin ang="5400000" scaled="1"/>
        </a:gradFill>
        <a:gradFill rotWithShape="1">
          <a:gsLst>
            <a:gs pos="0">
              <a:schemeClr val="phClr">
                <a:tint val="98000"/>
                <a:lumMod val="110000"/>
              </a:schemeClr>
            </a:gs>
            <a:gs pos="84000">
              <a:schemeClr val="phClr">
                <a:shade val="90000"/>
                <a:lumMod val="88000"/>
              </a:schemeClr>
            </a:gs>
          </a:gsLst>
          <a:lin ang="5400000" scaled="0"/>
        </a:gradFill>
      </a:fillStyleLst>
      <a:lnStyleLst>
        <a:ln w="12700" cap="rnd" cmpd="sng" algn="ctr">
          <a:solidFill>
            <a:schemeClr val="phClr">
              <a:lumMod val="90000"/>
            </a:schemeClr>
          </a:solidFill>
          <a:prstDash val="solid"/>
        </a:ln>
        <a:ln w="2222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55000"/>
              </a:srgbClr>
            </a:outerShdw>
          </a:effectLst>
        </a:effectStyle>
        <a:effectStyle>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a:effectStyle>
      </a:effectStyleLst>
      <a:bgFillStyleLst>
        <a:solidFill>
          <a:schemeClr val="phClr"/>
        </a:solidFill>
        <a:gradFill rotWithShape="1">
          <a:gsLst>
            <a:gs pos="0">
              <a:schemeClr val="phClr">
                <a:tint val="90000"/>
                <a:lumMod val="110000"/>
              </a:schemeClr>
            </a:gs>
            <a:gs pos="88000">
              <a:schemeClr val="phClr">
                <a:shade val="94000"/>
                <a:satMod val="110000"/>
                <a:lumMod val="88000"/>
              </a:schemeClr>
            </a:gs>
          </a:gsLst>
          <a:lin ang="5400000" scaled="0"/>
        </a:gradFill>
        <a:gradFill rotWithShape="1">
          <a:gsLst>
            <a:gs pos="0">
              <a:schemeClr val="phClr">
                <a:tint val="90000"/>
                <a:lumMod val="110000"/>
              </a:schemeClr>
            </a:gs>
            <a:gs pos="100000">
              <a:schemeClr val="phClr">
                <a:shade val="98000"/>
                <a:satMod val="110000"/>
                <a:lumMod val="8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Dividend" id="{9697A71B-4AB7-4A1A-BD5B-BB2D22835B57}" vid="{66F1C100-1D2B-4BEA-AD01-C4F230B3B965}"/>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1a052c00-aba3-4f99-a29a-03f5a1645f35">
      <Terms xmlns="http://schemas.microsoft.com/office/infopath/2007/PartnerControls"/>
    </lcf76f155ced4ddcb4097134ff3c332f>
    <ContentOwners xmlns="1a052c00-aba3-4f99-a29a-03f5a1645f35">
      <UserInfo>
        <DisplayName/>
        <AccountId xsi:nil="true"/>
        <AccountType/>
      </UserInfo>
    </ContentOwners>
    <TEAMSMeeting xmlns="1a052c00-aba3-4f99-a29a-03f5a1645f35">
      <Url xsi:nil="true"/>
      <Description xsi:nil="true"/>
    </TEAMSMeeting>
    <TypeofMtg_x002e_ xmlns="1a052c00-aba3-4f99-a29a-03f5a1645f35">
      <Value>N/A</Value>
    </TypeofMtg_x002e_>
    <Platform xmlns="1a052c00-aba3-4f99-a29a-03f5a1645f35">
      <Value>N/A</Value>
    </Platform>
    <Correspondence xmlns="1a052c00-aba3-4f99-a29a-03f5a1645f35" xsi:nil="true"/>
    <Notes xmlns="1a052c00-aba3-4f99-a29a-03f5a1645f35" xsi:nil="true"/>
    <Project xmlns="1a052c00-aba3-4f99-a29a-03f5a1645f35" xsi:nil="true"/>
    <CompletionRequest xmlns="1a052c00-aba3-4f99-a29a-03f5a1645f35" xsi:nil="true"/>
    <Outcome_x002f_Actionitem xmlns="1a052c00-aba3-4f99-a29a-03f5a1645f35" xsi:nil="true"/>
    <Reporter xmlns="1a052c00-aba3-4f99-a29a-03f5a1645f35">
      <UserInfo>
        <DisplayName/>
        <AccountId xsi:nil="true"/>
        <AccountType/>
      </UserInfo>
    </Reporter>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A7D65D528D6EFD4AA91FE248FF65E0EC" ma:contentTypeVersion="20" ma:contentTypeDescription="Create a new document." ma:contentTypeScope="" ma:versionID="62b9e1ac6b5c237a449dc41b2f94fb64">
  <xsd:schema xmlns:xsd="http://www.w3.org/2001/XMLSchema" xmlns:xs="http://www.w3.org/2001/XMLSchema" xmlns:p="http://schemas.microsoft.com/office/2006/metadata/properties" xmlns:ns2="1a052c00-aba3-4f99-a29a-03f5a1645f35" targetNamespace="http://schemas.microsoft.com/office/2006/metadata/properties" ma:root="true" ma:fieldsID="cccaa8cbf439b9d84807d971d9c1758d" ns2:_="">
    <xsd:import namespace="1a052c00-aba3-4f99-a29a-03f5a1645f35"/>
    <xsd:element name="properties">
      <xsd:complexType>
        <xsd:sequence>
          <xsd:element name="documentManagement">
            <xsd:complexType>
              <xsd:all>
                <xsd:element ref="ns2:Reporter" minOccurs="0"/>
                <xsd:element ref="ns2:ContentOwners" minOccurs="0"/>
                <xsd:element ref="ns2:Project" minOccurs="0"/>
                <xsd:element ref="ns2:Platform" minOccurs="0"/>
                <xsd:element ref="ns2:Correspondence" minOccurs="0"/>
                <xsd:element ref="ns2:TypeofMtg_x002e_" minOccurs="0"/>
                <xsd:element ref="ns2:Outcome_x002f_Actionitem" minOccurs="0"/>
                <xsd:element ref="ns2:TEAMSMeeting" minOccurs="0"/>
                <xsd:element ref="ns2:Notes" minOccurs="0"/>
                <xsd:element ref="ns2:CompletionRequest" minOccurs="0"/>
                <xsd:element ref="ns2:MediaServiceMetadata" minOccurs="0"/>
                <xsd:element ref="ns2:MediaServiceFastMetadata" minOccurs="0"/>
                <xsd:element ref="ns2:MediaServiceSearchProperties" minOccurs="0"/>
                <xsd:element ref="ns2:MediaServiceObjectDetectorVersions" minOccurs="0"/>
                <xsd:element ref="ns2:lcf76f155ced4ddcb4097134ff3c332f" minOccurs="0"/>
                <xsd:element ref="ns2:MediaServiceDateTaken"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a052c00-aba3-4f99-a29a-03f5a1645f35" elementFormDefault="qualified">
    <xsd:import namespace="http://schemas.microsoft.com/office/2006/documentManagement/types"/>
    <xsd:import namespace="http://schemas.microsoft.com/office/infopath/2007/PartnerControls"/>
    <xsd:element name="Reporter" ma:index="8" nillable="true" ma:displayName="Reporter" ma:format="Dropdown" ma:list="UserInfo" ma:SharePointGroup="0" ma:internalName="Reporter">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ContentOwners" ma:index="9" nillable="true" ma:displayName="Content Owners" ma:format="Dropdown" ma:list="UserInfo" ma:SharePointGroup="0" ma:internalName="ContentOwners">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Project" ma:index="10" nillable="true" ma:displayName="Project" ma:format="Dropdown" ma:internalName="Project">
      <xsd:simpleType>
        <xsd:restriction base="dms:Text">
          <xsd:maxLength value="255"/>
        </xsd:restriction>
      </xsd:simpleType>
    </xsd:element>
    <xsd:element name="Platform" ma:index="11" nillable="true" ma:displayName="Platform" ma:default="N/A" ma:format="Dropdown" ma:internalName="Platform">
      <xsd:complexType>
        <xsd:complexContent>
          <xsd:extension base="dms:MultiChoice">
            <xsd:sequence>
              <xsd:element name="Value" maxOccurs="unbounded" minOccurs="0" nillable="true">
                <xsd:simpleType>
                  <xsd:restriction base="dms:Choice">
                    <xsd:enumeration value="Web"/>
                    <xsd:enumeration value="Excel"/>
                    <xsd:enumeration value="PowerPoint"/>
                    <xsd:enumeration value="PDF"/>
                    <xsd:enumeration value="Word"/>
                    <xsd:enumeration value="N/A"/>
                  </xsd:restriction>
                </xsd:simpleType>
              </xsd:element>
            </xsd:sequence>
          </xsd:extension>
        </xsd:complexContent>
      </xsd:complexType>
    </xsd:element>
    <xsd:element name="Correspondence" ma:index="12" nillable="true" ma:displayName="Correspondence" ma:format="Dropdown" ma:internalName="Correspondence">
      <xsd:simpleType>
        <xsd:restriction base="dms:Choice">
          <xsd:enumeration value="MEETING"/>
          <xsd:enumeration value="EMAIL"/>
          <xsd:enumeration value="Teams Chat"/>
        </xsd:restriction>
      </xsd:simpleType>
    </xsd:element>
    <xsd:element name="TypeofMtg_x002e_" ma:index="13" nillable="true" ma:displayName="Type of Mtg." ma:default="N/A" ma:format="Dropdown" ma:internalName="TypeofMtg_x002e_">
      <xsd:complexType>
        <xsd:complexContent>
          <xsd:extension base="dms:MultiChoice">
            <xsd:sequence>
              <xsd:element name="Value" maxOccurs="unbounded" minOccurs="0" nillable="true">
                <xsd:simpleType>
                  <xsd:restriction base="dms:Choice">
                    <xsd:enumeration value="Intro/Tour Product"/>
                    <xsd:enumeration value="Review Test Results"/>
                    <xsd:enumeration value="Doc Review"/>
                    <xsd:enumeration value="Tools Training"/>
                    <xsd:enumeration value="N/A"/>
                  </xsd:restriction>
                </xsd:simpleType>
              </xsd:element>
            </xsd:sequence>
          </xsd:extension>
        </xsd:complexContent>
      </xsd:complexType>
    </xsd:element>
    <xsd:element name="Outcome_x002f_Actionitem" ma:index="14" nillable="true" ma:displayName="Outcome/Action item" ma:format="Dropdown" ma:internalName="Outcome_x002f_Actionitem">
      <xsd:complexType>
        <xsd:complexContent>
          <xsd:extension base="dms:MultiChoice">
            <xsd:sequence>
              <xsd:element name="Value" maxOccurs="unbounded" minOccurs="0" nillable="true">
                <xsd:simpleType>
                  <xsd:restriction base="dms:Choice">
                    <xsd:enumeration value="Test and Deliver Results"/>
                    <xsd:enumeration value="Concluded"/>
                    <xsd:enumeration value="Review Testing Report"/>
                    <xsd:enumeration value="Remediate Doc"/>
                    <xsd:enumeration value="Comment/Review Doc"/>
                    <xsd:enumeration value="Meeting Set"/>
                    <xsd:enumeration value="In Progress"/>
                    <xsd:enumeration value="Awaiting Feedback"/>
                  </xsd:restriction>
                </xsd:simpleType>
              </xsd:element>
            </xsd:sequence>
          </xsd:extension>
        </xsd:complexContent>
      </xsd:complexType>
    </xsd:element>
    <xsd:element name="TEAMSMeeting" ma:index="15" nillable="true" ma:displayName="TEAMS Meeting" ma:format="Hyperlink" ma:internalName="TEAMSMeeting">
      <xsd:complexType>
        <xsd:complexContent>
          <xsd:extension base="dms:URL">
            <xsd:sequence>
              <xsd:element name="Url" type="dms:ValidUrl" minOccurs="0" nillable="true"/>
              <xsd:element name="Description" type="xsd:string" nillable="true"/>
            </xsd:sequence>
          </xsd:extension>
        </xsd:complexContent>
      </xsd:complexType>
    </xsd:element>
    <xsd:element name="Notes" ma:index="16" nillable="true" ma:displayName="Notes" ma:format="Dropdown" ma:internalName="Notes">
      <xsd:simpleType>
        <xsd:restriction base="dms:Note">
          <xsd:maxLength value="255"/>
        </xsd:restriction>
      </xsd:simpleType>
    </xsd:element>
    <xsd:element name="CompletionRequest" ma:index="17" nillable="true" ma:displayName="Completion Request" ma:format="DateOnly" ma:internalName="CompletionRequest">
      <xsd:simpleType>
        <xsd:restriction base="dms:DateTime"/>
      </xsd:simpleType>
    </xsd:element>
    <xsd:element name="MediaServiceMetadata" ma:index="18" nillable="true" ma:displayName="MediaServiceMetadata" ma:hidden="true" ma:internalName="MediaServiceMetadata" ma:readOnly="true">
      <xsd:simpleType>
        <xsd:restriction base="dms:Note"/>
      </xsd:simpleType>
    </xsd:element>
    <xsd:element name="MediaServiceFastMetadata" ma:index="19" nillable="true" ma:displayName="MediaServiceFastMetadata" ma:hidden="true" ma:internalName="MediaServiceFastMetadata" ma:readOnly="true">
      <xsd:simpleType>
        <xsd:restriction base="dms:Note"/>
      </xsd:simpleType>
    </xsd:element>
    <xsd:element name="MediaServiceSearchProperties" ma:index="20" nillable="true" ma:displayName="MediaServiceSearchProperties" ma:hidden="true" ma:internalName="MediaServiceSearchProperties" ma:readOnly="true">
      <xsd:simpleType>
        <xsd:restriction base="dms:Note"/>
      </xsd:simpleType>
    </xsd:element>
    <xsd:element name="MediaServiceObjectDetectorVersions" ma:index="21" nillable="true" ma:displayName="MediaServiceObjectDetectorVersions" ma:hidden="true" ma:indexed="true" ma:internalName="MediaServiceObjectDetectorVersions" ma:readOnly="true">
      <xsd:simpleType>
        <xsd:restriction base="dms:Text"/>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340efca0-e4bb-4e8d-9d61-7e4cbb849eb2" ma:termSetId="09814cd3-568e-fe90-9814-8d621ff8fb84" ma:anchorId="fba54fb3-c3e1-fe81-a776-ca4b69148c4d" ma:open="true" ma:isKeyword="false">
      <xsd:complexType>
        <xsd:sequence>
          <xsd:element ref="pc:Terms" minOccurs="0" maxOccurs="1"/>
        </xsd:sequence>
      </xsd:complexType>
    </xsd:element>
    <xsd:element name="MediaServiceDateTaken" ma:index="24" nillable="true" ma:displayName="MediaServiceDateTaken" ma:hidden="true" ma:indexed="true" ma:internalName="MediaServiceDateTaken" ma:readOnly="true">
      <xsd:simpleType>
        <xsd:restriction base="dms:Text"/>
      </xsd:simpleType>
    </xsd:element>
    <xsd:element name="MediaServiceOCR" ma:index="25" nillable="true" ma:displayName="Extracted Text" ma:internalName="MediaServiceOCR" ma:readOnly="true">
      <xsd:simpleType>
        <xsd:restriction base="dms:Note">
          <xsd:maxLength value="255"/>
        </xsd:restriction>
      </xsd:simpleType>
    </xsd:element>
    <xsd:element name="MediaServiceGenerationTime" ma:index="26" nillable="true" ma:displayName="MediaServiceGenerationTime" ma:hidden="true" ma:internalName="MediaServiceGenerationTime" ma:readOnly="true">
      <xsd:simpleType>
        <xsd:restriction base="dms:Text"/>
      </xsd:simpleType>
    </xsd:element>
    <xsd:element name="MediaServiceEventHashCode" ma:index="27"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E6E31030-0F86-49B6-8F64-CD211F09BAB8}">
  <ds:schemaRefs>
    <ds:schemaRef ds:uri="http://schemas.microsoft.com/sharepoint/v3/contenttype/forms"/>
  </ds:schemaRefs>
</ds:datastoreItem>
</file>

<file path=customXml/itemProps2.xml><?xml version="1.0" encoding="utf-8"?>
<ds:datastoreItem xmlns:ds="http://schemas.openxmlformats.org/officeDocument/2006/customXml" ds:itemID="{5073452F-5C8F-425C-B03A-6F781C54F726}">
  <ds:schemaRefs>
    <ds:schemaRef ds:uri="http://purl.org/dc/elements/1.1/"/>
    <ds:schemaRef ds:uri="http://schemas.microsoft.com/office/2006/metadata/properties"/>
    <ds:schemaRef ds:uri="http://schemas.microsoft.com/office/2006/documentManagement/types"/>
    <ds:schemaRef ds:uri="http://purl.org/dc/terms/"/>
    <ds:schemaRef ds:uri="1a052c00-aba3-4f99-a29a-03f5a1645f35"/>
    <ds:schemaRef ds:uri="http://schemas.microsoft.com/office/infopath/2007/PartnerControls"/>
    <ds:schemaRef ds:uri="http://purl.org/dc/dcmitype/"/>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09DA90A0-EA53-44AD-811D-B6D66B7D2C8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a052c00-aba3-4f99-a29a-03f5a1645f3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217</TotalTime>
  <Words>2433</Words>
  <Application>Microsoft Office PowerPoint</Application>
  <PresentationFormat>Widescreen</PresentationFormat>
  <Paragraphs>330</Paragraphs>
  <Slides>35</Slides>
  <Notes>16</Notes>
  <HiddenSlides>0</HiddenSlides>
  <MMClips>0</MMClips>
  <ScaleCrop>false</ScaleCrop>
  <HeadingPairs>
    <vt:vector size="6" baseType="variant">
      <vt:variant>
        <vt:lpstr>Fonts Used</vt:lpstr>
      </vt:variant>
      <vt:variant>
        <vt:i4>16</vt:i4>
      </vt:variant>
      <vt:variant>
        <vt:lpstr>Theme</vt:lpstr>
      </vt:variant>
      <vt:variant>
        <vt:i4>4</vt:i4>
      </vt:variant>
      <vt:variant>
        <vt:lpstr>Slide Titles</vt:lpstr>
      </vt:variant>
      <vt:variant>
        <vt:i4>35</vt:i4>
      </vt:variant>
    </vt:vector>
  </HeadingPairs>
  <TitlesOfParts>
    <vt:vector size="55" baseType="lpstr">
      <vt:lpstr>Arial</vt:lpstr>
      <vt:lpstr>Calibri</vt:lpstr>
      <vt:lpstr>Calibri Light</vt:lpstr>
      <vt:lpstr>Courier New</vt:lpstr>
      <vt:lpstr>Franklin Gothic Book</vt:lpstr>
      <vt:lpstr>Franklin Gothic Medium</vt:lpstr>
      <vt:lpstr>Gill Sans MT</vt:lpstr>
      <vt:lpstr>Lato Light</vt:lpstr>
      <vt:lpstr>Montserrat</vt:lpstr>
      <vt:lpstr>Montserrat Medium</vt:lpstr>
      <vt:lpstr>Montserrat SemiBold</vt:lpstr>
      <vt:lpstr>Segoe UI</vt:lpstr>
      <vt:lpstr>Symbol</vt:lpstr>
      <vt:lpstr>Times New Roman</vt:lpstr>
      <vt:lpstr>Wingdings</vt:lpstr>
      <vt:lpstr>Wingdings 2</vt:lpstr>
      <vt:lpstr>Office Theme</vt:lpstr>
      <vt:lpstr>AprentAmbas_June22</vt:lpstr>
      <vt:lpstr>Default Theme</vt:lpstr>
      <vt:lpstr>Dividend</vt:lpstr>
      <vt:lpstr>Business Services Representatives Registered Apprenticeship Workshop</vt:lpstr>
      <vt:lpstr>Presenters</vt:lpstr>
      <vt:lpstr>Agenda</vt:lpstr>
      <vt:lpstr>1. Center of Excellence Overview </vt:lpstr>
      <vt:lpstr>2. Center of Excellence Overview</vt:lpstr>
      <vt:lpstr>Poll 1</vt:lpstr>
      <vt:lpstr>Registered Apprenticeship</vt:lpstr>
      <vt:lpstr>Registered Apprenticeship Defined</vt:lpstr>
      <vt:lpstr>Five Core Components of Apprenticeship</vt:lpstr>
      <vt:lpstr>Apprenticeship Stakeholders</vt:lpstr>
      <vt:lpstr>ABOUT US</vt:lpstr>
      <vt:lpstr>1. Core Components of Registered Apprenticeship</vt:lpstr>
      <vt:lpstr>2. Core Components of Registered Apprenticeship</vt:lpstr>
      <vt:lpstr>Types of Registered Apprenticeship</vt:lpstr>
      <vt:lpstr>A DIVERSE RANGE OF INDUSTRIES</vt:lpstr>
      <vt:lpstr>Growing Apprenticeship</vt:lpstr>
      <vt:lpstr>The Apprenticeship System</vt:lpstr>
      <vt:lpstr>Program Registration</vt:lpstr>
      <vt:lpstr>What Do Apprenticeship Standards Look Like?</vt:lpstr>
      <vt:lpstr>Benefits of Apprenticeship – Business Case</vt:lpstr>
      <vt:lpstr>RA and WIOA Business Services</vt:lpstr>
      <vt:lpstr>Recent RA System Initiatives  and Funding Opportunities</vt:lpstr>
      <vt:lpstr>Partners and Resources</vt:lpstr>
      <vt:lpstr>APPRENTICESHIP FUNDING</vt:lpstr>
      <vt:lpstr>APPRENTICESHIP AMBASSADOR INITIATIVE</vt:lpstr>
      <vt:lpstr>Apprentice Trailblazer Initiative</vt:lpstr>
      <vt:lpstr>YOUTH APPRENTICESHIP WEEK - MAY 5-11, 2024</vt:lpstr>
      <vt:lpstr>Advanced Manufacturing Apprenticeship Sprint </vt:lpstr>
      <vt:lpstr>WIOA Funding and RA</vt:lpstr>
      <vt:lpstr>RA Helps Advance WIOA Goals</vt:lpstr>
      <vt:lpstr>How to Speak to Employers about RA</vt:lpstr>
      <vt:lpstr>Questions and Answers</vt:lpstr>
      <vt:lpstr>Conclusion</vt:lpstr>
      <vt:lpstr>Become a Center Partner</vt:lpstr>
      <vt:lpstr>Email us your questions at RA_COE@SafalPartners.com</vt:lpstr>
    </vt:vector>
  </TitlesOfParts>
  <Manager>Judy Blanchard</Manager>
  <Company>Safal Partners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Business Services Representatives Registered Apprenticeship Workshop</dc:title>
  <dc:creator>Haylie Schuster</dc:creator>
  <cp:keywords>Registered Apprenticeship, Business Services Representative, BSR, RA programs</cp:keywords>
  <cp:lastModifiedBy>Colleen Beck</cp:lastModifiedBy>
  <cp:revision>11</cp:revision>
  <dcterms:created xsi:type="dcterms:W3CDTF">2022-12-02T14:40:35Z</dcterms:created>
  <dcterms:modified xsi:type="dcterms:W3CDTF">2024-05-17T18:19:17Z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0x010100FD65DFDB39333340A6C821E1EFAF7E53</vt:lpwstr>
  </property>
  <property fmtid="{D5CDD505-2E9C-101B-9397-08002B2CF9AE}" pid="3" name="MediaServiceImageTags">
    <vt:lpwstr/>
  </property>
</Properties>
</file>