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3.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5.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6.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7.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D9E52_B4AF81AF.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6EA_FF3C8CC8.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FFD9E58_6BC0C99A.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7FFD9E75_7B4804A6.xml" ContentType="application/vnd.ms-powerpoint.comments+xml"/>
  <Override PartName="/ppt/notesSlides/notesSlide20.xml" ContentType="application/vnd.openxmlformats-officedocument.presentationml.notesSlide+xml"/>
  <Override PartName="/ppt/comments/modernComment_7FFD9E7A_EFE4FE9A.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7FFD9E6E_85FA3847.xml" ContentType="application/vnd.ms-powerpoint.comments+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 id="2147483753" r:id="rId6"/>
    <p:sldMasterId id="2147483942" r:id="rId7"/>
    <p:sldMasterId id="2147484062" r:id="rId8"/>
    <p:sldMasterId id="2147484081" r:id="rId9"/>
    <p:sldMasterId id="2147484098" r:id="rId10"/>
    <p:sldMasterId id="2147484121" r:id="rId11"/>
  </p:sldMasterIdLst>
  <p:notesMasterIdLst>
    <p:notesMasterId r:id="rId48"/>
  </p:notesMasterIdLst>
  <p:sldIdLst>
    <p:sldId id="257" r:id="rId12"/>
    <p:sldId id="2147327599" r:id="rId13"/>
    <p:sldId id="1737" r:id="rId14"/>
    <p:sldId id="278" r:id="rId15"/>
    <p:sldId id="1948" r:id="rId16"/>
    <p:sldId id="2147327570" r:id="rId17"/>
    <p:sldId id="2147327571" r:id="rId18"/>
    <p:sldId id="2147327359" r:id="rId19"/>
    <p:sldId id="1933" r:id="rId20"/>
    <p:sldId id="1770" r:id="rId21"/>
    <p:sldId id="2147327184" r:id="rId22"/>
    <p:sldId id="279" r:id="rId23"/>
    <p:sldId id="2147327600" r:id="rId24"/>
    <p:sldId id="277" r:id="rId25"/>
    <p:sldId id="2147327601" r:id="rId26"/>
    <p:sldId id="2147327576" r:id="rId27"/>
    <p:sldId id="2147327568" r:id="rId28"/>
    <p:sldId id="2147327581" r:id="rId29"/>
    <p:sldId id="2147327582" r:id="rId30"/>
    <p:sldId id="2147327613" r:id="rId31"/>
    <p:sldId id="2147327585" r:id="rId32"/>
    <p:sldId id="2147327604" r:id="rId33"/>
    <p:sldId id="2147327605" r:id="rId34"/>
    <p:sldId id="2147327610" r:id="rId35"/>
    <p:sldId id="2147327588" r:id="rId36"/>
    <p:sldId id="2147327616" r:id="rId37"/>
    <p:sldId id="2147327615" r:id="rId38"/>
    <p:sldId id="2147327578" r:id="rId39"/>
    <p:sldId id="2147327595" r:id="rId40"/>
    <p:sldId id="1985" r:id="rId41"/>
    <p:sldId id="2147327594" r:id="rId42"/>
    <p:sldId id="2147327597" r:id="rId43"/>
    <p:sldId id="953" r:id="rId44"/>
    <p:sldId id="2147327589" r:id="rId45"/>
    <p:sldId id="2147327598" r:id="rId46"/>
    <p:sldId id="184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D6CE03-D15A-10E9-90DC-783B683A060E}" name="Stacy OKeefe" initials="" userId="S::Stacy.OKeefe@safalpartners.com::5563009d-0437-4d00-98a2-542f8836308c" providerId="AD"/>
  <p188:author id="{1C363978-593C-497C-1A28-B2866C017889}" name="Lauren Fraulo" initials="LF" userId="S::Lauren.Fraulo@safalpartners.com::d323c613-e09b-4858-ba6f-779347ece142" providerId="AD"/>
  <p188:author id="{7EF8A478-AD17-3059-3716-6444B2660AA9}" name="Cole Folsom" initials="CF" userId="S::cole.folsom@safalpartners.com::f8e8bef6-0a43-40c0-8b24-83fedd11d14b" providerId="AD"/>
  <p188:author id="{502FDB94-BBBF-7A6F-3562-5151FD363F2C}" name="Melissa Aguilar-Southard" initials="MA" userId="S::melissa.aguilar-southard@safalpartners.com::24c379a2-b57c-4db6-9ded-650202e90d0e" providerId="AD"/>
  <p188:author id="{F5CDE29B-3EFC-D5BE-8DDE-F756FF4E4250}" name="Jana Bauer" initials="" userId="S::jana.bauer@safalpartners.com::f18a3f3c-4c69-4a10-b4b6-ac99762a0cf5" providerId="AD"/>
  <p188:author id="{BC893E9E-C5D7-7C6B-35B2-1E3360190E99}" name="Stacy OKeefe" initials="SO" userId="S::stacy.okeefe@safalpartners.com::5563009d-0437-4d00-98a2-542f8836308c" providerId="AD"/>
  <p188:author id="{4DD0ADD2-91AB-D6D3-9195-CA9F2D9D36E5}" name="Larsen, Erin (DLI)" initials="EL" userId="S::erin.larsen@state.mn.us::19542905-8d08-4b13-a6b1-cefe90234626" providerId="AD"/>
  <p188:author id="{417E7FD9-A58E-226D-98D3-2BDE0D9A5223}" name="Deb Bennett" initials="DB" userId="S::bennettd@wia.org::4dfa9012-fd11-4ff1-a5e0-5807c920f476" providerId="AD"/>
  <p188:author id="{8885EAF5-A2DF-7948-9D26-6EB82AE714C3}" name="Colleen Beck" initials="CB" userId="S::colleen.beck@safalpartners.com::ba75c042-afab-452f-9300-eeb2d9ca8f1b" providerId="AD"/>
  <p188:author id="{E78562FF-616B-9D4A-6F09-CC57368355E8}" name="Stacy OKeefe" initials="SO" userId="9537cdec731183f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529"/>
    <a:srgbClr val="00015E"/>
    <a:srgbClr val="FAAB1C"/>
    <a:srgbClr val="8B8D8F"/>
    <a:srgbClr val="006666"/>
    <a:srgbClr val="D1D6DC"/>
    <a:srgbClr val="FFFFFF"/>
    <a:srgbClr val="B2DEE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23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s>
</file>

<file path=ppt/comments/modernComment_6EA_FF3C8CC8.xml><?xml version="1.0" encoding="utf-8"?>
<p188:cmLst xmlns:a="http://schemas.openxmlformats.org/drawingml/2006/main" xmlns:r="http://schemas.openxmlformats.org/officeDocument/2006/relationships" xmlns:p188="http://schemas.microsoft.com/office/powerpoint/2018/8/main">
  <p188:cm id="{64F784F1-8815-4328-A325-8FA1500BD65A}" authorId="{BC893E9E-C5D7-7C6B-35B2-1E3360190E99}" created="2024-12-10T16:25:19.322">
    <pc:sldMkLst xmlns:pc="http://schemas.microsoft.com/office/powerpoint/2013/main/command">
      <pc:docMk/>
      <pc:sldMk cId="4282158280" sldId="1770"/>
    </pc:sldMkLst>
    <p188:replyLst>
      <p188:reply id="{87AD7F61-8340-426D-886E-A796585C6045}" authorId="{F5CDE29B-3EFC-D5BE-8DDE-F756FF4E4250}" created="2024-12-10T17:18:40.056">
        <p188:txBody>
          <a:bodyPr/>
          <a:lstStyle/>
          <a:p>
            <a:r>
              <a:rPr lang="en-US"/>
              <a:t>Yes, that's sufficient</a:t>
            </a:r>
          </a:p>
        </p188:txBody>
      </p188:reply>
    </p188:replyLst>
    <p188:txBody>
      <a:bodyPr/>
      <a:lstStyle/>
      <a:p>
        <a:r>
          <a:rPr lang="en-US"/>
          <a:t>[@Jana Bauer] what do we say about diversity?  I want to let Deb know.  Maybe just that RA serves diverse groups?</a:t>
        </a:r>
      </a:p>
    </p188:txBody>
  </p188:cm>
</p188:cmLst>
</file>

<file path=ppt/comments/modernComment_7FFD9E52_B4AF81AF.xml><?xml version="1.0" encoding="utf-8"?>
<p188:cmLst xmlns:a="http://schemas.openxmlformats.org/drawingml/2006/main" xmlns:r="http://schemas.openxmlformats.org/officeDocument/2006/relationships" xmlns:p188="http://schemas.microsoft.com/office/powerpoint/2018/8/main">
  <p188:cm id="{E6D42F16-B86F-4F13-BDD8-2EF525EC46CE}" authorId="{F5CDE29B-3EFC-D5BE-8DDE-F756FF4E4250}" status="resolved" created="2024-12-10T16:17:47.049" complete="100000">
    <pc:sldMkLst xmlns:pc="http://schemas.microsoft.com/office/powerpoint/2013/main/command">
      <pc:docMk/>
      <pc:sldMk cId="3031400879" sldId="2147327570"/>
    </pc:sldMkLst>
    <p188:replyLst>
      <p188:reply id="{A11CA171-717F-4C54-89BF-0C47097264CA}" authorId="{1C363978-593C-497C-1A28-B2866C017889}" created="2024-12-10T16:20:40.037">
        <p188:txBody>
          <a:bodyPr/>
          <a:lstStyle/>
          <a:p>
            <a:r>
              <a:rPr lang="en-US"/>
              <a:t>Adjusted</a:t>
            </a:r>
          </a:p>
        </p188:txBody>
      </p188:reply>
    </p188:replyLst>
    <p188:txBody>
      <a:bodyPr/>
      <a:lstStyle/>
      <a:p>
        <a:r>
          <a:rPr lang="en-US"/>
          <a:t>[@Lauren Fraulo] Can we make the bullets consistent? We have check marks here and then squares on slide 9. Thank you!</a:t>
        </a:r>
      </a:p>
    </p188:txBody>
  </p188:cm>
</p188:cmLst>
</file>

<file path=ppt/comments/modernComment_7FFD9E58_6BC0C99A.xml><?xml version="1.0" encoding="utf-8"?>
<p188:cmLst xmlns:a="http://schemas.openxmlformats.org/drawingml/2006/main" xmlns:r="http://schemas.openxmlformats.org/officeDocument/2006/relationships" xmlns:p188="http://schemas.microsoft.com/office/powerpoint/2018/8/main">
  <p188:cm id="{C0C10DEF-8168-4E6F-A5F3-776FFD4BD077}" authorId="{F5CDE29B-3EFC-D5BE-8DDE-F756FF4E4250}" status="resolved" created="2024-12-10T16:22:42.812" complete="100000">
    <pc:sldMkLst xmlns:pc="http://schemas.microsoft.com/office/powerpoint/2013/main/command">
      <pc:docMk/>
      <pc:sldMk cId="1807796634" sldId="2147327576"/>
    </pc:sldMkLst>
    <p188:replyLst>
      <p188:reply id="{21E74113-A8DB-40DC-A79C-FB70D3AB311C}" authorId="{1C363978-593C-497C-1A28-B2866C017889}" created="2024-12-10T16:24:10.914">
        <p188:txBody>
          <a:bodyPr/>
          <a:lstStyle/>
          <a:p>
            <a:r>
              <a:rPr lang="en-US"/>
              <a:t>Got it!</a:t>
            </a:r>
          </a:p>
        </p188:txBody>
      </p188:reply>
    </p188:replyLst>
    <p188:txBody>
      <a:bodyPr/>
      <a:lstStyle/>
      <a:p>
        <a:r>
          <a:rPr lang="en-US"/>
          <a:t>[@Stacy OKeefe] [@Lauren Fraulo] let's update these icon colors to match COE branding.</a:t>
        </a:r>
      </a:p>
    </p188:txBody>
  </p188:cm>
</p188:cmLst>
</file>

<file path=ppt/comments/modernComment_7FFD9E6E_85FA3847.xml><?xml version="1.0" encoding="utf-8"?>
<p188:cmLst xmlns:a="http://schemas.openxmlformats.org/drawingml/2006/main" xmlns:r="http://schemas.openxmlformats.org/officeDocument/2006/relationships" xmlns:p188="http://schemas.microsoft.com/office/powerpoint/2018/8/main">
  <p188:cm id="{941715F6-8C34-4971-8521-C131043DB61D}" authorId="{BC893E9E-C5D7-7C6B-35B2-1E3360190E99}" status="resolved" created="2024-12-06T13:47:59.573" complete="100000">
    <pc:sldMkLst xmlns:pc="http://schemas.microsoft.com/office/powerpoint/2013/main/command">
      <pc:docMk/>
      <pc:sldMk cId="2247768135" sldId="2147327598"/>
    </pc:sldMkLst>
    <p188:txBody>
      <a:bodyPr/>
      <a:lstStyle/>
      <a:p>
        <a:r>
          <a:rPr lang="en-US"/>
          <a:t>Need a QR code for Eval</a:t>
        </a:r>
      </a:p>
    </p188:txBody>
  </p188:cm>
</p188:cmLst>
</file>

<file path=ppt/comments/modernComment_7FFD9E75_7B4804A6.xml><?xml version="1.0" encoding="utf-8"?>
<p188:cmLst xmlns:a="http://schemas.openxmlformats.org/drawingml/2006/main" xmlns:r="http://schemas.openxmlformats.org/officeDocument/2006/relationships" xmlns:p188="http://schemas.microsoft.com/office/powerpoint/2018/8/main">
  <p188:cm id="{04823A39-5403-4666-8295-90DCB636FA39}" authorId="{F5CDE29B-3EFC-D5BE-8DDE-F756FF4E4250}" status="resolved" created="2024-12-10T16:25:26.436" complete="100000">
    <pc:sldMkLst xmlns:pc="http://schemas.microsoft.com/office/powerpoint/2013/main/command">
      <pc:docMk/>
      <pc:sldMk cId="2068317350" sldId="2147327605"/>
    </pc:sldMkLst>
    <p188:replyLst>
      <p188:reply id="{547A0DEE-CE84-4645-8D1D-3B1C671E27DC}" authorId="{1C363978-593C-497C-1A28-B2866C017889}" created="2024-12-10T16:27:06.127">
        <p188:txBody>
          <a:bodyPr/>
          <a:lstStyle/>
          <a:p>
            <a:r>
              <a:rPr lang="en-US"/>
              <a:t>[@Jana Bauer] We can either mark these as decorative or describe what the image shows. I described each image.</a:t>
            </a:r>
          </a:p>
        </p188:txBody>
      </p188:reply>
      <p188:reply id="{0DADE954-1952-4D66-B492-2CE40C860F38}" authorId="{1C363978-593C-497C-1A28-B2866C017889}" created="2024-12-10T16:27:45.418">
        <p188:txBody>
          <a:bodyPr/>
          <a:lstStyle/>
          <a:p>
            <a:r>
              <a:rPr lang="en-US"/>
              <a:t>I also described the stars and their location and included language from Stacy about how this presentation is focused on Convener and Sponsor aspects.</a:t>
            </a:r>
          </a:p>
        </p188:txBody>
      </p188:reply>
      <p188:reply id="{8D31350D-7906-40F8-9910-E257786D538C}" authorId="{8885EAF5-A2DF-7948-9D26-6EB82AE714C3}" created="2024-12-10T16:37:18.054">
        <p188:txBody>
          <a:bodyPr/>
          <a:lstStyle/>
          <a:p>
            <a:r>
              <a:rPr lang="en-US"/>
              <a:t>Perfect Lauren! Jana, any type of picture/graphic is fine as long as it has alternative text or is marked as decorative. </a:t>
            </a:r>
          </a:p>
        </p188:txBody>
      </p188:reply>
    </p188:replyLst>
    <p188:txBody>
      <a:bodyPr/>
      <a:lstStyle/>
      <a:p>
        <a:r>
          <a:rPr lang="en-US"/>
          <a:t>[@Lauren Fraulo] Will using actual images here create an issue for 508? I have only ever seen us use icons. [@Colleen Beck] any thoughts from a historical perspective?</a:t>
        </a:r>
      </a:p>
    </p188:txBody>
  </p188:cm>
</p188:cmLst>
</file>

<file path=ppt/comments/modernComment_7FFD9E7A_EFE4FE9A.xml><?xml version="1.0" encoding="utf-8"?>
<p188:cmLst xmlns:a="http://schemas.openxmlformats.org/drawingml/2006/main" xmlns:r="http://schemas.openxmlformats.org/officeDocument/2006/relationships" xmlns:p188="http://schemas.microsoft.com/office/powerpoint/2018/8/main">
  <p188:cm id="{485C42D4-A2DC-48FC-9306-07FE6A29425D}" authorId="{1C363978-593C-497C-1A28-B2866C017889}" status="resolved" created="2024-12-09T20:02:11.775" complete="100000">
    <ac:txMkLst xmlns:ac="http://schemas.microsoft.com/office/drawing/2013/main/command">
      <pc:docMk xmlns:pc="http://schemas.microsoft.com/office/powerpoint/2013/main/command"/>
      <pc:sldMk xmlns:pc="http://schemas.microsoft.com/office/powerpoint/2013/main/command" cId="4024762010" sldId="2147327610"/>
      <ac:spMk id="4" creationId="{F675C269-D23A-3971-5B33-DA229CE2CCBA}"/>
      <ac:txMk cp="150" len="30">
        <ac:context len="182" hash="652728369"/>
      </ac:txMk>
    </ac:txMkLst>
    <p188:pos x="5029200" y="2146300"/>
    <p188:replyLst>
      <p188:reply id="{35ECA46C-4B90-4581-838C-5C4B981FA30F}" authorId="{1C363978-593C-497C-1A28-B2866C017889}" created="2024-12-09T20:08:46.334">
        <p188:txBody>
          <a:bodyPr/>
          <a:lstStyle/>
          <a:p>
            <a:r>
              <a:rPr lang="en-US"/>
              <a:t>[@Stacy OKeefe] Gave you another option on slide 29</a:t>
            </a:r>
          </a:p>
        </p188:txBody>
      </p188:reply>
      <p188:reply id="{FEED7479-3FDE-4F34-A602-F403F22AE9A5}" authorId="{BC893E9E-C5D7-7C6B-35B2-1E3360190E99}" created="2024-12-09T22:19:56.843">
        <p188:txBody>
          <a:bodyPr/>
          <a:lstStyle/>
          <a:p>
            <a:r>
              <a:rPr lang="en-US"/>
              <a:t>[@Lauren Fraulo] I like this one!</a:t>
            </a:r>
          </a:p>
        </p188:txBody>
      </p188:reply>
    </p188:replyLst>
    <p188:txBody>
      <a:bodyPr/>
      <a:lstStyle/>
      <a:p>
        <a:r>
          <a:rPr lang="en-US"/>
          <a:t>[@Stacy OKeefe] I feel like this content is powerful and accenting some words and adding visuals might help the audience grasp the message here!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590DD-1AD2-4EDE-A8DB-4110D3958DD4}"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4E03E-6815-4949-8D8D-6B4D2EC90983}" type="slidenum">
              <a:rPr lang="en-US" smtClean="0"/>
              <a:t>‹#›</a:t>
            </a:fld>
            <a:endParaRPr lang="en-US"/>
          </a:p>
        </p:txBody>
      </p:sp>
    </p:spTree>
    <p:extLst>
      <p:ext uri="{BB962C8B-B14F-4D97-AF65-F5344CB8AC3E}">
        <p14:creationId xmlns:p14="http://schemas.microsoft.com/office/powerpoint/2010/main" val="34914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fld id="{DF49BEF1-B919-412D-AA9B-C66F48BF4185}" type="slidenum">
              <a:rPr lang="en-US" smtClean="0"/>
              <a:t>1</a:t>
            </a:fld>
            <a:endParaRPr lang="en-US"/>
          </a:p>
        </p:txBody>
      </p:sp>
    </p:spTree>
    <p:extLst>
      <p:ext uri="{BB962C8B-B14F-4D97-AF65-F5344CB8AC3E}">
        <p14:creationId xmlns:p14="http://schemas.microsoft.com/office/powerpoint/2010/main" val="197100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a:t>
            </a:r>
          </a:p>
          <a:p>
            <a:endParaRPr lang="en-US"/>
          </a:p>
          <a:p>
            <a:r>
              <a:rPr lang="en-US"/>
              <a:t>Apprenticeship programs are industry-approved to align with standards and prepare individuals for skilled, high-demand careers. Apprenticeships are jobs where participants earn wages that increase as their skills improve. They receive structured on-the-job training from experienced mentors, supplemented by classroom education tailored to the employer's needs. Programs emphasize access, equity, and inclusion through strong recruitment and anti-discrimination policies. Apprentices are protected as workers while undergoing rigorous, safe training and earn a portable, nationally-recognized credential in their industry.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928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endParaRPr lang="en-US"/>
          </a:p>
          <a:p>
            <a:r>
              <a:rPr lang="en-US">
                <a:ea typeface="Calibri"/>
                <a:cs typeface="Calibri"/>
              </a:rPr>
              <a:t>SAA- State apprenticeship agency </a:t>
            </a:r>
          </a:p>
          <a:p>
            <a:r>
              <a:rPr lang="en-US">
                <a:ea typeface="Calibri"/>
                <a:cs typeface="Calibri"/>
              </a:rPr>
              <a:t>Recognized by OA to act on behalf of DOL to register and oversee programs- state employees</a:t>
            </a:r>
          </a:p>
          <a:p>
            <a:endParaRPr lang="en-US">
              <a:ea typeface="Calibri"/>
              <a:cs typeface="Calibri"/>
            </a:endParaRPr>
          </a:p>
          <a:p>
            <a:r>
              <a:rPr lang="en-US">
                <a:ea typeface="Calibri"/>
                <a:cs typeface="Calibri"/>
              </a:rPr>
              <a:t>OA Office of apprenticeship- staff members are employees of DOL- uses RAPIDS </a:t>
            </a:r>
          </a:p>
          <a:p>
            <a:r>
              <a:rPr lang="en-US">
                <a:ea typeface="Calibri"/>
                <a:cs typeface="Calibri"/>
              </a:rPr>
              <a:t>RAPIDS- registered app partnership data system for the registration and oversight and tracking of apprentice progress an compliance</a:t>
            </a:r>
          </a:p>
          <a:p>
            <a:endParaRPr lang="en-US">
              <a:ea typeface="Calibri"/>
              <a:cs typeface="Calibri"/>
            </a:endParaRPr>
          </a:p>
          <a:p>
            <a:r>
              <a:rPr lang="en-US">
                <a:ea typeface="Calibri"/>
                <a:cs typeface="Calibri"/>
              </a:rPr>
              <a:t>MO is an OA state </a:t>
            </a:r>
          </a:p>
          <a:p>
            <a:endParaRPr lang="en-US">
              <a:ea typeface="Calibri"/>
              <a:cs typeface="Calibri"/>
            </a:endParaRPr>
          </a:p>
          <a:p>
            <a:r>
              <a:rPr lang="en-US">
                <a:ea typeface="Calibri"/>
                <a:cs typeface="Calibri"/>
              </a:rPr>
              <a:t>SAA allows for more local alignment </a:t>
            </a:r>
          </a:p>
          <a:p>
            <a:r>
              <a:rPr lang="en-US">
                <a:ea typeface="Calibri"/>
                <a:cs typeface="Calibri"/>
              </a:rPr>
              <a:t>Some state app programs are overseen by cc system or Dept of Ed, or labor and industry.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87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4AE56-6EC9-B8E3-714B-D972693BE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5640B-56DB-D473-5C06-C895680DF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E6B65-EC26-199B-CEBD-52F3B9264018}"/>
              </a:ext>
            </a:extLst>
          </p:cNvPr>
          <p:cNvSpPr>
            <a:spLocks noGrp="1"/>
          </p:cNvSpPr>
          <p:nvPr>
            <p:ph type="body" idx="1"/>
          </p:nvPr>
        </p:nvSpPr>
        <p:spPr/>
        <p:txBody>
          <a:bodyPr/>
          <a:lstStyle/>
          <a:p>
            <a:r>
              <a:rPr lang="en-US"/>
              <a:t>Deb</a:t>
            </a:r>
          </a:p>
        </p:txBody>
      </p:sp>
      <p:sp>
        <p:nvSpPr>
          <p:cNvPr id="4" name="Slide Number Placeholder 3">
            <a:extLst>
              <a:ext uri="{FF2B5EF4-FFF2-40B4-BE49-F238E27FC236}">
                <a16:creationId xmlns:a16="http://schemas.microsoft.com/office/drawing/2014/main" id="{F3DBB75D-77EF-749B-79DD-A648FEB31F59}"/>
              </a:ext>
            </a:extLst>
          </p:cNvPr>
          <p:cNvSpPr>
            <a:spLocks noGrp="1"/>
          </p:cNvSpPr>
          <p:nvPr>
            <p:ph type="sldNum" sz="quarter" idx="5"/>
          </p:nvPr>
        </p:nvSpPr>
        <p:spPr/>
        <p:txBody>
          <a:bodyPr/>
          <a:lstStyle/>
          <a:p>
            <a:fld id="{9584E03E-6815-4949-8D8D-6B4D2EC90983}" type="slidenum">
              <a:rPr lang="en-US" smtClean="0"/>
              <a:t>13</a:t>
            </a:fld>
            <a:endParaRPr lang="en-US"/>
          </a:p>
        </p:txBody>
      </p:sp>
    </p:spTree>
    <p:extLst>
      <p:ext uri="{BB962C8B-B14F-4D97-AF65-F5344CB8AC3E}">
        <p14:creationId xmlns:p14="http://schemas.microsoft.com/office/powerpoint/2010/main" val="406089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Deb</a:t>
            </a:r>
          </a:p>
        </p:txBody>
      </p:sp>
      <p:sp>
        <p:nvSpPr>
          <p:cNvPr id="4" name="Slide Number Placeholder 3"/>
          <p:cNvSpPr>
            <a:spLocks noGrp="1"/>
          </p:cNvSpPr>
          <p:nvPr>
            <p:ph type="sldNum" sz="quarter" idx="5"/>
          </p:nvPr>
        </p:nvSpPr>
        <p:spPr/>
        <p:txBody>
          <a:bodyPr/>
          <a:lstStyle/>
          <a:p>
            <a:fld id="{DF49BEF1-B919-412D-AA9B-C66F48BF4185}" type="slidenum">
              <a:rPr lang="en-US" smtClean="0"/>
              <a:t>14</a:t>
            </a:fld>
            <a:endParaRPr lang="en-US"/>
          </a:p>
        </p:txBody>
      </p:sp>
    </p:spTree>
    <p:extLst>
      <p:ext uri="{BB962C8B-B14F-4D97-AF65-F5344CB8AC3E}">
        <p14:creationId xmlns:p14="http://schemas.microsoft.com/office/powerpoint/2010/main" val="45747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a:t>
            </a:r>
          </a:p>
        </p:txBody>
      </p:sp>
      <p:sp>
        <p:nvSpPr>
          <p:cNvPr id="4" name="Slide Number Placeholder 3"/>
          <p:cNvSpPr>
            <a:spLocks noGrp="1"/>
          </p:cNvSpPr>
          <p:nvPr>
            <p:ph type="sldNum" sz="quarter" idx="5"/>
          </p:nvPr>
        </p:nvSpPr>
        <p:spPr/>
        <p:txBody>
          <a:bodyPr/>
          <a:lstStyle/>
          <a:p>
            <a:fld id="{9584E03E-6815-4949-8D8D-6B4D2EC90983}" type="slidenum">
              <a:rPr lang="en-US" smtClean="0"/>
              <a:t>16</a:t>
            </a:fld>
            <a:endParaRPr lang="en-US"/>
          </a:p>
        </p:txBody>
      </p:sp>
    </p:spTree>
    <p:extLst>
      <p:ext uri="{BB962C8B-B14F-4D97-AF65-F5344CB8AC3E}">
        <p14:creationId xmlns:p14="http://schemas.microsoft.com/office/powerpoint/2010/main" val="93693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897E4-C425-EAC0-6A09-509BFE6F6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2D0E8-DFA1-CDBC-A0D0-221672B2C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FF904-5894-822A-7B4B-63DD9E91A13F}"/>
              </a:ext>
            </a:extLst>
          </p:cNvPr>
          <p:cNvSpPr>
            <a:spLocks noGrp="1"/>
          </p:cNvSpPr>
          <p:nvPr>
            <p:ph type="body" idx="1"/>
          </p:nvPr>
        </p:nvSpPr>
        <p:spPr/>
        <p:txBody>
          <a:bodyPr/>
          <a:lstStyle/>
          <a:p>
            <a:endParaRPr lang="en-US"/>
          </a:p>
          <a:p>
            <a:pPr>
              <a:lnSpc>
                <a:spcPct val="114999"/>
              </a:lnSpc>
              <a:spcAft>
                <a:spcPts val="800"/>
              </a:spcAft>
            </a:pPr>
            <a:r>
              <a:rPr lang="en-US">
                <a:ea typeface="Calibri"/>
                <a:cs typeface="Calibri"/>
              </a:rPr>
              <a:t>Stacy</a:t>
            </a:r>
          </a:p>
        </p:txBody>
      </p:sp>
      <p:sp>
        <p:nvSpPr>
          <p:cNvPr id="4" name="Slide Number Placeholder 3">
            <a:extLst>
              <a:ext uri="{FF2B5EF4-FFF2-40B4-BE49-F238E27FC236}">
                <a16:creationId xmlns:a16="http://schemas.microsoft.com/office/drawing/2014/main" id="{D87A2E3A-3A24-D360-887F-5C9F4C9532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E7BEF-8FBD-4D5A-8E0B-C951ABFD9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06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fld id="{9584E03E-6815-4949-8D8D-6B4D2EC90983}" type="slidenum">
              <a:rPr lang="en-US" smtClean="0"/>
              <a:t>18</a:t>
            </a:fld>
            <a:endParaRPr lang="en-US"/>
          </a:p>
        </p:txBody>
      </p:sp>
    </p:spTree>
    <p:extLst>
      <p:ext uri="{BB962C8B-B14F-4D97-AF65-F5344CB8AC3E}">
        <p14:creationId xmlns:p14="http://schemas.microsoft.com/office/powerpoint/2010/main" val="340104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fld id="{9584E03E-6815-4949-8D8D-6B4D2EC90983}" type="slidenum">
              <a:rPr lang="en-US" smtClean="0"/>
              <a:t>19</a:t>
            </a:fld>
            <a:endParaRPr lang="en-US"/>
          </a:p>
        </p:txBody>
      </p:sp>
    </p:spTree>
    <p:extLst>
      <p:ext uri="{BB962C8B-B14F-4D97-AF65-F5344CB8AC3E}">
        <p14:creationId xmlns:p14="http://schemas.microsoft.com/office/powerpoint/2010/main" val="272100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1C65C-A205-2518-3150-A91035678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5C234-60CD-0A52-02BF-E4B35E325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92509-4EBB-1E2D-CD3A-0C2F1BFC0CA4}"/>
              </a:ext>
            </a:extLst>
          </p:cNvPr>
          <p:cNvSpPr>
            <a:spLocks noGrp="1"/>
          </p:cNvSpPr>
          <p:nvPr>
            <p:ph type="body" idx="1"/>
          </p:nvPr>
        </p:nvSpPr>
        <p:spPr/>
        <p:txBody>
          <a:bodyPr/>
          <a:lstStyle/>
          <a:p>
            <a:endParaRPr lang="en-US"/>
          </a:p>
          <a:p>
            <a:pPr>
              <a:lnSpc>
                <a:spcPct val="114999"/>
              </a:lnSpc>
              <a:spcAft>
                <a:spcPts val="800"/>
              </a:spcAft>
            </a:pPr>
            <a:r>
              <a:rPr lang="en-US">
                <a:ea typeface="Calibri"/>
                <a:cs typeface="Calibri"/>
              </a:rPr>
              <a:t>Stacy</a:t>
            </a:r>
          </a:p>
        </p:txBody>
      </p:sp>
      <p:sp>
        <p:nvSpPr>
          <p:cNvPr id="4" name="Slide Number Placeholder 3">
            <a:extLst>
              <a:ext uri="{FF2B5EF4-FFF2-40B4-BE49-F238E27FC236}">
                <a16:creationId xmlns:a16="http://schemas.microsoft.com/office/drawing/2014/main" id="{D7E08B91-04E2-4A29-1C0C-AB674244C9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E7BEF-8FBD-4D5A-8E0B-C951ABFD9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66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4E03E-6815-4949-8D8D-6B4D2EC909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840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Stacy</a:t>
            </a:r>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2F3256-0F80-4475-8BEB-548FAFFD8D93}" type="slidenum">
              <a:rPr lang="en-US" smtClean="0"/>
              <a:t>3</a:t>
            </a:fld>
            <a:endParaRPr lang="en-US"/>
          </a:p>
        </p:txBody>
      </p:sp>
    </p:spTree>
    <p:extLst>
      <p:ext uri="{BB962C8B-B14F-4D97-AF65-F5344CB8AC3E}">
        <p14:creationId xmlns:p14="http://schemas.microsoft.com/office/powerpoint/2010/main" val="2844792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fld id="{9584E03E-6815-4949-8D8D-6B4D2EC90983}" type="slidenum">
              <a:rPr lang="en-US" smtClean="0"/>
              <a:t>24</a:t>
            </a:fld>
            <a:endParaRPr lang="en-US"/>
          </a:p>
        </p:txBody>
      </p:sp>
    </p:spTree>
    <p:extLst>
      <p:ext uri="{BB962C8B-B14F-4D97-AF65-F5344CB8AC3E}">
        <p14:creationId xmlns:p14="http://schemas.microsoft.com/office/powerpoint/2010/main" val="184750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fld id="{9584E03E-6815-4949-8D8D-6B4D2EC90983}" type="slidenum">
              <a:rPr lang="en-US" smtClean="0"/>
              <a:t>25</a:t>
            </a:fld>
            <a:endParaRPr lang="en-US"/>
          </a:p>
        </p:txBody>
      </p:sp>
    </p:spTree>
    <p:extLst>
      <p:ext uri="{BB962C8B-B14F-4D97-AF65-F5344CB8AC3E}">
        <p14:creationId xmlns:p14="http://schemas.microsoft.com/office/powerpoint/2010/main" val="3281970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a:t>
            </a:r>
          </a:p>
        </p:txBody>
      </p:sp>
      <p:sp>
        <p:nvSpPr>
          <p:cNvPr id="4" name="Slide Number Placeholder 3"/>
          <p:cNvSpPr>
            <a:spLocks noGrp="1"/>
          </p:cNvSpPr>
          <p:nvPr>
            <p:ph type="sldNum" sz="quarter" idx="5"/>
          </p:nvPr>
        </p:nvSpPr>
        <p:spPr/>
        <p:txBody>
          <a:bodyPr/>
          <a:lstStyle/>
          <a:p>
            <a:fld id="{9584E03E-6815-4949-8D8D-6B4D2EC90983}" type="slidenum">
              <a:rPr lang="en-US" smtClean="0"/>
              <a:t>28</a:t>
            </a:fld>
            <a:endParaRPr lang="en-US"/>
          </a:p>
        </p:txBody>
      </p:sp>
    </p:spTree>
    <p:extLst>
      <p:ext uri="{BB962C8B-B14F-4D97-AF65-F5344CB8AC3E}">
        <p14:creationId xmlns:p14="http://schemas.microsoft.com/office/powerpoint/2010/main" val="2246082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a:t>
            </a:r>
          </a:p>
        </p:txBody>
      </p:sp>
      <p:sp>
        <p:nvSpPr>
          <p:cNvPr id="4" name="Slide Number Placeholder 3"/>
          <p:cNvSpPr>
            <a:spLocks noGrp="1"/>
          </p:cNvSpPr>
          <p:nvPr>
            <p:ph type="sldNum" sz="quarter" idx="5"/>
          </p:nvPr>
        </p:nvSpPr>
        <p:spPr/>
        <p:txBody>
          <a:bodyPr/>
          <a:lstStyle/>
          <a:p>
            <a:fld id="{9584E03E-6815-4949-8D8D-6B4D2EC90983}" type="slidenum">
              <a:rPr lang="en-US" smtClean="0"/>
              <a:t>29</a:t>
            </a:fld>
            <a:endParaRPr lang="en-US"/>
          </a:p>
        </p:txBody>
      </p:sp>
    </p:spTree>
    <p:extLst>
      <p:ext uri="{BB962C8B-B14F-4D97-AF65-F5344CB8AC3E}">
        <p14:creationId xmlns:p14="http://schemas.microsoft.com/office/powerpoint/2010/main" val="19316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Deb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9495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a:t>
            </a:r>
          </a:p>
        </p:txBody>
      </p:sp>
      <p:sp>
        <p:nvSpPr>
          <p:cNvPr id="4" name="Slide Number Placeholder 3"/>
          <p:cNvSpPr>
            <a:spLocks noGrp="1"/>
          </p:cNvSpPr>
          <p:nvPr>
            <p:ph type="sldNum" sz="quarter" idx="5"/>
          </p:nvPr>
        </p:nvSpPr>
        <p:spPr/>
        <p:txBody>
          <a:bodyPr/>
          <a:lstStyle/>
          <a:p>
            <a:fld id="{9584E03E-6815-4949-8D8D-6B4D2EC90983}" type="slidenum">
              <a:rPr lang="en-US" smtClean="0"/>
              <a:t>31</a:t>
            </a:fld>
            <a:endParaRPr lang="en-US"/>
          </a:p>
        </p:txBody>
      </p:sp>
    </p:spTree>
    <p:extLst>
      <p:ext uri="{BB962C8B-B14F-4D97-AF65-F5344CB8AC3E}">
        <p14:creationId xmlns:p14="http://schemas.microsoft.com/office/powerpoint/2010/main" val="2956725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Haylie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710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fld id="{9584E03E-6815-4949-8D8D-6B4D2EC90983}" type="slidenum">
              <a:rPr lang="en-US" smtClean="0"/>
              <a:t>34</a:t>
            </a:fld>
            <a:endParaRPr lang="en-US"/>
          </a:p>
        </p:txBody>
      </p:sp>
    </p:spTree>
    <p:extLst>
      <p:ext uri="{BB962C8B-B14F-4D97-AF65-F5344CB8AC3E}">
        <p14:creationId xmlns:p14="http://schemas.microsoft.com/office/powerpoint/2010/main" val="4122130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a:extLst>
            <a:ext uri="{FF2B5EF4-FFF2-40B4-BE49-F238E27FC236}">
              <a16:creationId xmlns:a16="http://schemas.microsoft.com/office/drawing/2014/main" id="{99BC9CF4-8696-D9FB-C429-7C49620CA760}"/>
            </a:ext>
          </a:extLst>
        </p:cNvPr>
        <p:cNvGrpSpPr/>
        <p:nvPr/>
      </p:nvGrpSpPr>
      <p:grpSpPr>
        <a:xfrm>
          <a:off x="0" y="0"/>
          <a:ext cx="0" cy="0"/>
          <a:chOff x="0" y="0"/>
          <a:chExt cx="0" cy="0"/>
        </a:xfrm>
      </p:grpSpPr>
      <p:sp>
        <p:nvSpPr>
          <p:cNvPr id="328" name="Google Shape;328;g1eef3b86655_2_0:notes">
            <a:extLst>
              <a:ext uri="{FF2B5EF4-FFF2-40B4-BE49-F238E27FC236}">
                <a16:creationId xmlns:a16="http://schemas.microsoft.com/office/drawing/2014/main" id="{ABF5E5A2-5D52-BB3D-4EFB-D253D22E9F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eef3b86655_2_0:notes">
            <a:extLst>
              <a:ext uri="{FF2B5EF4-FFF2-40B4-BE49-F238E27FC236}">
                <a16:creationId xmlns:a16="http://schemas.microsoft.com/office/drawing/2014/main" id="{D0F44EC5-51D1-27CB-C1FA-2891DED8581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800"/>
              </a:spcBef>
              <a:spcAft>
                <a:spcPts val="0"/>
              </a:spcAft>
              <a:buClr>
                <a:schemeClr val="dk1"/>
              </a:buClr>
              <a:buSzPts val="1100"/>
              <a:buFont typeface="Arial"/>
              <a:buNone/>
            </a:pPr>
            <a:r>
              <a:rPr lang="en-US">
                <a:solidFill>
                  <a:srgbClr val="242021"/>
                </a:solidFill>
              </a:rPr>
              <a:t>Stacy</a:t>
            </a:r>
          </a:p>
        </p:txBody>
      </p:sp>
      <p:sp>
        <p:nvSpPr>
          <p:cNvPr id="330" name="Google Shape;330;g1eef3b86655_2_0:notes">
            <a:extLst>
              <a:ext uri="{FF2B5EF4-FFF2-40B4-BE49-F238E27FC236}">
                <a16:creationId xmlns:a16="http://schemas.microsoft.com/office/drawing/2014/main" id="{8B12AD62-D316-28E1-527E-CFBDDB40A39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371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stacy</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F49F2-BC7C-4CCE-ABE3-7F924B16A0F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316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fld id="{212F3256-0F80-4475-8BEB-548FAFFD8D93}" type="slidenum">
              <a:rPr lang="en-US" smtClean="0"/>
              <a:t>4</a:t>
            </a:fld>
            <a:endParaRPr lang="en-US"/>
          </a:p>
        </p:txBody>
      </p:sp>
    </p:spTree>
    <p:extLst>
      <p:ext uri="{BB962C8B-B14F-4D97-AF65-F5344CB8AC3E}">
        <p14:creationId xmlns:p14="http://schemas.microsoft.com/office/powerpoint/2010/main" val="284674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Stacy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403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stacy</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161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a:t>
            </a:r>
          </a:p>
        </p:txBody>
      </p:sp>
      <p:sp>
        <p:nvSpPr>
          <p:cNvPr id="4" name="Slide Number Placeholder 3"/>
          <p:cNvSpPr>
            <a:spLocks noGrp="1"/>
          </p:cNvSpPr>
          <p:nvPr>
            <p:ph type="sldNum" sz="quarter" idx="5"/>
          </p:nvPr>
        </p:nvSpPr>
        <p:spPr/>
        <p:txBody>
          <a:bodyPr/>
          <a:lstStyle/>
          <a:p>
            <a:fld id="{9584E03E-6815-4949-8D8D-6B4D2EC90983}" type="slidenum">
              <a:rPr lang="en-US" smtClean="0"/>
              <a:t>7</a:t>
            </a:fld>
            <a:endParaRPr lang="en-US"/>
          </a:p>
        </p:txBody>
      </p:sp>
    </p:spTree>
    <p:extLst>
      <p:ext uri="{BB962C8B-B14F-4D97-AF65-F5344CB8AC3E}">
        <p14:creationId xmlns:p14="http://schemas.microsoft.com/office/powerpoint/2010/main" val="293756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a:t>
            </a:r>
          </a:p>
        </p:txBody>
      </p:sp>
      <p:sp>
        <p:nvSpPr>
          <p:cNvPr id="4" name="Slide Number Placeholder 3"/>
          <p:cNvSpPr>
            <a:spLocks noGrp="1"/>
          </p:cNvSpPr>
          <p:nvPr>
            <p:ph type="sldNum" sz="quarter" idx="5"/>
          </p:nvPr>
        </p:nvSpPr>
        <p:spPr/>
        <p:txBody>
          <a:bodyPr/>
          <a:lstStyle/>
          <a:p>
            <a:fld id="{9584E03E-6815-4949-8D8D-6B4D2EC90983}" type="slidenum">
              <a:rPr lang="en-US" smtClean="0"/>
              <a:t>8</a:t>
            </a:fld>
            <a:endParaRPr lang="en-US"/>
          </a:p>
        </p:txBody>
      </p:sp>
    </p:spTree>
    <p:extLst>
      <p:ext uri="{BB962C8B-B14F-4D97-AF65-F5344CB8AC3E}">
        <p14:creationId xmlns:p14="http://schemas.microsoft.com/office/powerpoint/2010/main" val="82505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a:t>
            </a:r>
          </a:p>
        </p:txBody>
      </p:sp>
      <p:sp>
        <p:nvSpPr>
          <p:cNvPr id="4" name="Slide Number Placeholder 3"/>
          <p:cNvSpPr>
            <a:spLocks noGrp="1"/>
          </p:cNvSpPr>
          <p:nvPr>
            <p:ph type="sldNum" sz="quarter" idx="5"/>
          </p:nvPr>
        </p:nvSpPr>
        <p:spPr/>
        <p:txBody>
          <a:bodyPr/>
          <a:lstStyle/>
          <a:p>
            <a:fld id="{9584E03E-6815-4949-8D8D-6B4D2EC90983}" type="slidenum">
              <a:rPr lang="en-US" smtClean="0"/>
              <a:t>9</a:t>
            </a:fld>
            <a:endParaRPr lang="en-US"/>
          </a:p>
        </p:txBody>
      </p:sp>
    </p:spTree>
    <p:extLst>
      <p:ext uri="{BB962C8B-B14F-4D97-AF65-F5344CB8AC3E}">
        <p14:creationId xmlns:p14="http://schemas.microsoft.com/office/powerpoint/2010/main" val="201111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Haylie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68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8.jpeg"/><Relationship Id="rId4" Type="http://schemas.openxmlformats.org/officeDocument/2006/relationships/image" Target="../media/image2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23.jpeg"/><Relationship Id="rId4" Type="http://schemas.openxmlformats.org/officeDocument/2006/relationships/image" Target="../media/image21.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23.jpeg"/><Relationship Id="rId4" Type="http://schemas.openxmlformats.org/officeDocument/2006/relationships/image" Target="../media/image2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jpe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31.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32.png"/><Relationship Id="rId5" Type="http://schemas.openxmlformats.org/officeDocument/2006/relationships/image" Target="../media/image8.jpeg"/><Relationship Id="rId4" Type="http://schemas.openxmlformats.org/officeDocument/2006/relationships/image" Target="../media/image21.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3.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33.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3.png"/><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3.png"/><Relationship Id="rId4" Type="http://schemas.openxmlformats.org/officeDocument/2006/relationships/image" Target="../media/image8.jpe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3.png"/><Relationship Id="rId4" Type="http://schemas.openxmlformats.org/officeDocument/2006/relationships/image" Target="../media/image8.jpe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8.jpeg"/><Relationship Id="rId4" Type="http://schemas.openxmlformats.org/officeDocument/2006/relationships/image" Target="../media/image21.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8.jpe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23.jpeg"/><Relationship Id="rId4" Type="http://schemas.openxmlformats.org/officeDocument/2006/relationships/image" Target="../media/image21.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33.png"/><Relationship Id="rId5" Type="http://schemas.openxmlformats.org/officeDocument/2006/relationships/image" Target="../media/image23.jpeg"/><Relationship Id="rId4" Type="http://schemas.openxmlformats.org/officeDocument/2006/relationships/image" Target="../media/image21.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33.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23.jpeg"/><Relationship Id="rId4" Type="http://schemas.openxmlformats.org/officeDocument/2006/relationships/image" Target="../media/image21.png"/></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5.jpeg"/><Relationship Id="rId4" Type="http://schemas.openxmlformats.org/officeDocument/2006/relationships/image" Target="../media/image2.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5.jpe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2.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8.jpe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1.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23.jpe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jpe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8.jpeg"/><Relationship Id="rId4" Type="http://schemas.openxmlformats.org/officeDocument/2006/relationships/image" Target="../media/image21.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25.png"/><Relationship Id="rId4" Type="http://schemas.openxmlformats.org/officeDocument/2006/relationships/image" Target="../media/image23.jpe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33.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33.png"/><Relationship Id="rId5" Type="http://schemas.openxmlformats.org/officeDocument/2006/relationships/image" Target="../media/image23.jpeg"/><Relationship Id="rId4" Type="http://schemas.openxmlformats.org/officeDocument/2006/relationships/image" Target="../media/image21.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7.jpe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3.pn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8.jpe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3.jpeg"/></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3.pn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2.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33.png"/></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5.jpe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5.jpeg"/><Relationship Id="rId4" Type="http://schemas.openxmlformats.org/officeDocument/2006/relationships/image" Target="../media/image2.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2.png"/></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2.pn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7.xml"/><Relationship Id="rId4" Type="http://schemas.openxmlformats.org/officeDocument/2006/relationships/image" Target="../media/image38.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29.png"/></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5.jpe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5.jpe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5.jpe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23.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8.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8.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8.jpeg"/><Relationship Id="rId4"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25.png"/><Relationship Id="rId4" Type="http://schemas.openxmlformats.org/officeDocument/2006/relationships/image" Target="../media/image23.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7.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7.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5DCD-DCAD-5E31-D026-A620224537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F7AC0E-18A6-765B-2AAB-11DA11035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3CB7CF-2277-071F-44B0-3277598B8D02}"/>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1A37BB24-70B6-0E0B-55ED-A6EFB96B7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B1129-AA87-1A63-A84D-E244313F4BAB}"/>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227113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95AF-28A9-C19A-E919-B8733E7A5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B3B877-F9D7-5DE8-E0F7-4B29B8187B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3A6DB-1E41-3DDB-434B-E85A3624F958}"/>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141EDFD4-D03E-B04D-156F-986882C91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505DC-7A42-6437-F037-B07AE775F387}"/>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6774309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pic>
        <p:nvPicPr>
          <p:cNvPr id="6" name="Picture 5" descr="A blue and yellow circle with white text&#10;&#10;Description automatically generated">
            <a:extLst>
              <a:ext uri="{FF2B5EF4-FFF2-40B4-BE49-F238E27FC236}">
                <a16:creationId xmlns:a16="http://schemas.microsoft.com/office/drawing/2014/main" id="{EC105679-9F08-8DA6-659A-F88FBFDFFCD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14433" y="4959627"/>
            <a:ext cx="979008" cy="979008"/>
          </a:xfrm>
          <a:prstGeom prst="rect">
            <a:avLst/>
          </a:prstGeom>
        </p:spPr>
      </p:pic>
    </p:spTree>
    <p:extLst>
      <p:ext uri="{BB962C8B-B14F-4D97-AF65-F5344CB8AC3E}">
        <p14:creationId xmlns:p14="http://schemas.microsoft.com/office/powerpoint/2010/main" val="7912799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hasCustomPrompt="1"/>
          </p:nvPr>
        </p:nvSpPr>
        <p:spPr>
          <a:xfrm>
            <a:off x="838200" y="1825626"/>
            <a:ext cx="1963615" cy="392522"/>
          </a:xfrm>
        </p:spPr>
        <p:txBody>
          <a:bodyPr>
            <a:normAutofit/>
          </a:bodyPr>
          <a:lstStyle>
            <a:lvl1pPr marL="0" indent="0">
              <a:buNone/>
              <a:defRPr sz="2200"/>
            </a:lvl1pPr>
          </a:lstStyle>
          <a:p>
            <a:pPr lvl="0"/>
            <a:r>
              <a:rPr lang="en-US"/>
              <a:t>Title</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010661" y="1825626"/>
            <a:ext cx="8343139" cy="411264"/>
          </a:xfrm>
        </p:spPr>
        <p:txBody>
          <a:bodyPr>
            <a:normAutofit/>
          </a:bodyPr>
          <a:lstStyle>
            <a:lvl1pPr marL="0" indent="0">
              <a:buNone/>
              <a:defRPr sz="2200"/>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9659"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6A8E8C8-A59D-3052-82ED-8C2130580D24}"/>
              </a:ext>
            </a:extLst>
          </p:cNvPr>
          <p:cNvSpPr>
            <a:spLocks noGrp="1"/>
          </p:cNvSpPr>
          <p:nvPr>
            <p:ph sz="half" idx="13" hasCustomPrompt="1"/>
          </p:nvPr>
        </p:nvSpPr>
        <p:spPr>
          <a:xfrm>
            <a:off x="838200" y="2355415"/>
            <a:ext cx="1963615" cy="392522"/>
          </a:xfrm>
        </p:spPr>
        <p:txBody>
          <a:bodyPr>
            <a:normAutofit/>
          </a:bodyPr>
          <a:lstStyle>
            <a:lvl1pPr marL="0" indent="0">
              <a:buNone/>
              <a:defRPr sz="2200"/>
            </a:lvl1pPr>
          </a:lstStyle>
          <a:p>
            <a:pPr lvl="0"/>
            <a:r>
              <a:rPr lang="en-US"/>
              <a:t>Title</a:t>
            </a:r>
          </a:p>
        </p:txBody>
      </p:sp>
      <p:sp>
        <p:nvSpPr>
          <p:cNvPr id="14" name="Content Placeholder 2">
            <a:extLst>
              <a:ext uri="{FF2B5EF4-FFF2-40B4-BE49-F238E27FC236}">
                <a16:creationId xmlns:a16="http://schemas.microsoft.com/office/drawing/2014/main" id="{64AEA849-50C0-B408-93D4-0029725736FF}"/>
              </a:ext>
            </a:extLst>
          </p:cNvPr>
          <p:cNvSpPr>
            <a:spLocks noGrp="1"/>
          </p:cNvSpPr>
          <p:nvPr>
            <p:ph sz="half" idx="14" hasCustomPrompt="1"/>
          </p:nvPr>
        </p:nvSpPr>
        <p:spPr>
          <a:xfrm>
            <a:off x="838199" y="2894380"/>
            <a:ext cx="1963615" cy="500743"/>
          </a:xfrm>
        </p:spPr>
        <p:txBody>
          <a:bodyPr>
            <a:normAutofit/>
          </a:bodyPr>
          <a:lstStyle>
            <a:lvl1pPr marL="0" indent="0">
              <a:buNone/>
              <a:defRPr sz="2200"/>
            </a:lvl1pPr>
          </a:lstStyle>
          <a:p>
            <a:pPr lvl="0"/>
            <a:r>
              <a:rPr lang="en-US"/>
              <a:t>Title</a:t>
            </a:r>
          </a:p>
        </p:txBody>
      </p:sp>
      <p:sp>
        <p:nvSpPr>
          <p:cNvPr id="15" name="Content Placeholder 2">
            <a:extLst>
              <a:ext uri="{FF2B5EF4-FFF2-40B4-BE49-F238E27FC236}">
                <a16:creationId xmlns:a16="http://schemas.microsoft.com/office/drawing/2014/main" id="{4BD77775-D4F9-407D-D724-17211D5D8195}"/>
              </a:ext>
            </a:extLst>
          </p:cNvPr>
          <p:cNvSpPr>
            <a:spLocks noGrp="1"/>
          </p:cNvSpPr>
          <p:nvPr>
            <p:ph sz="half" idx="15" hasCustomPrompt="1"/>
          </p:nvPr>
        </p:nvSpPr>
        <p:spPr>
          <a:xfrm>
            <a:off x="838198" y="3466347"/>
            <a:ext cx="1963615" cy="402865"/>
          </a:xfrm>
        </p:spPr>
        <p:txBody>
          <a:bodyPr/>
          <a:lstStyle>
            <a:lvl1pPr marL="0" indent="0">
              <a:buNone/>
              <a:defRPr sz="2200" b="0"/>
            </a:lvl1pPr>
          </a:lstStyle>
          <a:p>
            <a:pPr lvl="0"/>
            <a:r>
              <a:rPr lang="en-US"/>
              <a:t>Title</a:t>
            </a:r>
          </a:p>
        </p:txBody>
      </p:sp>
      <p:sp>
        <p:nvSpPr>
          <p:cNvPr id="16" name="Content Placeholder 2">
            <a:extLst>
              <a:ext uri="{FF2B5EF4-FFF2-40B4-BE49-F238E27FC236}">
                <a16:creationId xmlns:a16="http://schemas.microsoft.com/office/drawing/2014/main" id="{90E3CF73-4345-50F1-17DF-C6BA43670D0D}"/>
              </a:ext>
            </a:extLst>
          </p:cNvPr>
          <p:cNvSpPr>
            <a:spLocks noGrp="1"/>
          </p:cNvSpPr>
          <p:nvPr>
            <p:ph sz="half" idx="16" hasCustomPrompt="1"/>
          </p:nvPr>
        </p:nvSpPr>
        <p:spPr>
          <a:xfrm>
            <a:off x="838198" y="3967637"/>
            <a:ext cx="1963615" cy="465417"/>
          </a:xfrm>
        </p:spPr>
        <p:txBody>
          <a:bodyPr/>
          <a:lstStyle>
            <a:lvl1pPr marL="0" indent="0">
              <a:buNone/>
              <a:defRPr sz="2200"/>
            </a:lvl1pPr>
          </a:lstStyle>
          <a:p>
            <a:pPr lvl="0"/>
            <a:r>
              <a:rPr lang="en-US"/>
              <a:t>Title</a:t>
            </a:r>
          </a:p>
        </p:txBody>
      </p:sp>
      <p:sp>
        <p:nvSpPr>
          <p:cNvPr id="17" name="Content Placeholder 2">
            <a:extLst>
              <a:ext uri="{FF2B5EF4-FFF2-40B4-BE49-F238E27FC236}">
                <a16:creationId xmlns:a16="http://schemas.microsoft.com/office/drawing/2014/main" id="{BE79E00F-F09C-3CE4-E3D3-CBBB2841F245}"/>
              </a:ext>
            </a:extLst>
          </p:cNvPr>
          <p:cNvSpPr>
            <a:spLocks noGrp="1"/>
          </p:cNvSpPr>
          <p:nvPr>
            <p:ph sz="half" idx="17" hasCustomPrompt="1"/>
          </p:nvPr>
        </p:nvSpPr>
        <p:spPr>
          <a:xfrm>
            <a:off x="829403" y="4541995"/>
            <a:ext cx="1963615" cy="465417"/>
          </a:xfrm>
        </p:spPr>
        <p:txBody>
          <a:bodyPr/>
          <a:lstStyle>
            <a:lvl1pPr marL="0" indent="0">
              <a:buNone/>
              <a:defRPr sz="2200"/>
            </a:lvl1pPr>
          </a:lstStyle>
          <a:p>
            <a:pPr lvl="0"/>
            <a:r>
              <a:rPr lang="en-US"/>
              <a:t>Title</a:t>
            </a:r>
          </a:p>
        </p:txBody>
      </p:sp>
      <p:sp>
        <p:nvSpPr>
          <p:cNvPr id="18" name="Content Placeholder 2">
            <a:extLst>
              <a:ext uri="{FF2B5EF4-FFF2-40B4-BE49-F238E27FC236}">
                <a16:creationId xmlns:a16="http://schemas.microsoft.com/office/drawing/2014/main" id="{B2702E37-570C-7009-B1D6-1903AC9D9FFB}"/>
              </a:ext>
            </a:extLst>
          </p:cNvPr>
          <p:cNvSpPr>
            <a:spLocks noGrp="1"/>
          </p:cNvSpPr>
          <p:nvPr>
            <p:ph sz="half" idx="18" hasCustomPrompt="1"/>
          </p:nvPr>
        </p:nvSpPr>
        <p:spPr>
          <a:xfrm>
            <a:off x="838197" y="5089820"/>
            <a:ext cx="1963615" cy="465417"/>
          </a:xfrm>
        </p:spPr>
        <p:txBody>
          <a:bodyPr/>
          <a:lstStyle>
            <a:lvl1pPr marL="0" indent="0">
              <a:buNone/>
              <a:defRPr sz="2200"/>
            </a:lvl1pPr>
          </a:lstStyle>
          <a:p>
            <a:pPr lvl="0"/>
            <a:r>
              <a:rPr lang="en-US"/>
              <a:t>Title</a:t>
            </a:r>
          </a:p>
        </p:txBody>
      </p:sp>
      <p:sp>
        <p:nvSpPr>
          <p:cNvPr id="19" name="Content Placeholder 2">
            <a:extLst>
              <a:ext uri="{FF2B5EF4-FFF2-40B4-BE49-F238E27FC236}">
                <a16:creationId xmlns:a16="http://schemas.microsoft.com/office/drawing/2014/main" id="{7859A654-78DD-C8DB-C7E0-06809ADFF532}"/>
              </a:ext>
            </a:extLst>
          </p:cNvPr>
          <p:cNvSpPr>
            <a:spLocks noGrp="1"/>
          </p:cNvSpPr>
          <p:nvPr>
            <p:ph sz="half" idx="19" hasCustomPrompt="1"/>
          </p:nvPr>
        </p:nvSpPr>
        <p:spPr>
          <a:xfrm>
            <a:off x="838197" y="5628789"/>
            <a:ext cx="1963615" cy="465417"/>
          </a:xfrm>
        </p:spPr>
        <p:txBody>
          <a:bodyPr/>
          <a:lstStyle>
            <a:lvl1pPr marL="0" indent="0">
              <a:buNone/>
              <a:defRPr sz="2200"/>
            </a:lvl1pPr>
          </a:lstStyle>
          <a:p>
            <a:pPr lvl="0"/>
            <a:r>
              <a:rPr lang="en-US"/>
              <a:t>Title</a:t>
            </a:r>
          </a:p>
        </p:txBody>
      </p:sp>
      <p:sp>
        <p:nvSpPr>
          <p:cNvPr id="20" name="Content Placeholder 3">
            <a:extLst>
              <a:ext uri="{FF2B5EF4-FFF2-40B4-BE49-F238E27FC236}">
                <a16:creationId xmlns:a16="http://schemas.microsoft.com/office/drawing/2014/main" id="{DD7992D7-3B56-0042-555C-1E04C4CA3C37}"/>
              </a:ext>
            </a:extLst>
          </p:cNvPr>
          <p:cNvSpPr>
            <a:spLocks noGrp="1"/>
          </p:cNvSpPr>
          <p:nvPr>
            <p:ph sz="half" idx="20"/>
          </p:nvPr>
        </p:nvSpPr>
        <p:spPr>
          <a:xfrm>
            <a:off x="3010661" y="2329029"/>
            <a:ext cx="8343139" cy="411264"/>
          </a:xfrm>
        </p:spPr>
        <p:txBody>
          <a:bodyPr>
            <a:normAutofit/>
          </a:bodyPr>
          <a:lstStyle>
            <a:lvl1pPr marL="0" indent="0">
              <a:buNone/>
              <a:defRPr sz="2200"/>
            </a:lvl1pPr>
          </a:lstStyle>
          <a:p>
            <a:pPr lvl="0"/>
            <a:r>
              <a:rPr lang="en-US"/>
              <a:t>Click to edit Master text styles</a:t>
            </a:r>
          </a:p>
        </p:txBody>
      </p:sp>
      <p:sp>
        <p:nvSpPr>
          <p:cNvPr id="21" name="Content Placeholder 3">
            <a:extLst>
              <a:ext uri="{FF2B5EF4-FFF2-40B4-BE49-F238E27FC236}">
                <a16:creationId xmlns:a16="http://schemas.microsoft.com/office/drawing/2014/main" id="{6D988478-1D67-FF90-A123-37A5A8DE29B0}"/>
              </a:ext>
            </a:extLst>
          </p:cNvPr>
          <p:cNvSpPr>
            <a:spLocks noGrp="1"/>
          </p:cNvSpPr>
          <p:nvPr>
            <p:ph sz="half" idx="21"/>
          </p:nvPr>
        </p:nvSpPr>
        <p:spPr>
          <a:xfrm>
            <a:off x="2995295" y="2894380"/>
            <a:ext cx="8343139" cy="411264"/>
          </a:xfrm>
        </p:spPr>
        <p:txBody>
          <a:bodyPr>
            <a:normAutofit/>
          </a:bodyPr>
          <a:lstStyle>
            <a:lvl1pPr marL="0" indent="0">
              <a:buNone/>
              <a:defRPr sz="2200"/>
            </a:lvl1pPr>
          </a:lstStyle>
          <a:p>
            <a:pPr lvl="0"/>
            <a:r>
              <a:rPr lang="en-US"/>
              <a:t>Click to edit Master text styles</a:t>
            </a:r>
          </a:p>
        </p:txBody>
      </p:sp>
      <p:sp>
        <p:nvSpPr>
          <p:cNvPr id="22" name="Content Placeholder 3">
            <a:extLst>
              <a:ext uri="{FF2B5EF4-FFF2-40B4-BE49-F238E27FC236}">
                <a16:creationId xmlns:a16="http://schemas.microsoft.com/office/drawing/2014/main" id="{3C4F53B8-A5ED-FC6E-8A72-D6107C0299D1}"/>
              </a:ext>
            </a:extLst>
          </p:cNvPr>
          <p:cNvSpPr>
            <a:spLocks noGrp="1"/>
          </p:cNvSpPr>
          <p:nvPr>
            <p:ph sz="half" idx="22"/>
          </p:nvPr>
        </p:nvSpPr>
        <p:spPr>
          <a:xfrm>
            <a:off x="2995295" y="3466347"/>
            <a:ext cx="8343139" cy="411264"/>
          </a:xfrm>
        </p:spPr>
        <p:txBody>
          <a:bodyPr>
            <a:normAutofit/>
          </a:bodyPr>
          <a:lstStyle>
            <a:lvl1pPr marL="0" indent="0">
              <a:buNone/>
              <a:defRPr sz="2200"/>
            </a:lvl1pPr>
          </a:lstStyle>
          <a:p>
            <a:pPr lvl="0"/>
            <a:r>
              <a:rPr lang="en-US"/>
              <a:t>Click to edit Master text styles</a:t>
            </a:r>
          </a:p>
        </p:txBody>
      </p:sp>
      <p:sp>
        <p:nvSpPr>
          <p:cNvPr id="23" name="Content Placeholder 3">
            <a:extLst>
              <a:ext uri="{FF2B5EF4-FFF2-40B4-BE49-F238E27FC236}">
                <a16:creationId xmlns:a16="http://schemas.microsoft.com/office/drawing/2014/main" id="{45E8100D-80C1-B096-5B7A-80730DD40A94}"/>
              </a:ext>
            </a:extLst>
          </p:cNvPr>
          <p:cNvSpPr>
            <a:spLocks noGrp="1"/>
          </p:cNvSpPr>
          <p:nvPr>
            <p:ph sz="half" idx="23"/>
          </p:nvPr>
        </p:nvSpPr>
        <p:spPr>
          <a:xfrm>
            <a:off x="2995294" y="3963134"/>
            <a:ext cx="8343139" cy="411264"/>
          </a:xfrm>
        </p:spPr>
        <p:txBody>
          <a:bodyPr>
            <a:normAutofit/>
          </a:bodyPr>
          <a:lstStyle>
            <a:lvl1pPr marL="0" indent="0">
              <a:buNone/>
              <a:defRPr sz="2200"/>
            </a:lvl1pPr>
          </a:lstStyle>
          <a:p>
            <a:pPr lvl="0"/>
            <a:r>
              <a:rPr lang="en-US"/>
              <a:t>Click to edit Master text styles</a:t>
            </a:r>
          </a:p>
        </p:txBody>
      </p:sp>
      <p:sp>
        <p:nvSpPr>
          <p:cNvPr id="24" name="Content Placeholder 3">
            <a:extLst>
              <a:ext uri="{FF2B5EF4-FFF2-40B4-BE49-F238E27FC236}">
                <a16:creationId xmlns:a16="http://schemas.microsoft.com/office/drawing/2014/main" id="{C506B2BF-EDEF-684E-BFA6-355962720108}"/>
              </a:ext>
            </a:extLst>
          </p:cNvPr>
          <p:cNvSpPr>
            <a:spLocks noGrp="1"/>
          </p:cNvSpPr>
          <p:nvPr>
            <p:ph sz="half" idx="24"/>
          </p:nvPr>
        </p:nvSpPr>
        <p:spPr>
          <a:xfrm>
            <a:off x="2995293" y="4539029"/>
            <a:ext cx="8343139" cy="411264"/>
          </a:xfrm>
        </p:spPr>
        <p:txBody>
          <a:bodyPr>
            <a:normAutofit/>
          </a:bodyPr>
          <a:lstStyle>
            <a:lvl1pPr marL="0" indent="0">
              <a:buNone/>
              <a:defRPr sz="2200"/>
            </a:lvl1pPr>
          </a:lstStyle>
          <a:p>
            <a:pPr lvl="0"/>
            <a:r>
              <a:rPr lang="en-US"/>
              <a:t>Click to edit Master text styles</a:t>
            </a:r>
          </a:p>
        </p:txBody>
      </p:sp>
      <p:sp>
        <p:nvSpPr>
          <p:cNvPr id="25" name="Content Placeholder 3">
            <a:extLst>
              <a:ext uri="{FF2B5EF4-FFF2-40B4-BE49-F238E27FC236}">
                <a16:creationId xmlns:a16="http://schemas.microsoft.com/office/drawing/2014/main" id="{48D4D098-5F57-925E-56BA-5EE55D90946A}"/>
              </a:ext>
            </a:extLst>
          </p:cNvPr>
          <p:cNvSpPr>
            <a:spLocks noGrp="1"/>
          </p:cNvSpPr>
          <p:nvPr>
            <p:ph sz="half" idx="25"/>
          </p:nvPr>
        </p:nvSpPr>
        <p:spPr>
          <a:xfrm>
            <a:off x="2995293" y="5082494"/>
            <a:ext cx="8343139" cy="411264"/>
          </a:xfrm>
        </p:spPr>
        <p:txBody>
          <a:bodyPr>
            <a:normAutofit/>
          </a:bodyPr>
          <a:lstStyle>
            <a:lvl1pPr marL="0" indent="0">
              <a:buNone/>
              <a:defRPr sz="2200"/>
            </a:lvl1pPr>
          </a:lstStyle>
          <a:p>
            <a:pPr lvl="0"/>
            <a:r>
              <a:rPr lang="en-US"/>
              <a:t>Click to edit Master text styles</a:t>
            </a:r>
          </a:p>
        </p:txBody>
      </p:sp>
      <p:sp>
        <p:nvSpPr>
          <p:cNvPr id="26" name="Content Placeholder 3">
            <a:extLst>
              <a:ext uri="{FF2B5EF4-FFF2-40B4-BE49-F238E27FC236}">
                <a16:creationId xmlns:a16="http://schemas.microsoft.com/office/drawing/2014/main" id="{6CFE2660-A5A0-9E10-E7A6-AA4AD2335DA1}"/>
              </a:ext>
            </a:extLst>
          </p:cNvPr>
          <p:cNvSpPr>
            <a:spLocks noGrp="1"/>
          </p:cNvSpPr>
          <p:nvPr>
            <p:ph sz="half" idx="26"/>
          </p:nvPr>
        </p:nvSpPr>
        <p:spPr>
          <a:xfrm>
            <a:off x="2995292" y="5632845"/>
            <a:ext cx="8343139" cy="411264"/>
          </a:xfrm>
        </p:spPr>
        <p:txBody>
          <a:bodyPr>
            <a:normAutofit/>
          </a:bodyPr>
          <a:lstStyle>
            <a:lvl1pPr marL="0" indent="0">
              <a:buNone/>
              <a:defRPr sz="2200"/>
            </a:lvl1pPr>
          </a:lstStyle>
          <a:p>
            <a:pPr lvl="0"/>
            <a:r>
              <a:rPr lang="en-US"/>
              <a:t>Click to edit Master text styles</a:t>
            </a:r>
          </a:p>
        </p:txBody>
      </p:sp>
    </p:spTree>
    <p:extLst>
      <p:ext uri="{BB962C8B-B14F-4D97-AF65-F5344CB8AC3E}">
        <p14:creationId xmlns:p14="http://schemas.microsoft.com/office/powerpoint/2010/main" val="28740103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5897446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38993870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34857991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0168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3431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2669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15383407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69062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FCC79D-E8A8-B8FE-863D-C1E4564575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80B743-5EEF-0835-13C6-245EBA5920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9AD12-C80D-0527-A64A-4480B03545D4}"/>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D7BB164C-24AA-D63D-8CEB-DE13FC2CD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800-0014-68E7-94C2-F122EDA1CE73}"/>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32711212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722972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9867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3963643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7499250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7400645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9989498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36203136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21035769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774739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309084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549489"/>
            <a:ext cx="12192000" cy="175869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9541486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33D113A-AA66-171E-E580-3FD771077F02}"/>
              </a:ext>
            </a:extLst>
          </p:cNvPr>
          <p:cNvSpPr>
            <a:spLocks noGrp="1"/>
          </p:cNvSpPr>
          <p:nvPr>
            <p:ph type="body" sz="quarter" idx="13"/>
          </p:nvPr>
        </p:nvSpPr>
        <p:spPr>
          <a:xfrm>
            <a:off x="9502775" y="111125"/>
            <a:ext cx="2349500" cy="355600"/>
          </a:xfrm>
        </p:spPr>
        <p:txBody>
          <a:bodyPr/>
          <a:lstStyle/>
          <a:p>
            <a:pPr lvl="0"/>
            <a:r>
              <a:rPr lang="en-US"/>
              <a:t>Click to</a:t>
            </a:r>
          </a:p>
        </p:txBody>
      </p:sp>
    </p:spTree>
    <p:extLst>
      <p:ext uri="{BB962C8B-B14F-4D97-AF65-F5344CB8AC3E}">
        <p14:creationId xmlns:p14="http://schemas.microsoft.com/office/powerpoint/2010/main" val="25582381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descr="Diagram&#10;&#10;Description automatically generated">
            <a:extLst>
              <a:ext uri="{FF2B5EF4-FFF2-40B4-BE49-F238E27FC236}">
                <a16:creationId xmlns:a16="http://schemas.microsoft.com/office/drawing/2014/main" id="{2610E2A0-8D2C-46FE-2FF4-8DB77DA2CA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1C021796-755A-D4C4-282E-C7B4526C525C}"/>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0172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12969307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8203944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35036959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4645"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13418560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7570445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5586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30971174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806029"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3533035" y="1839118"/>
            <a:ext cx="806029"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668638"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9461344" y="1806919"/>
            <a:ext cx="668640"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10931324" y="1806920"/>
            <a:ext cx="668639" cy="4008439"/>
          </a:xfrm>
        </p:spPr>
        <p:txBody>
          <a:bodyPr/>
          <a:lstStyle/>
          <a:p>
            <a:pPr lvl="0"/>
            <a:endParaRPr lang="en-US"/>
          </a:p>
        </p:txBody>
      </p:sp>
      <p:sp>
        <p:nvSpPr>
          <p:cNvPr id="5" name="Content Placeholder 2">
            <a:extLst>
              <a:ext uri="{FF2B5EF4-FFF2-40B4-BE49-F238E27FC236}">
                <a16:creationId xmlns:a16="http://schemas.microsoft.com/office/drawing/2014/main" id="{46D10F79-1969-D1C2-BEB8-0BDBC325C990}"/>
              </a:ext>
            </a:extLst>
          </p:cNvPr>
          <p:cNvSpPr>
            <a:spLocks noGrp="1"/>
          </p:cNvSpPr>
          <p:nvPr>
            <p:ph sz="half" idx="18"/>
          </p:nvPr>
        </p:nvSpPr>
        <p:spPr>
          <a:xfrm>
            <a:off x="4527850" y="1771650"/>
            <a:ext cx="668638" cy="4008439"/>
          </a:xfrm>
        </p:spPr>
        <p:txBody>
          <a:bodyPr/>
          <a:lstStyle/>
          <a:p>
            <a:pPr lvl="0"/>
            <a:endParaRPr lang="en-US"/>
          </a:p>
        </p:txBody>
      </p:sp>
      <p:sp>
        <p:nvSpPr>
          <p:cNvPr id="6" name="Content Placeholder 2">
            <a:extLst>
              <a:ext uri="{FF2B5EF4-FFF2-40B4-BE49-F238E27FC236}">
                <a16:creationId xmlns:a16="http://schemas.microsoft.com/office/drawing/2014/main" id="{274EC311-2E08-4B90-32E7-AB7CF56E63EB}"/>
              </a:ext>
            </a:extLst>
          </p:cNvPr>
          <p:cNvSpPr>
            <a:spLocks noGrp="1"/>
          </p:cNvSpPr>
          <p:nvPr>
            <p:ph sz="half" idx="19"/>
          </p:nvPr>
        </p:nvSpPr>
        <p:spPr>
          <a:xfrm>
            <a:off x="5408207" y="1839117"/>
            <a:ext cx="668638" cy="4008439"/>
          </a:xfrm>
        </p:spPr>
        <p:txBody>
          <a:bodyPr/>
          <a:lstStyle/>
          <a:p>
            <a:pPr lvl="0"/>
            <a:endParaRPr lang="en-US"/>
          </a:p>
        </p:txBody>
      </p:sp>
      <p:sp>
        <p:nvSpPr>
          <p:cNvPr id="7" name="Content Placeholder 2">
            <a:extLst>
              <a:ext uri="{FF2B5EF4-FFF2-40B4-BE49-F238E27FC236}">
                <a16:creationId xmlns:a16="http://schemas.microsoft.com/office/drawing/2014/main" id="{4065E905-4ACF-718B-197A-E0C5741EED35}"/>
              </a:ext>
            </a:extLst>
          </p:cNvPr>
          <p:cNvSpPr>
            <a:spLocks noGrp="1"/>
          </p:cNvSpPr>
          <p:nvPr>
            <p:ph sz="half" idx="20"/>
          </p:nvPr>
        </p:nvSpPr>
        <p:spPr>
          <a:xfrm>
            <a:off x="7048294" y="1825621"/>
            <a:ext cx="668638" cy="4008439"/>
          </a:xfrm>
        </p:spPr>
        <p:txBody>
          <a:bodyPr/>
          <a:lstStyle/>
          <a:p>
            <a:pPr lvl="0"/>
            <a:endParaRPr lang="en-US"/>
          </a:p>
        </p:txBody>
      </p:sp>
      <p:sp>
        <p:nvSpPr>
          <p:cNvPr id="19" name="Content Placeholder 2">
            <a:extLst>
              <a:ext uri="{FF2B5EF4-FFF2-40B4-BE49-F238E27FC236}">
                <a16:creationId xmlns:a16="http://schemas.microsoft.com/office/drawing/2014/main" id="{4FCD6519-B800-BA13-5D47-BFF3CD5C53A4}"/>
              </a:ext>
            </a:extLst>
          </p:cNvPr>
          <p:cNvSpPr>
            <a:spLocks noGrp="1"/>
          </p:cNvSpPr>
          <p:nvPr>
            <p:ph sz="half" idx="21"/>
          </p:nvPr>
        </p:nvSpPr>
        <p:spPr>
          <a:xfrm>
            <a:off x="7879775" y="1806919"/>
            <a:ext cx="668638" cy="4008439"/>
          </a:xfrm>
        </p:spPr>
        <p:txBody>
          <a:bodyPr/>
          <a:lstStyle/>
          <a:p>
            <a:pPr lvl="0"/>
            <a:endParaRPr lang="en-US"/>
          </a:p>
        </p:txBody>
      </p:sp>
      <p:sp>
        <p:nvSpPr>
          <p:cNvPr id="20" name="Content Placeholder 2">
            <a:extLst>
              <a:ext uri="{FF2B5EF4-FFF2-40B4-BE49-F238E27FC236}">
                <a16:creationId xmlns:a16="http://schemas.microsoft.com/office/drawing/2014/main" id="{412ED0ED-53E0-3566-1BB0-1251A37A5DFA}"/>
              </a:ext>
            </a:extLst>
          </p:cNvPr>
          <p:cNvSpPr>
            <a:spLocks noGrp="1"/>
          </p:cNvSpPr>
          <p:nvPr>
            <p:ph sz="half" idx="22"/>
          </p:nvPr>
        </p:nvSpPr>
        <p:spPr>
          <a:xfrm>
            <a:off x="10244005" y="1825620"/>
            <a:ext cx="668638" cy="4008439"/>
          </a:xfrm>
        </p:spPr>
        <p:txBody>
          <a:bodyPr/>
          <a:lstStyle/>
          <a:p>
            <a:pPr lvl="0"/>
            <a:endParaRPr lang="en-US"/>
          </a:p>
        </p:txBody>
      </p:sp>
      <p:sp>
        <p:nvSpPr>
          <p:cNvPr id="21" name="Content Placeholder 2">
            <a:extLst>
              <a:ext uri="{FF2B5EF4-FFF2-40B4-BE49-F238E27FC236}">
                <a16:creationId xmlns:a16="http://schemas.microsoft.com/office/drawing/2014/main" id="{C8839853-EF35-AC1B-C030-5D13AB3BC183}"/>
              </a:ext>
            </a:extLst>
          </p:cNvPr>
          <p:cNvSpPr>
            <a:spLocks noGrp="1"/>
          </p:cNvSpPr>
          <p:nvPr>
            <p:ph sz="half" idx="23"/>
          </p:nvPr>
        </p:nvSpPr>
        <p:spPr>
          <a:xfrm>
            <a:off x="8678685" y="1792271"/>
            <a:ext cx="668638" cy="4008439"/>
          </a:xfrm>
        </p:spPr>
        <p:txBody>
          <a:bodyPr/>
          <a:lstStyle/>
          <a:p>
            <a:pPr lvl="0"/>
            <a:endParaRPr lang="en-US"/>
          </a:p>
        </p:txBody>
      </p:sp>
    </p:spTree>
    <p:extLst>
      <p:ext uri="{BB962C8B-B14F-4D97-AF65-F5344CB8AC3E}">
        <p14:creationId xmlns:p14="http://schemas.microsoft.com/office/powerpoint/2010/main" val="363077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33D113A-AA66-171E-E580-3FD771077F02}"/>
              </a:ext>
            </a:extLst>
          </p:cNvPr>
          <p:cNvSpPr>
            <a:spLocks noGrp="1"/>
          </p:cNvSpPr>
          <p:nvPr>
            <p:ph type="body" sz="quarter" idx="13"/>
          </p:nvPr>
        </p:nvSpPr>
        <p:spPr>
          <a:xfrm>
            <a:off x="9502775" y="111125"/>
            <a:ext cx="2349500" cy="355600"/>
          </a:xfrm>
        </p:spPr>
        <p:txBody>
          <a:bodyPr/>
          <a:lstStyle/>
          <a:p>
            <a:pPr lvl="0"/>
            <a:r>
              <a:rPr lang="en-US"/>
              <a:t>Click to</a:t>
            </a:r>
          </a:p>
        </p:txBody>
      </p:sp>
    </p:spTree>
    <p:extLst>
      <p:ext uri="{BB962C8B-B14F-4D97-AF65-F5344CB8AC3E}">
        <p14:creationId xmlns:p14="http://schemas.microsoft.com/office/powerpoint/2010/main" val="3297492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4 Fiel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256B-92E3-5B2C-3344-1AF04988F6E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ED119F9-EA3A-51B9-338A-D5E916AD61D0}"/>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4" name="Picture 3">
            <a:extLst>
              <a:ext uri="{FF2B5EF4-FFF2-40B4-BE49-F238E27FC236}">
                <a16:creationId xmlns:a16="http://schemas.microsoft.com/office/drawing/2014/main" id="{C73DF28B-AA48-63D9-B38C-AFE6E846E84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4145761-3009-0BD7-F306-7F50A75CCBA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9" name="Rectangle 8">
            <a:extLst>
              <a:ext uri="{FF2B5EF4-FFF2-40B4-BE49-F238E27FC236}">
                <a16:creationId xmlns:a16="http://schemas.microsoft.com/office/drawing/2014/main" id="{7CF69912-C722-8C26-614D-44A64348C89F}"/>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0" name="Picture 9">
            <a:extLst>
              <a:ext uri="{FF2B5EF4-FFF2-40B4-BE49-F238E27FC236}">
                <a16:creationId xmlns:a16="http://schemas.microsoft.com/office/drawing/2014/main" id="{0828ABDA-CF8A-1B3F-C9FC-0A313062A449}"/>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13" name="Slide Number Placeholder 5">
            <a:extLst>
              <a:ext uri="{FF2B5EF4-FFF2-40B4-BE49-F238E27FC236}">
                <a16:creationId xmlns:a16="http://schemas.microsoft.com/office/drawing/2014/main" id="{8AF91C5A-A410-CC23-0722-B48757590C14}"/>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A blue and yellow circle with white text&#10;&#10;Description automatically generated">
            <a:extLst>
              <a:ext uri="{FF2B5EF4-FFF2-40B4-BE49-F238E27FC236}">
                <a16:creationId xmlns:a16="http://schemas.microsoft.com/office/drawing/2014/main" id="{5E4A7A8B-8FAA-677B-8FC5-5E8D3535D9C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04660" y="6005973"/>
            <a:ext cx="721906" cy="721906"/>
          </a:xfrm>
          <a:prstGeom prst="rect">
            <a:avLst/>
          </a:prstGeom>
        </p:spPr>
      </p:pic>
      <p:sp>
        <p:nvSpPr>
          <p:cNvPr id="17" name="TextBox 16">
            <a:extLst>
              <a:ext uri="{FF2B5EF4-FFF2-40B4-BE49-F238E27FC236}">
                <a16:creationId xmlns:a16="http://schemas.microsoft.com/office/drawing/2014/main" id="{3B70A6DC-3BFA-88C7-DCF2-84CF2EC14DD5}"/>
              </a:ext>
            </a:extLst>
          </p:cNvPr>
          <p:cNvSpPr txBox="1"/>
          <p:nvPr userDrawn="1"/>
        </p:nvSpPr>
        <p:spPr>
          <a:xfrm>
            <a:off x="1083892" y="2016777"/>
            <a:ext cx="3478138" cy="495656"/>
          </a:xfrm>
          <a:prstGeom prst="rect">
            <a:avLst/>
          </a:prstGeom>
          <a:noFill/>
        </p:spPr>
        <p:txBody>
          <a:bodyPr wrap="square" rtlCol="0">
            <a:spAutoFit/>
          </a:bodyPr>
          <a:lstStyle/>
          <a:p>
            <a:endParaRPr lang="en-US"/>
          </a:p>
        </p:txBody>
      </p:sp>
      <p:sp>
        <p:nvSpPr>
          <p:cNvPr id="18" name="TextBox 17">
            <a:extLst>
              <a:ext uri="{FF2B5EF4-FFF2-40B4-BE49-F238E27FC236}">
                <a16:creationId xmlns:a16="http://schemas.microsoft.com/office/drawing/2014/main" id="{2DBA362B-3E89-D2EA-04FC-2C32D9FF8181}"/>
              </a:ext>
            </a:extLst>
          </p:cNvPr>
          <p:cNvSpPr txBox="1"/>
          <p:nvPr userDrawn="1"/>
        </p:nvSpPr>
        <p:spPr>
          <a:xfrm>
            <a:off x="1083892" y="2186299"/>
            <a:ext cx="3478138" cy="495656"/>
          </a:xfrm>
          <a:prstGeom prst="rect">
            <a:avLst/>
          </a:prstGeom>
          <a:noFill/>
        </p:spPr>
        <p:txBody>
          <a:bodyPr wrap="square" rtlCol="0">
            <a:spAutoFit/>
          </a:bodyPr>
          <a:lstStyle/>
          <a:p>
            <a:endParaRPr lang="en-US"/>
          </a:p>
        </p:txBody>
      </p:sp>
      <p:sp>
        <p:nvSpPr>
          <p:cNvPr id="19" name="TextBox 18">
            <a:extLst>
              <a:ext uri="{FF2B5EF4-FFF2-40B4-BE49-F238E27FC236}">
                <a16:creationId xmlns:a16="http://schemas.microsoft.com/office/drawing/2014/main" id="{F6A12FF4-FEEA-F69F-F0C4-14C5E9AA3080}"/>
              </a:ext>
            </a:extLst>
          </p:cNvPr>
          <p:cNvSpPr txBox="1"/>
          <p:nvPr userDrawn="1"/>
        </p:nvSpPr>
        <p:spPr>
          <a:xfrm>
            <a:off x="868823" y="1967253"/>
            <a:ext cx="3478138" cy="495656"/>
          </a:xfrm>
          <a:prstGeom prst="rect">
            <a:avLst/>
          </a:prstGeom>
          <a:noFill/>
        </p:spPr>
        <p:txBody>
          <a:bodyPr wrap="square" rtlCol="0">
            <a:spAutoFit/>
          </a:bodyPr>
          <a:lstStyle/>
          <a:p>
            <a:endParaRPr lang="en-US"/>
          </a:p>
        </p:txBody>
      </p:sp>
      <p:sp>
        <p:nvSpPr>
          <p:cNvPr id="20" name="TextBox 19">
            <a:extLst>
              <a:ext uri="{FF2B5EF4-FFF2-40B4-BE49-F238E27FC236}">
                <a16:creationId xmlns:a16="http://schemas.microsoft.com/office/drawing/2014/main" id="{9B610FDB-DE1A-6F97-84E8-E981904C182F}"/>
              </a:ext>
            </a:extLst>
          </p:cNvPr>
          <p:cNvSpPr txBox="1"/>
          <p:nvPr userDrawn="1"/>
        </p:nvSpPr>
        <p:spPr>
          <a:xfrm>
            <a:off x="1388692" y="2491099"/>
            <a:ext cx="3478138" cy="495656"/>
          </a:xfrm>
          <a:prstGeom prst="rect">
            <a:avLst/>
          </a:prstGeom>
          <a:noFill/>
        </p:spPr>
        <p:txBody>
          <a:bodyPr wrap="square" rtlCol="0">
            <a:spAutoFit/>
          </a:bodyPr>
          <a:lstStyle/>
          <a:p>
            <a:endParaRPr lang="en-US"/>
          </a:p>
        </p:txBody>
      </p:sp>
      <p:sp>
        <p:nvSpPr>
          <p:cNvPr id="21" name="TextBox 20">
            <a:extLst>
              <a:ext uri="{FF2B5EF4-FFF2-40B4-BE49-F238E27FC236}">
                <a16:creationId xmlns:a16="http://schemas.microsoft.com/office/drawing/2014/main" id="{73518973-DCAF-A4D2-2B32-514928F71615}"/>
              </a:ext>
            </a:extLst>
          </p:cNvPr>
          <p:cNvSpPr txBox="1"/>
          <p:nvPr userDrawn="1"/>
        </p:nvSpPr>
        <p:spPr>
          <a:xfrm>
            <a:off x="1541092" y="2643499"/>
            <a:ext cx="3478138" cy="495656"/>
          </a:xfrm>
          <a:prstGeom prst="rect">
            <a:avLst/>
          </a:prstGeom>
          <a:noFill/>
        </p:spPr>
        <p:txBody>
          <a:bodyPr wrap="square" rtlCol="0">
            <a:spAutoFit/>
          </a:bodyPr>
          <a:lstStyle/>
          <a:p>
            <a:endParaRPr lang="en-US"/>
          </a:p>
        </p:txBody>
      </p:sp>
      <p:sp>
        <p:nvSpPr>
          <p:cNvPr id="22" name="TextBox 21">
            <a:extLst>
              <a:ext uri="{FF2B5EF4-FFF2-40B4-BE49-F238E27FC236}">
                <a16:creationId xmlns:a16="http://schemas.microsoft.com/office/drawing/2014/main" id="{06A4C67B-059C-B10B-712E-CFC351A23DE8}"/>
              </a:ext>
            </a:extLst>
          </p:cNvPr>
          <p:cNvSpPr txBox="1"/>
          <p:nvPr userDrawn="1"/>
        </p:nvSpPr>
        <p:spPr>
          <a:xfrm>
            <a:off x="1693492" y="2795899"/>
            <a:ext cx="3478138" cy="495656"/>
          </a:xfrm>
          <a:prstGeom prst="rect">
            <a:avLst/>
          </a:prstGeom>
          <a:noFill/>
        </p:spPr>
        <p:txBody>
          <a:bodyPr wrap="square" rtlCol="0">
            <a:spAutoFit/>
          </a:bodyPr>
          <a:lstStyle/>
          <a:p>
            <a:endParaRPr lang="en-US"/>
          </a:p>
        </p:txBody>
      </p:sp>
      <p:sp>
        <p:nvSpPr>
          <p:cNvPr id="23" name="TextBox 22">
            <a:extLst>
              <a:ext uri="{FF2B5EF4-FFF2-40B4-BE49-F238E27FC236}">
                <a16:creationId xmlns:a16="http://schemas.microsoft.com/office/drawing/2014/main" id="{CAB4706C-04D5-5C5D-E3D7-D763FEA87A18}"/>
              </a:ext>
            </a:extLst>
          </p:cNvPr>
          <p:cNvSpPr txBox="1"/>
          <p:nvPr userDrawn="1"/>
        </p:nvSpPr>
        <p:spPr>
          <a:xfrm>
            <a:off x="1845892" y="2948299"/>
            <a:ext cx="3478138" cy="495656"/>
          </a:xfrm>
          <a:prstGeom prst="rect">
            <a:avLst/>
          </a:prstGeom>
          <a:noFill/>
        </p:spPr>
        <p:txBody>
          <a:bodyPr wrap="square" rtlCol="0">
            <a:spAutoFit/>
          </a:bodyPr>
          <a:lstStyle/>
          <a:p>
            <a:endParaRPr lang="en-US"/>
          </a:p>
        </p:txBody>
      </p:sp>
      <p:sp>
        <p:nvSpPr>
          <p:cNvPr id="24" name="TextBox 23">
            <a:extLst>
              <a:ext uri="{FF2B5EF4-FFF2-40B4-BE49-F238E27FC236}">
                <a16:creationId xmlns:a16="http://schemas.microsoft.com/office/drawing/2014/main" id="{AF9D63CA-11B1-D525-DBAC-832B58B35265}"/>
              </a:ext>
            </a:extLst>
          </p:cNvPr>
          <p:cNvSpPr txBox="1"/>
          <p:nvPr userDrawn="1"/>
        </p:nvSpPr>
        <p:spPr>
          <a:xfrm>
            <a:off x="1998292" y="3100699"/>
            <a:ext cx="3478138" cy="495656"/>
          </a:xfrm>
          <a:prstGeom prst="rect">
            <a:avLst/>
          </a:prstGeom>
          <a:noFill/>
        </p:spPr>
        <p:txBody>
          <a:bodyPr wrap="square" rtlCol="0">
            <a:spAutoFit/>
          </a:bodyPr>
          <a:lstStyle/>
          <a:p>
            <a:endParaRPr lang="en-US"/>
          </a:p>
        </p:txBody>
      </p:sp>
      <p:sp>
        <p:nvSpPr>
          <p:cNvPr id="25" name="TextBox 24">
            <a:extLst>
              <a:ext uri="{FF2B5EF4-FFF2-40B4-BE49-F238E27FC236}">
                <a16:creationId xmlns:a16="http://schemas.microsoft.com/office/drawing/2014/main" id="{EB64A57E-9182-F428-48D5-258807F1FC25}"/>
              </a:ext>
            </a:extLst>
          </p:cNvPr>
          <p:cNvSpPr txBox="1"/>
          <p:nvPr userDrawn="1"/>
        </p:nvSpPr>
        <p:spPr>
          <a:xfrm>
            <a:off x="2150692" y="3253099"/>
            <a:ext cx="3478138" cy="495656"/>
          </a:xfrm>
          <a:prstGeom prst="rect">
            <a:avLst/>
          </a:prstGeom>
          <a:noFill/>
        </p:spPr>
        <p:txBody>
          <a:bodyPr wrap="square" rtlCol="0">
            <a:spAutoFit/>
          </a:bodyPr>
          <a:lstStyle/>
          <a:p>
            <a:endParaRPr lang="en-US"/>
          </a:p>
        </p:txBody>
      </p:sp>
      <p:sp>
        <p:nvSpPr>
          <p:cNvPr id="26" name="TextBox 25">
            <a:extLst>
              <a:ext uri="{FF2B5EF4-FFF2-40B4-BE49-F238E27FC236}">
                <a16:creationId xmlns:a16="http://schemas.microsoft.com/office/drawing/2014/main" id="{84F8AB15-9B89-DA39-4B6E-CFBECB43D005}"/>
              </a:ext>
            </a:extLst>
          </p:cNvPr>
          <p:cNvSpPr txBox="1"/>
          <p:nvPr userDrawn="1"/>
        </p:nvSpPr>
        <p:spPr>
          <a:xfrm>
            <a:off x="2303092" y="3405499"/>
            <a:ext cx="3478138" cy="495656"/>
          </a:xfrm>
          <a:prstGeom prst="rect">
            <a:avLst/>
          </a:prstGeom>
          <a:noFill/>
        </p:spPr>
        <p:txBody>
          <a:bodyPr wrap="square" rtlCol="0">
            <a:spAutoFit/>
          </a:bodyPr>
          <a:lstStyle/>
          <a:p>
            <a:endParaRPr lang="en-US"/>
          </a:p>
        </p:txBody>
      </p:sp>
      <p:sp>
        <p:nvSpPr>
          <p:cNvPr id="27" name="TextBox 26">
            <a:extLst>
              <a:ext uri="{FF2B5EF4-FFF2-40B4-BE49-F238E27FC236}">
                <a16:creationId xmlns:a16="http://schemas.microsoft.com/office/drawing/2014/main" id="{884AA786-D5E9-E1C8-A0DF-E9DA2E9862C5}"/>
              </a:ext>
            </a:extLst>
          </p:cNvPr>
          <p:cNvSpPr txBox="1"/>
          <p:nvPr userDrawn="1"/>
        </p:nvSpPr>
        <p:spPr>
          <a:xfrm>
            <a:off x="2455492" y="3557899"/>
            <a:ext cx="3478138" cy="495656"/>
          </a:xfrm>
          <a:prstGeom prst="rect">
            <a:avLst/>
          </a:prstGeom>
          <a:noFill/>
        </p:spPr>
        <p:txBody>
          <a:bodyPr wrap="square" rtlCol="0">
            <a:spAutoFit/>
          </a:bodyPr>
          <a:lstStyle/>
          <a:p>
            <a:endParaRPr lang="en-US"/>
          </a:p>
        </p:txBody>
      </p:sp>
      <p:sp>
        <p:nvSpPr>
          <p:cNvPr id="28" name="TextBox 27">
            <a:extLst>
              <a:ext uri="{FF2B5EF4-FFF2-40B4-BE49-F238E27FC236}">
                <a16:creationId xmlns:a16="http://schemas.microsoft.com/office/drawing/2014/main" id="{BF467235-EFDC-F30D-8219-C5E432A039C3}"/>
              </a:ext>
            </a:extLst>
          </p:cNvPr>
          <p:cNvSpPr txBox="1"/>
          <p:nvPr userDrawn="1"/>
        </p:nvSpPr>
        <p:spPr>
          <a:xfrm>
            <a:off x="2607892" y="3710299"/>
            <a:ext cx="3478138" cy="495656"/>
          </a:xfrm>
          <a:prstGeom prst="rect">
            <a:avLst/>
          </a:prstGeom>
          <a:noFill/>
        </p:spPr>
        <p:txBody>
          <a:bodyPr wrap="square" rtlCol="0">
            <a:spAutoFit/>
          </a:bodyPr>
          <a:lstStyle/>
          <a:p>
            <a:endParaRPr lang="en-US"/>
          </a:p>
        </p:txBody>
      </p:sp>
      <p:sp>
        <p:nvSpPr>
          <p:cNvPr id="29" name="TextBox 28">
            <a:extLst>
              <a:ext uri="{FF2B5EF4-FFF2-40B4-BE49-F238E27FC236}">
                <a16:creationId xmlns:a16="http://schemas.microsoft.com/office/drawing/2014/main" id="{C747B062-493B-F0C1-7659-D1D7D27C4FC5}"/>
              </a:ext>
            </a:extLst>
          </p:cNvPr>
          <p:cNvSpPr txBox="1"/>
          <p:nvPr userDrawn="1"/>
        </p:nvSpPr>
        <p:spPr>
          <a:xfrm>
            <a:off x="2760292" y="3862699"/>
            <a:ext cx="3478138" cy="495656"/>
          </a:xfrm>
          <a:prstGeom prst="rect">
            <a:avLst/>
          </a:prstGeom>
          <a:noFill/>
        </p:spPr>
        <p:txBody>
          <a:bodyPr wrap="square" rtlCol="0">
            <a:spAutoFit/>
          </a:bodyPr>
          <a:lstStyle/>
          <a:p>
            <a:endParaRPr lang="en-US"/>
          </a:p>
        </p:txBody>
      </p:sp>
      <p:sp>
        <p:nvSpPr>
          <p:cNvPr id="30" name="TextBox 29">
            <a:extLst>
              <a:ext uri="{FF2B5EF4-FFF2-40B4-BE49-F238E27FC236}">
                <a16:creationId xmlns:a16="http://schemas.microsoft.com/office/drawing/2014/main" id="{72D80628-CF6E-3E59-A3B8-FD7A5D257D0F}"/>
              </a:ext>
            </a:extLst>
          </p:cNvPr>
          <p:cNvSpPr txBox="1"/>
          <p:nvPr userDrawn="1"/>
        </p:nvSpPr>
        <p:spPr>
          <a:xfrm>
            <a:off x="2912692" y="4015099"/>
            <a:ext cx="3478138" cy="495656"/>
          </a:xfrm>
          <a:prstGeom prst="rect">
            <a:avLst/>
          </a:prstGeom>
          <a:noFill/>
        </p:spPr>
        <p:txBody>
          <a:bodyPr wrap="square" rtlCol="0">
            <a:spAutoFit/>
          </a:bodyPr>
          <a:lstStyle/>
          <a:p>
            <a:endParaRPr lang="en-US"/>
          </a:p>
        </p:txBody>
      </p:sp>
      <p:sp>
        <p:nvSpPr>
          <p:cNvPr id="31" name="TextBox 30">
            <a:extLst>
              <a:ext uri="{FF2B5EF4-FFF2-40B4-BE49-F238E27FC236}">
                <a16:creationId xmlns:a16="http://schemas.microsoft.com/office/drawing/2014/main" id="{E2F7FA96-4BD5-E7AA-15DB-7289FA64C1B5}"/>
              </a:ext>
            </a:extLst>
          </p:cNvPr>
          <p:cNvSpPr txBox="1"/>
          <p:nvPr userDrawn="1"/>
        </p:nvSpPr>
        <p:spPr>
          <a:xfrm>
            <a:off x="3065092" y="4167499"/>
            <a:ext cx="3478138" cy="495656"/>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4327826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8056" y="-11369"/>
            <a:ext cx="9434557" cy="6861574"/>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38840250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328833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54696" y="5823487"/>
            <a:ext cx="920593" cy="920593"/>
          </a:xfrm>
          <a:prstGeom prst="rect">
            <a:avLst/>
          </a:prstGeom>
        </p:spPr>
      </p:pic>
    </p:spTree>
    <p:extLst>
      <p:ext uri="{BB962C8B-B14F-4D97-AF65-F5344CB8AC3E}">
        <p14:creationId xmlns:p14="http://schemas.microsoft.com/office/powerpoint/2010/main" val="24118201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6140019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pic>
        <p:nvPicPr>
          <p:cNvPr id="8" name="Picture 7">
            <a:extLst>
              <a:ext uri="{FF2B5EF4-FFF2-40B4-BE49-F238E27FC236}">
                <a16:creationId xmlns:a16="http://schemas.microsoft.com/office/drawing/2014/main" id="{EAE9D422-52C3-5CA1-9A83-543D06F845CC}"/>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24535405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8178294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4906865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7357871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28441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18385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1838549"/>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1838549"/>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1838549"/>
          </a:xfrm>
        </p:spPr>
        <p:txBody>
          <a:bodyPr/>
          <a:lstStyle/>
          <a:p>
            <a:pPr lvl="0"/>
            <a:r>
              <a:rPr lang="en-US"/>
              <a:t>Click to edit Master text styles</a:t>
            </a:r>
          </a:p>
        </p:txBody>
      </p:sp>
      <p:sp>
        <p:nvSpPr>
          <p:cNvPr id="5" name="Content Placeholder 2">
            <a:extLst>
              <a:ext uri="{FF2B5EF4-FFF2-40B4-BE49-F238E27FC236}">
                <a16:creationId xmlns:a16="http://schemas.microsoft.com/office/drawing/2014/main" id="{AAB11E2A-7919-B5E0-4495-1031440315AB}"/>
              </a:ext>
            </a:extLst>
          </p:cNvPr>
          <p:cNvSpPr>
            <a:spLocks noGrp="1"/>
          </p:cNvSpPr>
          <p:nvPr>
            <p:ph sz="half" idx="15"/>
          </p:nvPr>
        </p:nvSpPr>
        <p:spPr>
          <a:xfrm>
            <a:off x="827704" y="3947223"/>
            <a:ext cx="2548812" cy="1838549"/>
          </a:xfrm>
        </p:spPr>
        <p:txBody>
          <a:bodyPr/>
          <a:lstStyle/>
          <a:p>
            <a:pPr lvl="0"/>
            <a:r>
              <a:rPr lang="en-US"/>
              <a:t>Click to edit Master text styles</a:t>
            </a:r>
          </a:p>
        </p:txBody>
      </p:sp>
      <p:sp>
        <p:nvSpPr>
          <p:cNvPr id="6" name="Content Placeholder 3">
            <a:extLst>
              <a:ext uri="{FF2B5EF4-FFF2-40B4-BE49-F238E27FC236}">
                <a16:creationId xmlns:a16="http://schemas.microsoft.com/office/drawing/2014/main" id="{B980888E-FE60-C55B-AA2B-DBABF3E7E075}"/>
              </a:ext>
            </a:extLst>
          </p:cNvPr>
          <p:cNvSpPr>
            <a:spLocks noGrp="1"/>
          </p:cNvSpPr>
          <p:nvPr>
            <p:ph sz="half" idx="16"/>
          </p:nvPr>
        </p:nvSpPr>
        <p:spPr>
          <a:xfrm>
            <a:off x="3502025" y="3948269"/>
            <a:ext cx="2593975" cy="1838549"/>
          </a:xfrm>
        </p:spPr>
        <p:txBody>
          <a:bodyPr/>
          <a:lstStyle/>
          <a:p>
            <a:pPr lvl="0"/>
            <a:r>
              <a:rPr lang="en-US"/>
              <a:t>Click to edit Master text styles</a:t>
            </a:r>
          </a:p>
        </p:txBody>
      </p:sp>
      <p:sp>
        <p:nvSpPr>
          <p:cNvPr id="15" name="Text Placeholder 15">
            <a:extLst>
              <a:ext uri="{FF2B5EF4-FFF2-40B4-BE49-F238E27FC236}">
                <a16:creationId xmlns:a16="http://schemas.microsoft.com/office/drawing/2014/main" id="{9031272B-0DDF-6879-0069-9EDF3FB1C5E4}"/>
              </a:ext>
            </a:extLst>
          </p:cNvPr>
          <p:cNvSpPr>
            <a:spLocks noGrp="1"/>
          </p:cNvSpPr>
          <p:nvPr>
            <p:ph type="body" sz="quarter" idx="17"/>
          </p:nvPr>
        </p:nvSpPr>
        <p:spPr>
          <a:xfrm>
            <a:off x="6221509" y="3947223"/>
            <a:ext cx="2519362" cy="1838549"/>
          </a:xfrm>
        </p:spPr>
        <p:txBody>
          <a:bodyPr/>
          <a:lstStyle/>
          <a:p>
            <a:pPr lvl="0"/>
            <a:r>
              <a:rPr lang="en-US"/>
              <a:t>Click to edit Master text styles</a:t>
            </a:r>
          </a:p>
        </p:txBody>
      </p:sp>
      <p:sp>
        <p:nvSpPr>
          <p:cNvPr id="18" name="Text Placeholder 15">
            <a:extLst>
              <a:ext uri="{FF2B5EF4-FFF2-40B4-BE49-F238E27FC236}">
                <a16:creationId xmlns:a16="http://schemas.microsoft.com/office/drawing/2014/main" id="{03BCC3C4-2F24-04B5-8B2F-7013556EACCB}"/>
              </a:ext>
            </a:extLst>
          </p:cNvPr>
          <p:cNvSpPr>
            <a:spLocks noGrp="1"/>
          </p:cNvSpPr>
          <p:nvPr>
            <p:ph type="body" sz="quarter" idx="18"/>
          </p:nvPr>
        </p:nvSpPr>
        <p:spPr>
          <a:xfrm>
            <a:off x="8866380" y="3930212"/>
            <a:ext cx="2519362" cy="1838549"/>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5D2DD20D-6497-3AFF-0878-09900892D937}"/>
              </a:ext>
            </a:extLst>
          </p:cNvPr>
          <p:cNvSpPr>
            <a:spLocks noGrp="1"/>
          </p:cNvSpPr>
          <p:nvPr>
            <p:ph type="body" sz="quarter" idx="19"/>
          </p:nvPr>
        </p:nvSpPr>
        <p:spPr>
          <a:xfrm>
            <a:off x="8293100" y="109538"/>
            <a:ext cx="3355975" cy="357187"/>
          </a:xfrm>
        </p:spPr>
        <p:txBody>
          <a:bodyPr/>
          <a:lstStyle/>
          <a:p>
            <a:pPr lvl="0"/>
            <a:r>
              <a:rPr lang="en-US"/>
              <a:t>Click to edit</a:t>
            </a:r>
          </a:p>
        </p:txBody>
      </p:sp>
    </p:spTree>
    <p:extLst>
      <p:ext uri="{BB962C8B-B14F-4D97-AF65-F5344CB8AC3E}">
        <p14:creationId xmlns:p14="http://schemas.microsoft.com/office/powerpoint/2010/main" val="34489240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4512198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877001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30889734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20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3755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9113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9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135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31856419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3" name="Picture 2">
            <a:extLst>
              <a:ext uri="{FF2B5EF4-FFF2-40B4-BE49-F238E27FC236}">
                <a16:creationId xmlns:a16="http://schemas.microsoft.com/office/drawing/2014/main" id="{71DF2A76-7EE6-4FF2-C01F-62B372DCA51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97067" y="3535281"/>
            <a:ext cx="1324884" cy="1324884"/>
          </a:xfrm>
          <a:prstGeom prst="rect">
            <a:avLst/>
          </a:prstGeom>
        </p:spPr>
      </p:pic>
    </p:spTree>
    <p:extLst>
      <p:ext uri="{BB962C8B-B14F-4D97-AF65-F5344CB8AC3E}">
        <p14:creationId xmlns:p14="http://schemas.microsoft.com/office/powerpoint/2010/main" val="41365212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a:extLst>
              <a:ext uri="{FF2B5EF4-FFF2-40B4-BE49-F238E27FC236}">
                <a16:creationId xmlns:a16="http://schemas.microsoft.com/office/drawing/2014/main" id="{D29B8291-1FD7-7B72-33C9-E77D470E539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38917500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5" name="Picture 4">
            <a:extLst>
              <a:ext uri="{FF2B5EF4-FFF2-40B4-BE49-F238E27FC236}">
                <a16:creationId xmlns:a16="http://schemas.microsoft.com/office/drawing/2014/main" id="{5610C478-BB54-7542-776D-51C0B0A922B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836350" y="4531679"/>
            <a:ext cx="1735082" cy="1735082"/>
          </a:xfrm>
          <a:prstGeom prst="rect">
            <a:avLst/>
          </a:prstGeom>
        </p:spPr>
      </p:pic>
    </p:spTree>
    <p:extLst>
      <p:ext uri="{BB962C8B-B14F-4D97-AF65-F5344CB8AC3E}">
        <p14:creationId xmlns:p14="http://schemas.microsoft.com/office/powerpoint/2010/main" val="7083754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B952B4-FC87-08D8-E928-80378FDC1941}"/>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181621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6"/>
            <a:ext cx="2548812" cy="797934"/>
          </a:xfrm>
        </p:spPr>
        <p:txBody>
          <a:bodyPr>
            <a:normAutofit/>
          </a:bodyPr>
          <a:lstStyle>
            <a:lvl1pPr>
              <a:defRPr sz="1400"/>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1"/>
            <a:ext cx="2593975" cy="794278"/>
          </a:xfrm>
        </p:spPr>
        <p:txBody>
          <a:bodyPr>
            <a:normAutofit/>
          </a:bodyPr>
          <a:lstStyle>
            <a:lvl1pPr>
              <a:defRPr sz="1400"/>
            </a:lvl1pPr>
          </a:lstStyle>
          <a:p>
            <a:pPr lvl="0"/>
            <a:r>
              <a:rPr lang="en-US"/>
              <a:t>Click to edit Master text styles</a:t>
            </a:r>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794278"/>
          </a:xfrm>
        </p:spPr>
        <p:txBody>
          <a:bodyPr>
            <a:normAutofit/>
          </a:bodyPr>
          <a:lstStyle>
            <a:lvl1pPr>
              <a:defRPr sz="1400"/>
            </a:lvl1p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8"/>
            <a:ext cx="2519362" cy="665176"/>
          </a:xfrm>
        </p:spPr>
        <p:txBody>
          <a:bodyPr>
            <a:normAutofit/>
          </a:bodyPr>
          <a:lstStyle>
            <a:lvl1pPr>
              <a:defRPr sz="1400"/>
            </a:lvl1pPr>
          </a:lstStyle>
          <a:p>
            <a:pPr lvl="0"/>
            <a:r>
              <a:rPr lang="en-US"/>
              <a:t>Click to edit Master text styles</a:t>
            </a:r>
          </a:p>
        </p:txBody>
      </p:sp>
      <p:sp>
        <p:nvSpPr>
          <p:cNvPr id="5" name="Content Placeholder 2">
            <a:extLst>
              <a:ext uri="{FF2B5EF4-FFF2-40B4-BE49-F238E27FC236}">
                <a16:creationId xmlns:a16="http://schemas.microsoft.com/office/drawing/2014/main" id="{AAB11E2A-7919-B5E0-4495-1031440315AB}"/>
              </a:ext>
            </a:extLst>
          </p:cNvPr>
          <p:cNvSpPr>
            <a:spLocks noGrp="1"/>
          </p:cNvSpPr>
          <p:nvPr>
            <p:ph sz="half" idx="15"/>
          </p:nvPr>
        </p:nvSpPr>
        <p:spPr>
          <a:xfrm>
            <a:off x="838200" y="2826367"/>
            <a:ext cx="2548812" cy="516644"/>
          </a:xfrm>
        </p:spPr>
        <p:txBody>
          <a:bodyPr>
            <a:normAutofit/>
          </a:bodyPr>
          <a:lstStyle>
            <a:lvl1pPr>
              <a:defRPr sz="1400"/>
            </a:lvl1pPr>
          </a:lstStyle>
          <a:p>
            <a:pPr lvl="0"/>
            <a:r>
              <a:rPr lang="en-US"/>
              <a:t>Click to edit Master text styles</a:t>
            </a:r>
          </a:p>
        </p:txBody>
      </p:sp>
      <p:sp>
        <p:nvSpPr>
          <p:cNvPr id="6" name="Content Placeholder 3">
            <a:extLst>
              <a:ext uri="{FF2B5EF4-FFF2-40B4-BE49-F238E27FC236}">
                <a16:creationId xmlns:a16="http://schemas.microsoft.com/office/drawing/2014/main" id="{B980888E-FE60-C55B-AA2B-DBABF3E7E075}"/>
              </a:ext>
            </a:extLst>
          </p:cNvPr>
          <p:cNvSpPr>
            <a:spLocks noGrp="1"/>
          </p:cNvSpPr>
          <p:nvPr>
            <p:ph sz="half" idx="16"/>
          </p:nvPr>
        </p:nvSpPr>
        <p:spPr>
          <a:xfrm>
            <a:off x="3502025" y="2808587"/>
            <a:ext cx="2593975" cy="534424"/>
          </a:xfrm>
        </p:spPr>
        <p:txBody>
          <a:bodyPr>
            <a:noAutofit/>
          </a:bodyPr>
          <a:lstStyle>
            <a:lvl1pPr>
              <a:defRPr sz="1400"/>
            </a:lvl1pPr>
          </a:lstStyle>
          <a:p>
            <a:pPr lvl="0"/>
            <a:r>
              <a:rPr lang="en-US"/>
              <a:t>Click to edit Master text styles</a:t>
            </a:r>
          </a:p>
        </p:txBody>
      </p:sp>
      <p:sp>
        <p:nvSpPr>
          <p:cNvPr id="15" name="Text Placeholder 15">
            <a:extLst>
              <a:ext uri="{FF2B5EF4-FFF2-40B4-BE49-F238E27FC236}">
                <a16:creationId xmlns:a16="http://schemas.microsoft.com/office/drawing/2014/main" id="{9031272B-0DDF-6879-0069-9EDF3FB1C5E4}"/>
              </a:ext>
            </a:extLst>
          </p:cNvPr>
          <p:cNvSpPr>
            <a:spLocks noGrp="1"/>
          </p:cNvSpPr>
          <p:nvPr>
            <p:ph type="body" sz="quarter" idx="17"/>
          </p:nvPr>
        </p:nvSpPr>
        <p:spPr>
          <a:xfrm>
            <a:off x="6257493" y="2786155"/>
            <a:ext cx="2519362" cy="547018"/>
          </a:xfrm>
        </p:spPr>
        <p:txBody>
          <a:bodyPr>
            <a:normAutofit/>
          </a:bodyPr>
          <a:lstStyle>
            <a:lvl1pPr>
              <a:defRPr sz="1400"/>
            </a:lvl1pPr>
          </a:lstStyle>
          <a:p>
            <a:pPr lvl="0"/>
            <a:r>
              <a:rPr lang="en-US"/>
              <a:t>Click to edit Master text styles</a:t>
            </a:r>
          </a:p>
        </p:txBody>
      </p:sp>
      <p:sp>
        <p:nvSpPr>
          <p:cNvPr id="18" name="Text Placeholder 15">
            <a:extLst>
              <a:ext uri="{FF2B5EF4-FFF2-40B4-BE49-F238E27FC236}">
                <a16:creationId xmlns:a16="http://schemas.microsoft.com/office/drawing/2014/main" id="{03BCC3C4-2F24-04B5-8B2F-7013556EACCB}"/>
              </a:ext>
            </a:extLst>
          </p:cNvPr>
          <p:cNvSpPr>
            <a:spLocks noGrp="1"/>
          </p:cNvSpPr>
          <p:nvPr>
            <p:ph type="body" sz="quarter" idx="18"/>
          </p:nvPr>
        </p:nvSpPr>
        <p:spPr>
          <a:xfrm>
            <a:off x="8870568" y="2796630"/>
            <a:ext cx="2519362" cy="546382"/>
          </a:xfrm>
        </p:spPr>
        <p:txBody>
          <a:bodyPr>
            <a:normAutofit/>
          </a:bodyPr>
          <a:lstStyle>
            <a:lvl1pPr>
              <a:defRPr sz="1400"/>
            </a:lvl1pPr>
          </a:lstStyle>
          <a:p>
            <a:pPr lvl="0"/>
            <a:r>
              <a:rPr lang="en-US"/>
              <a:t>Click to edit Master text styles</a:t>
            </a:r>
          </a:p>
        </p:txBody>
      </p:sp>
      <p:sp>
        <p:nvSpPr>
          <p:cNvPr id="20" name="Text Placeholder 19">
            <a:extLst>
              <a:ext uri="{FF2B5EF4-FFF2-40B4-BE49-F238E27FC236}">
                <a16:creationId xmlns:a16="http://schemas.microsoft.com/office/drawing/2014/main" id="{5D2DD20D-6497-3AFF-0878-09900892D937}"/>
              </a:ext>
            </a:extLst>
          </p:cNvPr>
          <p:cNvSpPr>
            <a:spLocks noGrp="1"/>
          </p:cNvSpPr>
          <p:nvPr>
            <p:ph type="body" sz="quarter" idx="19"/>
          </p:nvPr>
        </p:nvSpPr>
        <p:spPr>
          <a:xfrm>
            <a:off x="8293100" y="109538"/>
            <a:ext cx="3355975" cy="357187"/>
          </a:xfrm>
        </p:spPr>
        <p:txBody>
          <a:bodyPr/>
          <a:lstStyle/>
          <a:p>
            <a:pPr lvl="0"/>
            <a:r>
              <a:rPr lang="en-US"/>
              <a:t>Click to edit</a:t>
            </a:r>
          </a:p>
        </p:txBody>
      </p:sp>
      <p:sp>
        <p:nvSpPr>
          <p:cNvPr id="19" name="Text Placeholder 15">
            <a:extLst>
              <a:ext uri="{FF2B5EF4-FFF2-40B4-BE49-F238E27FC236}">
                <a16:creationId xmlns:a16="http://schemas.microsoft.com/office/drawing/2014/main" id="{B8CEF19F-6E6B-6396-6E0E-899FC0A92289}"/>
              </a:ext>
            </a:extLst>
          </p:cNvPr>
          <p:cNvSpPr>
            <a:spLocks noGrp="1"/>
          </p:cNvSpPr>
          <p:nvPr>
            <p:ph type="body" sz="quarter" idx="20"/>
          </p:nvPr>
        </p:nvSpPr>
        <p:spPr>
          <a:xfrm>
            <a:off x="838200" y="3514409"/>
            <a:ext cx="2519362" cy="962085"/>
          </a:xfrm>
        </p:spPr>
        <p:txBody>
          <a:bodyPr>
            <a:normAutofit/>
          </a:bodyPr>
          <a:lstStyle>
            <a:lvl1pPr>
              <a:defRPr sz="1400"/>
            </a:lvl1pPr>
          </a:lstStyle>
          <a:p>
            <a:pPr lvl="0"/>
            <a:r>
              <a:rPr lang="en-US"/>
              <a:t>Click to edit Master text styles</a:t>
            </a:r>
          </a:p>
        </p:txBody>
      </p:sp>
      <p:sp>
        <p:nvSpPr>
          <p:cNvPr id="21" name="Text Placeholder 15">
            <a:extLst>
              <a:ext uri="{FF2B5EF4-FFF2-40B4-BE49-F238E27FC236}">
                <a16:creationId xmlns:a16="http://schemas.microsoft.com/office/drawing/2014/main" id="{855F5768-CA9B-E7FE-1C0E-7EB1025BCDFD}"/>
              </a:ext>
            </a:extLst>
          </p:cNvPr>
          <p:cNvSpPr>
            <a:spLocks noGrp="1"/>
          </p:cNvSpPr>
          <p:nvPr>
            <p:ph type="body" sz="quarter" idx="21"/>
          </p:nvPr>
        </p:nvSpPr>
        <p:spPr>
          <a:xfrm>
            <a:off x="3510423" y="3514409"/>
            <a:ext cx="2519362" cy="962085"/>
          </a:xfrm>
        </p:spPr>
        <p:txBody>
          <a:bodyPr>
            <a:normAutofit/>
          </a:bodyPr>
          <a:lstStyle>
            <a:lvl1pPr>
              <a:defRPr sz="1400"/>
            </a:lvl1pPr>
          </a:lstStyle>
          <a:p>
            <a:pPr lvl="0"/>
            <a:r>
              <a:rPr lang="en-US"/>
              <a:t>Click to edit Master text styles</a:t>
            </a:r>
          </a:p>
        </p:txBody>
      </p:sp>
      <p:sp>
        <p:nvSpPr>
          <p:cNvPr id="22" name="Text Placeholder 15">
            <a:extLst>
              <a:ext uri="{FF2B5EF4-FFF2-40B4-BE49-F238E27FC236}">
                <a16:creationId xmlns:a16="http://schemas.microsoft.com/office/drawing/2014/main" id="{84DF0C65-E175-7F7B-5A6C-14E4BDBAFD71}"/>
              </a:ext>
            </a:extLst>
          </p:cNvPr>
          <p:cNvSpPr>
            <a:spLocks noGrp="1"/>
          </p:cNvSpPr>
          <p:nvPr>
            <p:ph type="body" sz="quarter" idx="22"/>
          </p:nvPr>
        </p:nvSpPr>
        <p:spPr>
          <a:xfrm>
            <a:off x="6221509" y="3514409"/>
            <a:ext cx="2519362" cy="962085"/>
          </a:xfrm>
        </p:spPr>
        <p:txBody>
          <a:bodyPr>
            <a:normAutofit/>
          </a:bodyPr>
          <a:lstStyle>
            <a:lvl1pPr>
              <a:defRPr sz="1400"/>
            </a:lvl1pPr>
          </a:lstStyle>
          <a:p>
            <a:pPr lvl="0"/>
            <a:r>
              <a:rPr lang="en-US"/>
              <a:t>Click to edit Master text styles</a:t>
            </a:r>
          </a:p>
        </p:txBody>
      </p:sp>
      <p:sp>
        <p:nvSpPr>
          <p:cNvPr id="23" name="Text Placeholder 15">
            <a:extLst>
              <a:ext uri="{FF2B5EF4-FFF2-40B4-BE49-F238E27FC236}">
                <a16:creationId xmlns:a16="http://schemas.microsoft.com/office/drawing/2014/main" id="{09003AFD-0783-0889-3EEF-A47119AC3799}"/>
              </a:ext>
            </a:extLst>
          </p:cNvPr>
          <p:cNvSpPr>
            <a:spLocks noGrp="1"/>
          </p:cNvSpPr>
          <p:nvPr>
            <p:ph type="body" sz="quarter" idx="23"/>
          </p:nvPr>
        </p:nvSpPr>
        <p:spPr>
          <a:xfrm>
            <a:off x="8932595" y="3541619"/>
            <a:ext cx="2519362" cy="962085"/>
          </a:xfrm>
        </p:spPr>
        <p:txBody>
          <a:bodyPr>
            <a:normAutofit/>
          </a:bodyPr>
          <a:lstStyle>
            <a:lvl1pPr>
              <a:defRPr sz="1400"/>
            </a:lvl1pPr>
          </a:lstStyle>
          <a:p>
            <a:pPr lvl="0"/>
            <a:r>
              <a:rPr lang="en-US"/>
              <a:t>Click to edit Master text styles</a:t>
            </a:r>
          </a:p>
        </p:txBody>
      </p:sp>
      <p:sp>
        <p:nvSpPr>
          <p:cNvPr id="24" name="Text Placeholder 15">
            <a:extLst>
              <a:ext uri="{FF2B5EF4-FFF2-40B4-BE49-F238E27FC236}">
                <a16:creationId xmlns:a16="http://schemas.microsoft.com/office/drawing/2014/main" id="{8BBD4394-0286-603D-982C-718D9A3C7390}"/>
              </a:ext>
            </a:extLst>
          </p:cNvPr>
          <p:cNvSpPr>
            <a:spLocks noGrp="1"/>
          </p:cNvSpPr>
          <p:nvPr>
            <p:ph type="body" sz="quarter" idx="24"/>
          </p:nvPr>
        </p:nvSpPr>
        <p:spPr>
          <a:xfrm>
            <a:off x="838200" y="4604740"/>
            <a:ext cx="2519362" cy="962085"/>
          </a:xfrm>
        </p:spPr>
        <p:txBody>
          <a:bodyPr>
            <a:normAutofit/>
          </a:bodyPr>
          <a:lstStyle>
            <a:lvl1pPr>
              <a:defRPr sz="1400"/>
            </a:lvl1pPr>
          </a:lstStyle>
          <a:p>
            <a:pPr lvl="0"/>
            <a:r>
              <a:rPr lang="en-US"/>
              <a:t>Click to edit Master text styles</a:t>
            </a:r>
          </a:p>
        </p:txBody>
      </p:sp>
      <p:sp>
        <p:nvSpPr>
          <p:cNvPr id="25" name="Text Placeholder 15">
            <a:extLst>
              <a:ext uri="{FF2B5EF4-FFF2-40B4-BE49-F238E27FC236}">
                <a16:creationId xmlns:a16="http://schemas.microsoft.com/office/drawing/2014/main" id="{13227958-E40B-0ED3-902A-89C5B0FD0DE8}"/>
              </a:ext>
            </a:extLst>
          </p:cNvPr>
          <p:cNvSpPr>
            <a:spLocks noGrp="1"/>
          </p:cNvSpPr>
          <p:nvPr>
            <p:ph type="body" sz="quarter" idx="25"/>
          </p:nvPr>
        </p:nvSpPr>
        <p:spPr>
          <a:xfrm>
            <a:off x="3502025" y="4641806"/>
            <a:ext cx="2519362" cy="962085"/>
          </a:xfrm>
        </p:spPr>
        <p:txBody>
          <a:bodyPr>
            <a:normAutofit/>
          </a:bodyPr>
          <a:lstStyle>
            <a:lvl1pPr>
              <a:defRPr sz="1400"/>
            </a:lvl1pPr>
          </a:lstStyle>
          <a:p>
            <a:pPr lvl="0"/>
            <a:r>
              <a:rPr lang="en-US"/>
              <a:t>Click to edit Master text styles</a:t>
            </a:r>
          </a:p>
        </p:txBody>
      </p:sp>
      <p:sp>
        <p:nvSpPr>
          <p:cNvPr id="26" name="Text Placeholder 15">
            <a:extLst>
              <a:ext uri="{FF2B5EF4-FFF2-40B4-BE49-F238E27FC236}">
                <a16:creationId xmlns:a16="http://schemas.microsoft.com/office/drawing/2014/main" id="{FB0AAEC3-A8D5-351A-0E30-4552EFF9D9C8}"/>
              </a:ext>
            </a:extLst>
          </p:cNvPr>
          <p:cNvSpPr>
            <a:spLocks noGrp="1"/>
          </p:cNvSpPr>
          <p:nvPr>
            <p:ph type="body" sz="quarter" idx="26"/>
          </p:nvPr>
        </p:nvSpPr>
        <p:spPr>
          <a:xfrm>
            <a:off x="6265104" y="4625814"/>
            <a:ext cx="2519362" cy="962085"/>
          </a:xfrm>
        </p:spPr>
        <p:txBody>
          <a:bodyPr>
            <a:normAutofit/>
          </a:bodyPr>
          <a:lstStyle>
            <a:lvl1pPr>
              <a:defRPr sz="1400"/>
            </a:lvl1pPr>
          </a:lstStyle>
          <a:p>
            <a:pPr lvl="0"/>
            <a:r>
              <a:rPr lang="en-US"/>
              <a:t>Click to edit Master text styles</a:t>
            </a:r>
          </a:p>
        </p:txBody>
      </p:sp>
      <p:sp>
        <p:nvSpPr>
          <p:cNvPr id="27" name="Text Placeholder 15">
            <a:extLst>
              <a:ext uri="{FF2B5EF4-FFF2-40B4-BE49-F238E27FC236}">
                <a16:creationId xmlns:a16="http://schemas.microsoft.com/office/drawing/2014/main" id="{7692C287-D562-A136-01FD-19ECCA9E9067}"/>
              </a:ext>
            </a:extLst>
          </p:cNvPr>
          <p:cNvSpPr>
            <a:spLocks noGrp="1"/>
          </p:cNvSpPr>
          <p:nvPr>
            <p:ph type="body" sz="quarter" idx="27"/>
          </p:nvPr>
        </p:nvSpPr>
        <p:spPr>
          <a:xfrm>
            <a:off x="8932595" y="4632335"/>
            <a:ext cx="2519362" cy="962085"/>
          </a:xfrm>
        </p:spPr>
        <p:txBody>
          <a:bodyPr>
            <a:normAutofit/>
          </a:bodyPr>
          <a:lstStyle>
            <a:lvl1pPr>
              <a:defRPr sz="1400"/>
            </a:lvl1pPr>
          </a:lstStyle>
          <a:p>
            <a:pPr lvl="0"/>
            <a:r>
              <a:rPr lang="en-US"/>
              <a:t>Click to edit Master text styles</a:t>
            </a:r>
          </a:p>
        </p:txBody>
      </p:sp>
    </p:spTree>
    <p:extLst>
      <p:ext uri="{BB962C8B-B14F-4D97-AF65-F5344CB8AC3E}">
        <p14:creationId xmlns:p14="http://schemas.microsoft.com/office/powerpoint/2010/main" val="24040495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19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7C5AC62-2ADD-8441-BB76-CD8031C5DCC4}"/>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2953752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875B43F-1677-B0A1-BFF0-FB5A89D28618}"/>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466069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34461485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34506677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5620073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298721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0A50D4A-DDE8-EC08-A614-062E705A54F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1651335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8" name="Picture 7">
            <a:extLst>
              <a:ext uri="{FF2B5EF4-FFF2-40B4-BE49-F238E27FC236}">
                <a16:creationId xmlns:a16="http://schemas.microsoft.com/office/drawing/2014/main" id="{D09DE937-1910-A36F-C7AB-7C2C9948C0C8}"/>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14061778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5F6A95-E30F-26F7-8740-FC1BD55A67B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10432553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514286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09161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599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2063726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8710244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35689090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6275119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9537B62-BC4A-88B2-D566-37D7DFEE130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1777322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Aptos" panose="020B0004020202020204" pitchFamily="34"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1514977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37723144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30457246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33D113A-AA66-171E-E580-3FD771077F02}"/>
              </a:ext>
            </a:extLst>
          </p:cNvPr>
          <p:cNvSpPr>
            <a:spLocks noGrp="1"/>
          </p:cNvSpPr>
          <p:nvPr>
            <p:ph type="body" sz="quarter" idx="13"/>
          </p:nvPr>
        </p:nvSpPr>
        <p:spPr>
          <a:xfrm>
            <a:off x="9502775" y="111125"/>
            <a:ext cx="2349500" cy="355600"/>
          </a:xfrm>
        </p:spPr>
        <p:txBody>
          <a:bodyPr/>
          <a:lstStyle/>
          <a:p>
            <a:pPr lvl="0"/>
            <a:r>
              <a:rPr lang="en-US"/>
              <a:t>Click to</a:t>
            </a:r>
          </a:p>
        </p:txBody>
      </p:sp>
    </p:spTree>
    <p:extLst>
      <p:ext uri="{BB962C8B-B14F-4D97-AF65-F5344CB8AC3E}">
        <p14:creationId xmlns:p14="http://schemas.microsoft.com/office/powerpoint/2010/main" val="41641236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18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707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371637174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12700" y="2326425"/>
            <a:ext cx="12192000"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2055" y="2498975"/>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4149681"/>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86055" y="4149681"/>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3192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4689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8579123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16346518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screen">
            <a:alphaModFix amt="50000"/>
            <a:extLst>
              <a:ext uri="{28A0092B-C50C-407E-A947-70E740481C1C}">
                <a14:useLocalDpi xmlns:a14="http://schemas.microsoft.com/office/drawing/2010/main" val="0"/>
              </a:ext>
            </a:extLst>
          </a:blip>
          <a:srcRect/>
          <a:stretch/>
        </p:blipFill>
        <p:spPr>
          <a:xfrm>
            <a:off x="1398050" y="1718086"/>
            <a:ext cx="9100768" cy="4422345"/>
          </a:xfrm>
          <a:prstGeom prst="ellipse">
            <a:avLst/>
          </a:prstGeom>
          <a:ln>
            <a:noFill/>
          </a:ln>
          <a:effectLst>
            <a:softEdge rad="112500"/>
          </a:effectLst>
        </p:spPr>
      </p:pic>
    </p:spTree>
    <p:extLst>
      <p:ext uri="{BB962C8B-B14F-4D97-AF65-F5344CB8AC3E}">
        <p14:creationId xmlns:p14="http://schemas.microsoft.com/office/powerpoint/2010/main" val="151700918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40784863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3E881E40-8CC0-3153-E393-0BB08BE84102}"/>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4912018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62"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3143052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187335FC-695C-4DDC-6CA1-2CB03F797B3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pic>
        <p:nvPicPr>
          <p:cNvPr id="4" name="Picture 3" descr="Diagram&#10;&#10;Description automatically generated">
            <a:extLst>
              <a:ext uri="{FF2B5EF4-FFF2-40B4-BE49-F238E27FC236}">
                <a16:creationId xmlns:a16="http://schemas.microsoft.com/office/drawing/2014/main" id="{BB10F397-0198-31FD-72FB-5ECC5CAF5DF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BD2927B1-44B5-DAEC-F0BE-3BA4F296AF7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3519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5B0CB87-15DF-9EFE-851F-B01B16B57B2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15500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37435287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F73A80D1-A083-3EF9-D9DD-EE449CE390D0}"/>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6743211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549489"/>
            <a:ext cx="12192000" cy="175869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1291557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DE61610-F43E-A95F-6A12-CFCDA518C6F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pic>
        <p:nvPicPr>
          <p:cNvPr id="4" name="Picture 3" descr="Diagram&#10;&#10;Description automatically generated">
            <a:extLst>
              <a:ext uri="{FF2B5EF4-FFF2-40B4-BE49-F238E27FC236}">
                <a16:creationId xmlns:a16="http://schemas.microsoft.com/office/drawing/2014/main" id="{4CABAB1A-E076-874D-80B6-9F044DB6906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55C65980-7A06-CF20-C6CF-6BF923851D96}"/>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6290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7_Large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142994"/>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29536B7C-8F05-AC9E-7CAB-23369A2CCD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3986108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1220313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71567932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35754953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18385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1838549"/>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1838549"/>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1838549"/>
          </a:xfrm>
        </p:spPr>
        <p:txBody>
          <a:bodyPr/>
          <a:lstStyle/>
          <a:p>
            <a:pPr lvl="0"/>
            <a:r>
              <a:rPr lang="en-US"/>
              <a:t>Click to edit Master text styles</a:t>
            </a:r>
          </a:p>
        </p:txBody>
      </p:sp>
      <p:sp>
        <p:nvSpPr>
          <p:cNvPr id="5" name="Content Placeholder 2">
            <a:extLst>
              <a:ext uri="{FF2B5EF4-FFF2-40B4-BE49-F238E27FC236}">
                <a16:creationId xmlns:a16="http://schemas.microsoft.com/office/drawing/2014/main" id="{AAB11E2A-7919-B5E0-4495-1031440315AB}"/>
              </a:ext>
            </a:extLst>
          </p:cNvPr>
          <p:cNvSpPr>
            <a:spLocks noGrp="1"/>
          </p:cNvSpPr>
          <p:nvPr>
            <p:ph sz="half" idx="15"/>
          </p:nvPr>
        </p:nvSpPr>
        <p:spPr>
          <a:xfrm>
            <a:off x="827704" y="3947223"/>
            <a:ext cx="2548812" cy="1838549"/>
          </a:xfrm>
        </p:spPr>
        <p:txBody>
          <a:bodyPr/>
          <a:lstStyle/>
          <a:p>
            <a:pPr lvl="0"/>
            <a:r>
              <a:rPr lang="en-US"/>
              <a:t>Click to edit Master text styles</a:t>
            </a:r>
          </a:p>
        </p:txBody>
      </p:sp>
      <p:sp>
        <p:nvSpPr>
          <p:cNvPr id="6" name="Content Placeholder 3">
            <a:extLst>
              <a:ext uri="{FF2B5EF4-FFF2-40B4-BE49-F238E27FC236}">
                <a16:creationId xmlns:a16="http://schemas.microsoft.com/office/drawing/2014/main" id="{B980888E-FE60-C55B-AA2B-DBABF3E7E075}"/>
              </a:ext>
            </a:extLst>
          </p:cNvPr>
          <p:cNvSpPr>
            <a:spLocks noGrp="1"/>
          </p:cNvSpPr>
          <p:nvPr>
            <p:ph sz="half" idx="16"/>
          </p:nvPr>
        </p:nvSpPr>
        <p:spPr>
          <a:xfrm>
            <a:off x="3502025" y="3948269"/>
            <a:ext cx="2593975" cy="1838549"/>
          </a:xfrm>
        </p:spPr>
        <p:txBody>
          <a:bodyPr/>
          <a:lstStyle/>
          <a:p>
            <a:pPr lvl="0"/>
            <a:r>
              <a:rPr lang="en-US"/>
              <a:t>Click to edit Master text styles</a:t>
            </a:r>
          </a:p>
        </p:txBody>
      </p:sp>
      <p:sp>
        <p:nvSpPr>
          <p:cNvPr id="15" name="Text Placeholder 15">
            <a:extLst>
              <a:ext uri="{FF2B5EF4-FFF2-40B4-BE49-F238E27FC236}">
                <a16:creationId xmlns:a16="http://schemas.microsoft.com/office/drawing/2014/main" id="{9031272B-0DDF-6879-0069-9EDF3FB1C5E4}"/>
              </a:ext>
            </a:extLst>
          </p:cNvPr>
          <p:cNvSpPr>
            <a:spLocks noGrp="1"/>
          </p:cNvSpPr>
          <p:nvPr>
            <p:ph type="body" sz="quarter" idx="17"/>
          </p:nvPr>
        </p:nvSpPr>
        <p:spPr>
          <a:xfrm>
            <a:off x="6221509" y="3947223"/>
            <a:ext cx="2519362" cy="1838549"/>
          </a:xfrm>
        </p:spPr>
        <p:txBody>
          <a:bodyPr/>
          <a:lstStyle/>
          <a:p>
            <a:pPr lvl="0"/>
            <a:r>
              <a:rPr lang="en-US"/>
              <a:t>Click to edit Master text styles</a:t>
            </a:r>
          </a:p>
        </p:txBody>
      </p:sp>
      <p:sp>
        <p:nvSpPr>
          <p:cNvPr id="18" name="Text Placeholder 15">
            <a:extLst>
              <a:ext uri="{FF2B5EF4-FFF2-40B4-BE49-F238E27FC236}">
                <a16:creationId xmlns:a16="http://schemas.microsoft.com/office/drawing/2014/main" id="{03BCC3C4-2F24-04B5-8B2F-7013556EACCB}"/>
              </a:ext>
            </a:extLst>
          </p:cNvPr>
          <p:cNvSpPr>
            <a:spLocks noGrp="1"/>
          </p:cNvSpPr>
          <p:nvPr>
            <p:ph type="body" sz="quarter" idx="18"/>
          </p:nvPr>
        </p:nvSpPr>
        <p:spPr>
          <a:xfrm>
            <a:off x="8866380" y="3930212"/>
            <a:ext cx="2519362" cy="1838549"/>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5D2DD20D-6497-3AFF-0878-09900892D937}"/>
              </a:ext>
            </a:extLst>
          </p:cNvPr>
          <p:cNvSpPr>
            <a:spLocks noGrp="1"/>
          </p:cNvSpPr>
          <p:nvPr>
            <p:ph type="body" sz="quarter" idx="19"/>
          </p:nvPr>
        </p:nvSpPr>
        <p:spPr>
          <a:xfrm>
            <a:off x="8293100" y="109538"/>
            <a:ext cx="3355975" cy="357187"/>
          </a:xfrm>
        </p:spPr>
        <p:txBody>
          <a:bodyPr/>
          <a:lstStyle/>
          <a:p>
            <a:pPr lvl="0"/>
            <a:r>
              <a:rPr lang="en-US"/>
              <a:t>Click to edit</a:t>
            </a:r>
          </a:p>
        </p:txBody>
      </p:sp>
    </p:spTree>
    <p:extLst>
      <p:ext uri="{BB962C8B-B14F-4D97-AF65-F5344CB8AC3E}">
        <p14:creationId xmlns:p14="http://schemas.microsoft.com/office/powerpoint/2010/main" val="44301788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16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F5BC7D7C-07E0-687F-8A94-D2FB5F040717}"/>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7254057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558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9537B62-BC4A-88B2-D566-37D7DFEE130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1553055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6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20312469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7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33123818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6417218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7114875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B717C274-7B9F-5F68-921C-3273C145A531}"/>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2263030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
        <p:nvSpPr>
          <p:cNvPr id="8" name="TextBox 7">
            <a:extLst>
              <a:ext uri="{FF2B5EF4-FFF2-40B4-BE49-F238E27FC236}">
                <a16:creationId xmlns:a16="http://schemas.microsoft.com/office/drawing/2014/main" id="{1B125F09-251E-949D-76E9-D2F2E25780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68840450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04701093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532157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2014"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7498"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40256123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126458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EB3F-FE1B-9FE8-E25D-B3182267E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E0C72-823B-2EF1-2EF0-C14EF8C38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7854-E007-A771-56EA-4461E483194D}"/>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D925B064-B2BA-EE84-F821-C7C9A387F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8982E-A7B8-3D4B-AF5D-71D10700ED9E}"/>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1014953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Aptos" panose="020B0004020202020204" pitchFamily="34"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161258480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05466178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Tree>
    <p:extLst>
      <p:ext uri="{BB962C8B-B14F-4D97-AF65-F5344CB8AC3E}">
        <p14:creationId xmlns:p14="http://schemas.microsoft.com/office/powerpoint/2010/main" val="19966735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8" name="Slide Number Placeholder 5">
            <a:extLst>
              <a:ext uri="{FF2B5EF4-FFF2-40B4-BE49-F238E27FC236}">
                <a16:creationId xmlns:a16="http://schemas.microsoft.com/office/drawing/2014/main" id="{1DD9A73E-576D-411F-F7CF-69C337012659}"/>
              </a:ext>
            </a:extLst>
          </p:cNvPr>
          <p:cNvSpPr txBox="1">
            <a:spLocks/>
          </p:cNvSpPr>
          <p:nvPr userDrawn="1"/>
        </p:nvSpPr>
        <p:spPr>
          <a:xfrm>
            <a:off x="8740256" y="6491164"/>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41159037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Slide Number Placeholder 5">
            <a:extLst>
              <a:ext uri="{FF2B5EF4-FFF2-40B4-BE49-F238E27FC236}">
                <a16:creationId xmlns:a16="http://schemas.microsoft.com/office/drawing/2014/main" id="{ABD725E6-317E-C8DB-370F-3C966E092487}"/>
              </a:ext>
            </a:extLst>
          </p:cNvPr>
          <p:cNvSpPr txBox="1">
            <a:spLocks/>
          </p:cNvSpPr>
          <p:nvPr userDrawn="1"/>
        </p:nvSpPr>
        <p:spPr>
          <a:xfrm>
            <a:off x="8545941"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4908166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C7887C-6110-7891-CEDD-DEDE13177A59}"/>
              </a:ext>
            </a:extLst>
          </p:cNvPr>
          <p:cNvSpPr/>
          <p:nvPr userDrawn="1"/>
        </p:nvSpPr>
        <p:spPr>
          <a:xfrm>
            <a:off x="2854302" y="6243763"/>
            <a:ext cx="370313" cy="265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Rectangle 4">
            <a:extLst>
              <a:ext uri="{FF2B5EF4-FFF2-40B4-BE49-F238E27FC236}">
                <a16:creationId xmlns:a16="http://schemas.microsoft.com/office/drawing/2014/main" id="{E53E63A3-D56A-C843-9198-681008A14A18}"/>
              </a:ext>
            </a:extLst>
          </p:cNvPr>
          <p:cNvSpPr/>
          <p:nvPr userDrawn="1"/>
        </p:nvSpPr>
        <p:spPr>
          <a:xfrm>
            <a:off x="2841600" y="6273544"/>
            <a:ext cx="370313" cy="265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3DE0E83-369D-E377-6197-4B00D699511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0346" y="5941891"/>
            <a:ext cx="869112" cy="869112"/>
          </a:xfrm>
          <a:prstGeom prst="rect">
            <a:avLst/>
          </a:prstGeom>
        </p:spPr>
      </p:pic>
    </p:spTree>
    <p:extLst>
      <p:ext uri="{BB962C8B-B14F-4D97-AF65-F5344CB8AC3E}">
        <p14:creationId xmlns:p14="http://schemas.microsoft.com/office/powerpoint/2010/main" val="19163336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8" name="Picture 7">
            <a:extLst>
              <a:ext uri="{FF2B5EF4-FFF2-40B4-BE49-F238E27FC236}">
                <a16:creationId xmlns:a16="http://schemas.microsoft.com/office/drawing/2014/main" id="{F1E73D9A-C21F-5E99-6218-CFCB2D47BFE4}"/>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19243823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155146882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1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505652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cSld name="1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86118" y="5959824"/>
            <a:ext cx="806029" cy="806029"/>
          </a:xfrm>
          <a:prstGeom prst="rect">
            <a:avLst/>
          </a:prstGeom>
        </p:spPr>
      </p:pic>
    </p:spTree>
    <p:extLst>
      <p:ext uri="{BB962C8B-B14F-4D97-AF65-F5344CB8AC3E}">
        <p14:creationId xmlns:p14="http://schemas.microsoft.com/office/powerpoint/2010/main" val="76636031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3544283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298380822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7861721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_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15E"/>
              </a:solidFill>
              <a:effectLst/>
              <a:uLnTx/>
              <a:uFillTx/>
              <a:latin typeface="Calibri" panose="020F0502020204030204"/>
              <a:ea typeface="+mn-ea"/>
              <a:cs typeface="+mn-cs"/>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64213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ontserrat SemiBold" panose="02000505000000020004" pitchFamily="2" charset="77"/>
                <a:ea typeface="+mn-ea"/>
                <a:cs typeface="+mn-cs"/>
              </a:rPr>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DBA51E9F-1329-0AC6-3FAC-B514D1C3F4C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Diagram&#10;&#10;Description automatically generated">
            <a:extLst>
              <a:ext uri="{FF2B5EF4-FFF2-40B4-BE49-F238E27FC236}">
                <a16:creationId xmlns:a16="http://schemas.microsoft.com/office/drawing/2014/main" id="{2199E1B3-520A-BF86-093F-929638A8840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19" name="Text Placeholder 18">
            <a:extLst>
              <a:ext uri="{FF2B5EF4-FFF2-40B4-BE49-F238E27FC236}">
                <a16:creationId xmlns:a16="http://schemas.microsoft.com/office/drawing/2014/main" id="{DC816666-4910-537E-E5B5-0F012CC2D1E1}"/>
              </a:ext>
            </a:extLst>
          </p:cNvPr>
          <p:cNvSpPr>
            <a:spLocks noGrp="1"/>
          </p:cNvSpPr>
          <p:nvPr>
            <p:ph type="body" sz="quarter" idx="22"/>
          </p:nvPr>
        </p:nvSpPr>
        <p:spPr>
          <a:xfrm>
            <a:off x="9502775" y="128588"/>
            <a:ext cx="2008188" cy="336550"/>
          </a:xfrm>
        </p:spPr>
        <p:txBody>
          <a:bodyPr/>
          <a:lstStyle/>
          <a:p>
            <a:pPr lvl="0"/>
            <a:r>
              <a:rPr lang="en-US"/>
              <a:t>Click to</a:t>
            </a:r>
          </a:p>
        </p:txBody>
      </p:sp>
    </p:spTree>
    <p:extLst>
      <p:ext uri="{BB962C8B-B14F-4D97-AF65-F5344CB8AC3E}">
        <p14:creationId xmlns:p14="http://schemas.microsoft.com/office/powerpoint/2010/main" val="4294340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Bigger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22395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descr="Diagram&#10;&#10;Description automatically generated">
            <a:extLst>
              <a:ext uri="{FF2B5EF4-FFF2-40B4-BE49-F238E27FC236}">
                <a16:creationId xmlns:a16="http://schemas.microsoft.com/office/drawing/2014/main" id="{59D5408E-8890-9EDB-C1C6-E6EE818A67D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2EA95CAB-F40C-C320-68BC-838BDA11E2D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59528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72" y="-3085"/>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5B2E6663-14B4-B447-3898-5F932BE9CC8A}"/>
              </a:ext>
            </a:extLst>
          </p:cNvPr>
          <p:cNvSpPr>
            <a:spLocks noGrp="1"/>
          </p:cNvSpPr>
          <p:nvPr>
            <p:ph sz="half" idx="13"/>
          </p:nvPr>
        </p:nvSpPr>
        <p:spPr>
          <a:xfrm>
            <a:off x="810491" y="3992563"/>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03355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08DB87C3-54EC-75BB-0F0C-5593B3F99EF2}"/>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4" name="Picture 3" descr="Diagram&#10;&#10;Description automatically generated">
            <a:extLst>
              <a:ext uri="{FF2B5EF4-FFF2-40B4-BE49-F238E27FC236}">
                <a16:creationId xmlns:a16="http://schemas.microsoft.com/office/drawing/2014/main" id="{6E0257D4-1209-75FD-6A93-30A7410D368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35BBA92F-BBDE-F32B-2399-F7D39EF0D3F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86182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
        <p:nvSpPr>
          <p:cNvPr id="4" name="Slide Number Placeholder 5">
            <a:extLst>
              <a:ext uri="{FF2B5EF4-FFF2-40B4-BE49-F238E27FC236}">
                <a16:creationId xmlns:a16="http://schemas.microsoft.com/office/drawing/2014/main" id="{C2081D7D-D932-C838-195D-A85B98A0ED97}"/>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285814065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8BDA0A6-B2D8-E625-55E8-7B8543804D6A}"/>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156090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4BFC0DA-81A1-D6E5-E865-853DA58A00E3}"/>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4" name="Picture 3" descr="Diagram&#10;&#10;Description automatically generated">
            <a:extLst>
              <a:ext uri="{FF2B5EF4-FFF2-40B4-BE49-F238E27FC236}">
                <a16:creationId xmlns:a16="http://schemas.microsoft.com/office/drawing/2014/main" id="{56DA9A10-A43A-FC65-F8EB-553E33DE7D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0588AEED-9E99-6C03-ABF6-A50127B5A9B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42204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
        <p:nvSpPr>
          <p:cNvPr id="4" name="Slide Number Placeholder 5">
            <a:extLst>
              <a:ext uri="{FF2B5EF4-FFF2-40B4-BE49-F238E27FC236}">
                <a16:creationId xmlns:a16="http://schemas.microsoft.com/office/drawing/2014/main" id="{E50C7E5D-350B-7CD6-2475-8A53062E2FEF}"/>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12487960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wo Content with background">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9032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5E2E95-82B4-489B-49B1-A756A684AAF7}"/>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081887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175583623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585B4DEE-6F20-E849-CC39-02548226E158}"/>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5112349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161B0C1C-3869-A360-F963-62517172C3A6}"/>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21175984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10" name="TextBox 9">
            <a:extLst>
              <a:ext uri="{FF2B5EF4-FFF2-40B4-BE49-F238E27FC236}">
                <a16:creationId xmlns:a16="http://schemas.microsoft.com/office/drawing/2014/main" id="{49AC0903-9736-7531-288A-CFB5ADF3B51C}"/>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4239972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6" name="TextBox 5">
            <a:extLst>
              <a:ext uri="{FF2B5EF4-FFF2-40B4-BE49-F238E27FC236}">
                <a16:creationId xmlns:a16="http://schemas.microsoft.com/office/drawing/2014/main" id="{EE4174DD-2B90-E1D0-93CE-D957FF64E851}"/>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8584705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93301716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911D6F16-A202-A2EF-0D01-CBCB7986F8C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1427996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FD791BC2-14B4-978E-B7E7-68B0BE7E2FA9}"/>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083728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7C3BDD13-E3F4-F209-CF9B-285C84EF2A25}"/>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54430027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56B62C59-6296-3BBC-D3F5-6F285CA02D6D}"/>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911304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1D71D3-BA26-3345-8BD5-73D532948D0B}"/>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
        <p:nvSpPr>
          <p:cNvPr id="2" name="TextBox 1">
            <a:extLst>
              <a:ext uri="{FF2B5EF4-FFF2-40B4-BE49-F238E27FC236}">
                <a16:creationId xmlns:a16="http://schemas.microsoft.com/office/drawing/2014/main" id="{6FD6DB66-0C95-5271-4268-830EB859727A}"/>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78178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33D113A-AA66-171E-E580-3FD771077F02}"/>
              </a:ext>
            </a:extLst>
          </p:cNvPr>
          <p:cNvSpPr>
            <a:spLocks noGrp="1"/>
          </p:cNvSpPr>
          <p:nvPr>
            <p:ph type="body" sz="quarter" idx="13"/>
          </p:nvPr>
        </p:nvSpPr>
        <p:spPr>
          <a:xfrm>
            <a:off x="9502775" y="111125"/>
            <a:ext cx="2349500" cy="355600"/>
          </a:xfrm>
        </p:spPr>
        <p:txBody>
          <a:bodyPr/>
          <a:lstStyle/>
          <a:p>
            <a:pPr lvl="0"/>
            <a:r>
              <a:rPr lang="en-US"/>
              <a:t>Click to</a:t>
            </a:r>
          </a:p>
        </p:txBody>
      </p:sp>
    </p:spTree>
    <p:extLst>
      <p:ext uri="{BB962C8B-B14F-4D97-AF65-F5344CB8AC3E}">
        <p14:creationId xmlns:p14="http://schemas.microsoft.com/office/powerpoint/2010/main" val="151410374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312237"/>
            <a:ext cx="12192000" cy="223352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99230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5765575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214583007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Large Title w 6 column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514732" y="1825625"/>
            <a:ext cx="1816592" cy="4351338"/>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040886" y="1888331"/>
            <a:ext cx="1831844" cy="4351338"/>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E440E10D-6D1C-6147-FD90-85895F929A5F}"/>
              </a:ext>
            </a:extLst>
          </p:cNvPr>
          <p:cNvSpPr>
            <a:spLocks noGrp="1"/>
          </p:cNvSpPr>
          <p:nvPr>
            <p:ph sz="half" idx="13"/>
          </p:nvPr>
        </p:nvSpPr>
        <p:spPr>
          <a:xfrm>
            <a:off x="2458592" y="1846701"/>
            <a:ext cx="1677848" cy="4351338"/>
          </a:xfrm>
        </p:spPr>
        <p:txBody>
          <a:bodyPr/>
          <a:lstStyle/>
          <a:p>
            <a:pPr lvl="0"/>
            <a:r>
              <a:rPr lang="en-US"/>
              <a:t>Click to edit Master text styles</a:t>
            </a:r>
          </a:p>
        </p:txBody>
      </p:sp>
      <p:sp>
        <p:nvSpPr>
          <p:cNvPr id="14" name="Content Placeholder 2">
            <a:extLst>
              <a:ext uri="{FF2B5EF4-FFF2-40B4-BE49-F238E27FC236}">
                <a16:creationId xmlns:a16="http://schemas.microsoft.com/office/drawing/2014/main" id="{073B42B2-763A-FE8C-06EB-45F87526C7F7}"/>
              </a:ext>
            </a:extLst>
          </p:cNvPr>
          <p:cNvSpPr>
            <a:spLocks noGrp="1"/>
          </p:cNvSpPr>
          <p:nvPr>
            <p:ph sz="half" idx="14"/>
          </p:nvPr>
        </p:nvSpPr>
        <p:spPr>
          <a:xfrm>
            <a:off x="4267754" y="1888331"/>
            <a:ext cx="1687515" cy="4351338"/>
          </a:xfrm>
        </p:spPr>
        <p:txBody>
          <a:bodyPr/>
          <a:lstStyle/>
          <a:p>
            <a:pPr lvl="0"/>
            <a:r>
              <a:rPr lang="en-US"/>
              <a:t>Click to edit Master text styles</a:t>
            </a:r>
          </a:p>
        </p:txBody>
      </p:sp>
      <p:sp>
        <p:nvSpPr>
          <p:cNvPr id="15" name="Content Placeholder 3">
            <a:extLst>
              <a:ext uri="{FF2B5EF4-FFF2-40B4-BE49-F238E27FC236}">
                <a16:creationId xmlns:a16="http://schemas.microsoft.com/office/drawing/2014/main" id="{F0AD4A6B-0625-05F5-FB69-D576479408B0}"/>
              </a:ext>
            </a:extLst>
          </p:cNvPr>
          <p:cNvSpPr>
            <a:spLocks noGrp="1"/>
          </p:cNvSpPr>
          <p:nvPr>
            <p:ph sz="half" idx="15"/>
          </p:nvPr>
        </p:nvSpPr>
        <p:spPr>
          <a:xfrm>
            <a:off x="8004044" y="1879600"/>
            <a:ext cx="1831844" cy="4351338"/>
          </a:xfrm>
        </p:spPr>
        <p:txBody>
          <a:bodyPr/>
          <a:lstStyle/>
          <a:p>
            <a:pPr lvl="0"/>
            <a:r>
              <a:rPr lang="en-US"/>
              <a:t>Click to edit Master text styles</a:t>
            </a:r>
          </a:p>
        </p:txBody>
      </p:sp>
      <p:sp>
        <p:nvSpPr>
          <p:cNvPr id="16" name="Content Placeholder 3">
            <a:extLst>
              <a:ext uri="{FF2B5EF4-FFF2-40B4-BE49-F238E27FC236}">
                <a16:creationId xmlns:a16="http://schemas.microsoft.com/office/drawing/2014/main" id="{01CE14F5-B4BA-B117-E289-A0B88CE778DE}"/>
              </a:ext>
            </a:extLst>
          </p:cNvPr>
          <p:cNvSpPr>
            <a:spLocks noGrp="1"/>
          </p:cNvSpPr>
          <p:nvPr>
            <p:ph sz="half" idx="16"/>
          </p:nvPr>
        </p:nvSpPr>
        <p:spPr>
          <a:xfrm>
            <a:off x="9809161" y="1888331"/>
            <a:ext cx="1831844" cy="4351338"/>
          </a:xfrm>
        </p:spPr>
        <p:txBody>
          <a:bodyPr/>
          <a:lstStyle/>
          <a:p>
            <a:pPr lvl="0"/>
            <a:r>
              <a:rPr lang="en-US"/>
              <a:t>Click to edit Master text styles</a:t>
            </a:r>
          </a:p>
        </p:txBody>
      </p:sp>
    </p:spTree>
    <p:extLst>
      <p:ext uri="{BB962C8B-B14F-4D97-AF65-F5344CB8AC3E}">
        <p14:creationId xmlns:p14="http://schemas.microsoft.com/office/powerpoint/2010/main" val="289111738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5717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
        <p:nvSpPr>
          <p:cNvPr id="6" name="Text Placeholder 9">
            <a:extLst>
              <a:ext uri="{FF2B5EF4-FFF2-40B4-BE49-F238E27FC236}">
                <a16:creationId xmlns:a16="http://schemas.microsoft.com/office/drawing/2014/main" id="{4097EB1E-69C8-DC9C-243A-13EB147A7FDD}"/>
              </a:ext>
            </a:extLst>
          </p:cNvPr>
          <p:cNvSpPr>
            <a:spLocks noGrp="1"/>
          </p:cNvSpPr>
          <p:nvPr>
            <p:ph type="body" sz="quarter" idx="18" hasCustomPrompt="1"/>
          </p:nvPr>
        </p:nvSpPr>
        <p:spPr>
          <a:xfrm>
            <a:off x="6965432" y="4898866"/>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136323719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
        <p:nvSpPr>
          <p:cNvPr id="2" name="TextBox 1">
            <a:extLst>
              <a:ext uri="{FF2B5EF4-FFF2-40B4-BE49-F238E27FC236}">
                <a16:creationId xmlns:a16="http://schemas.microsoft.com/office/drawing/2014/main" id="{4785CA9F-B16B-F4E5-EAFF-80776B025DF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84641450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spTree>
    <p:extLst>
      <p:ext uri="{BB962C8B-B14F-4D97-AF65-F5344CB8AC3E}">
        <p14:creationId xmlns:p14="http://schemas.microsoft.com/office/powerpoint/2010/main" val="261768374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48545145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pic>
        <p:nvPicPr>
          <p:cNvPr id="6" name="Picture 5" descr="A blue and yellow circle with white text&#10;&#10;Description automatically generated">
            <a:extLst>
              <a:ext uri="{FF2B5EF4-FFF2-40B4-BE49-F238E27FC236}">
                <a16:creationId xmlns:a16="http://schemas.microsoft.com/office/drawing/2014/main" id="{EC105679-9F08-8DA6-659A-F88FBFDFFCD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14433" y="4959627"/>
            <a:ext cx="979008" cy="979008"/>
          </a:xfrm>
          <a:prstGeom prst="rect">
            <a:avLst/>
          </a:prstGeom>
        </p:spPr>
      </p:pic>
    </p:spTree>
    <p:extLst>
      <p:ext uri="{BB962C8B-B14F-4D97-AF65-F5344CB8AC3E}">
        <p14:creationId xmlns:p14="http://schemas.microsoft.com/office/powerpoint/2010/main" val="232438316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5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hasCustomPrompt="1"/>
          </p:nvPr>
        </p:nvSpPr>
        <p:spPr>
          <a:xfrm>
            <a:off x="838200" y="1825626"/>
            <a:ext cx="1963615" cy="392522"/>
          </a:xfrm>
        </p:spPr>
        <p:txBody>
          <a:bodyPr>
            <a:normAutofit/>
          </a:bodyPr>
          <a:lstStyle>
            <a:lvl1pPr marL="0" indent="0">
              <a:buNone/>
              <a:defRPr sz="2200"/>
            </a:lvl1pPr>
          </a:lstStyle>
          <a:p>
            <a:pPr lvl="0"/>
            <a:r>
              <a:rPr lang="en-US"/>
              <a:t>Title</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010661" y="1825626"/>
            <a:ext cx="8343139" cy="411264"/>
          </a:xfrm>
        </p:spPr>
        <p:txBody>
          <a:bodyPr>
            <a:normAutofit/>
          </a:bodyPr>
          <a:lstStyle>
            <a:lvl1pPr marL="0" indent="0">
              <a:buNone/>
              <a:defRPr sz="2200"/>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9659"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6A8E8C8-A59D-3052-82ED-8C2130580D24}"/>
              </a:ext>
            </a:extLst>
          </p:cNvPr>
          <p:cNvSpPr>
            <a:spLocks noGrp="1"/>
          </p:cNvSpPr>
          <p:nvPr>
            <p:ph sz="half" idx="13" hasCustomPrompt="1"/>
          </p:nvPr>
        </p:nvSpPr>
        <p:spPr>
          <a:xfrm>
            <a:off x="838200" y="2355415"/>
            <a:ext cx="1963615" cy="392522"/>
          </a:xfrm>
        </p:spPr>
        <p:txBody>
          <a:bodyPr>
            <a:normAutofit/>
          </a:bodyPr>
          <a:lstStyle>
            <a:lvl1pPr marL="0" indent="0">
              <a:buNone/>
              <a:defRPr sz="2200"/>
            </a:lvl1pPr>
          </a:lstStyle>
          <a:p>
            <a:pPr lvl="0"/>
            <a:r>
              <a:rPr lang="en-US"/>
              <a:t>Title</a:t>
            </a:r>
          </a:p>
        </p:txBody>
      </p:sp>
      <p:sp>
        <p:nvSpPr>
          <p:cNvPr id="14" name="Content Placeholder 2">
            <a:extLst>
              <a:ext uri="{FF2B5EF4-FFF2-40B4-BE49-F238E27FC236}">
                <a16:creationId xmlns:a16="http://schemas.microsoft.com/office/drawing/2014/main" id="{64AEA849-50C0-B408-93D4-0029725736FF}"/>
              </a:ext>
            </a:extLst>
          </p:cNvPr>
          <p:cNvSpPr>
            <a:spLocks noGrp="1"/>
          </p:cNvSpPr>
          <p:nvPr>
            <p:ph sz="half" idx="14" hasCustomPrompt="1"/>
          </p:nvPr>
        </p:nvSpPr>
        <p:spPr>
          <a:xfrm>
            <a:off x="838199" y="2894380"/>
            <a:ext cx="1963615" cy="500743"/>
          </a:xfrm>
        </p:spPr>
        <p:txBody>
          <a:bodyPr>
            <a:normAutofit/>
          </a:bodyPr>
          <a:lstStyle>
            <a:lvl1pPr marL="0" indent="0">
              <a:buNone/>
              <a:defRPr sz="2200"/>
            </a:lvl1pPr>
          </a:lstStyle>
          <a:p>
            <a:pPr lvl="0"/>
            <a:r>
              <a:rPr lang="en-US"/>
              <a:t>Title</a:t>
            </a:r>
          </a:p>
        </p:txBody>
      </p:sp>
      <p:sp>
        <p:nvSpPr>
          <p:cNvPr id="15" name="Content Placeholder 2">
            <a:extLst>
              <a:ext uri="{FF2B5EF4-FFF2-40B4-BE49-F238E27FC236}">
                <a16:creationId xmlns:a16="http://schemas.microsoft.com/office/drawing/2014/main" id="{4BD77775-D4F9-407D-D724-17211D5D8195}"/>
              </a:ext>
            </a:extLst>
          </p:cNvPr>
          <p:cNvSpPr>
            <a:spLocks noGrp="1"/>
          </p:cNvSpPr>
          <p:nvPr>
            <p:ph sz="half" idx="15" hasCustomPrompt="1"/>
          </p:nvPr>
        </p:nvSpPr>
        <p:spPr>
          <a:xfrm>
            <a:off x="838198" y="3466347"/>
            <a:ext cx="1963615" cy="402865"/>
          </a:xfrm>
        </p:spPr>
        <p:txBody>
          <a:bodyPr/>
          <a:lstStyle>
            <a:lvl1pPr marL="0" indent="0">
              <a:buNone/>
              <a:defRPr sz="2200" b="0"/>
            </a:lvl1pPr>
          </a:lstStyle>
          <a:p>
            <a:pPr lvl="0"/>
            <a:r>
              <a:rPr lang="en-US"/>
              <a:t>Title</a:t>
            </a:r>
          </a:p>
        </p:txBody>
      </p:sp>
      <p:sp>
        <p:nvSpPr>
          <p:cNvPr id="16" name="Content Placeholder 2">
            <a:extLst>
              <a:ext uri="{FF2B5EF4-FFF2-40B4-BE49-F238E27FC236}">
                <a16:creationId xmlns:a16="http://schemas.microsoft.com/office/drawing/2014/main" id="{90E3CF73-4345-50F1-17DF-C6BA43670D0D}"/>
              </a:ext>
            </a:extLst>
          </p:cNvPr>
          <p:cNvSpPr>
            <a:spLocks noGrp="1"/>
          </p:cNvSpPr>
          <p:nvPr>
            <p:ph sz="half" idx="16" hasCustomPrompt="1"/>
          </p:nvPr>
        </p:nvSpPr>
        <p:spPr>
          <a:xfrm>
            <a:off x="838198" y="3967637"/>
            <a:ext cx="1963615" cy="465417"/>
          </a:xfrm>
        </p:spPr>
        <p:txBody>
          <a:bodyPr/>
          <a:lstStyle>
            <a:lvl1pPr marL="0" indent="0">
              <a:buNone/>
              <a:defRPr sz="2200"/>
            </a:lvl1pPr>
          </a:lstStyle>
          <a:p>
            <a:pPr lvl="0"/>
            <a:r>
              <a:rPr lang="en-US"/>
              <a:t>Title</a:t>
            </a:r>
          </a:p>
        </p:txBody>
      </p:sp>
      <p:sp>
        <p:nvSpPr>
          <p:cNvPr id="17" name="Content Placeholder 2">
            <a:extLst>
              <a:ext uri="{FF2B5EF4-FFF2-40B4-BE49-F238E27FC236}">
                <a16:creationId xmlns:a16="http://schemas.microsoft.com/office/drawing/2014/main" id="{BE79E00F-F09C-3CE4-E3D3-CBBB2841F245}"/>
              </a:ext>
            </a:extLst>
          </p:cNvPr>
          <p:cNvSpPr>
            <a:spLocks noGrp="1"/>
          </p:cNvSpPr>
          <p:nvPr>
            <p:ph sz="half" idx="17" hasCustomPrompt="1"/>
          </p:nvPr>
        </p:nvSpPr>
        <p:spPr>
          <a:xfrm>
            <a:off x="829403" y="4541995"/>
            <a:ext cx="1963615" cy="465417"/>
          </a:xfrm>
        </p:spPr>
        <p:txBody>
          <a:bodyPr/>
          <a:lstStyle>
            <a:lvl1pPr marL="0" indent="0">
              <a:buNone/>
              <a:defRPr sz="2200"/>
            </a:lvl1pPr>
          </a:lstStyle>
          <a:p>
            <a:pPr lvl="0"/>
            <a:r>
              <a:rPr lang="en-US"/>
              <a:t>Title</a:t>
            </a:r>
          </a:p>
        </p:txBody>
      </p:sp>
      <p:sp>
        <p:nvSpPr>
          <p:cNvPr id="18" name="Content Placeholder 2">
            <a:extLst>
              <a:ext uri="{FF2B5EF4-FFF2-40B4-BE49-F238E27FC236}">
                <a16:creationId xmlns:a16="http://schemas.microsoft.com/office/drawing/2014/main" id="{B2702E37-570C-7009-B1D6-1903AC9D9FFB}"/>
              </a:ext>
            </a:extLst>
          </p:cNvPr>
          <p:cNvSpPr>
            <a:spLocks noGrp="1"/>
          </p:cNvSpPr>
          <p:nvPr>
            <p:ph sz="half" idx="18" hasCustomPrompt="1"/>
          </p:nvPr>
        </p:nvSpPr>
        <p:spPr>
          <a:xfrm>
            <a:off x="838197" y="5089820"/>
            <a:ext cx="1963615" cy="465417"/>
          </a:xfrm>
        </p:spPr>
        <p:txBody>
          <a:bodyPr/>
          <a:lstStyle>
            <a:lvl1pPr marL="0" indent="0">
              <a:buNone/>
              <a:defRPr sz="2200"/>
            </a:lvl1pPr>
          </a:lstStyle>
          <a:p>
            <a:pPr lvl="0"/>
            <a:r>
              <a:rPr lang="en-US"/>
              <a:t>Title</a:t>
            </a:r>
          </a:p>
        </p:txBody>
      </p:sp>
      <p:sp>
        <p:nvSpPr>
          <p:cNvPr id="19" name="Content Placeholder 2">
            <a:extLst>
              <a:ext uri="{FF2B5EF4-FFF2-40B4-BE49-F238E27FC236}">
                <a16:creationId xmlns:a16="http://schemas.microsoft.com/office/drawing/2014/main" id="{7859A654-78DD-C8DB-C7E0-06809ADFF532}"/>
              </a:ext>
            </a:extLst>
          </p:cNvPr>
          <p:cNvSpPr>
            <a:spLocks noGrp="1"/>
          </p:cNvSpPr>
          <p:nvPr>
            <p:ph sz="half" idx="19" hasCustomPrompt="1"/>
          </p:nvPr>
        </p:nvSpPr>
        <p:spPr>
          <a:xfrm>
            <a:off x="838197" y="5628789"/>
            <a:ext cx="1963615" cy="465417"/>
          </a:xfrm>
        </p:spPr>
        <p:txBody>
          <a:bodyPr/>
          <a:lstStyle>
            <a:lvl1pPr marL="0" indent="0">
              <a:buNone/>
              <a:defRPr sz="2200"/>
            </a:lvl1pPr>
          </a:lstStyle>
          <a:p>
            <a:pPr lvl="0"/>
            <a:r>
              <a:rPr lang="en-US"/>
              <a:t>Title</a:t>
            </a:r>
          </a:p>
        </p:txBody>
      </p:sp>
      <p:sp>
        <p:nvSpPr>
          <p:cNvPr id="20" name="Content Placeholder 3">
            <a:extLst>
              <a:ext uri="{FF2B5EF4-FFF2-40B4-BE49-F238E27FC236}">
                <a16:creationId xmlns:a16="http://schemas.microsoft.com/office/drawing/2014/main" id="{DD7992D7-3B56-0042-555C-1E04C4CA3C37}"/>
              </a:ext>
            </a:extLst>
          </p:cNvPr>
          <p:cNvSpPr>
            <a:spLocks noGrp="1"/>
          </p:cNvSpPr>
          <p:nvPr>
            <p:ph sz="half" idx="20"/>
          </p:nvPr>
        </p:nvSpPr>
        <p:spPr>
          <a:xfrm>
            <a:off x="3010661" y="2329029"/>
            <a:ext cx="8343139" cy="411264"/>
          </a:xfrm>
        </p:spPr>
        <p:txBody>
          <a:bodyPr>
            <a:normAutofit/>
          </a:bodyPr>
          <a:lstStyle>
            <a:lvl1pPr marL="0" indent="0">
              <a:buNone/>
              <a:defRPr sz="2200"/>
            </a:lvl1pPr>
          </a:lstStyle>
          <a:p>
            <a:pPr lvl="0"/>
            <a:r>
              <a:rPr lang="en-US"/>
              <a:t>Click to edit Master text styles</a:t>
            </a:r>
          </a:p>
        </p:txBody>
      </p:sp>
      <p:sp>
        <p:nvSpPr>
          <p:cNvPr id="21" name="Content Placeholder 3">
            <a:extLst>
              <a:ext uri="{FF2B5EF4-FFF2-40B4-BE49-F238E27FC236}">
                <a16:creationId xmlns:a16="http://schemas.microsoft.com/office/drawing/2014/main" id="{6D988478-1D67-FF90-A123-37A5A8DE29B0}"/>
              </a:ext>
            </a:extLst>
          </p:cNvPr>
          <p:cNvSpPr>
            <a:spLocks noGrp="1"/>
          </p:cNvSpPr>
          <p:nvPr>
            <p:ph sz="half" idx="21"/>
          </p:nvPr>
        </p:nvSpPr>
        <p:spPr>
          <a:xfrm>
            <a:off x="2995295" y="2894380"/>
            <a:ext cx="8343139" cy="411264"/>
          </a:xfrm>
        </p:spPr>
        <p:txBody>
          <a:bodyPr>
            <a:normAutofit/>
          </a:bodyPr>
          <a:lstStyle>
            <a:lvl1pPr marL="0" indent="0">
              <a:buNone/>
              <a:defRPr sz="2200"/>
            </a:lvl1pPr>
          </a:lstStyle>
          <a:p>
            <a:pPr lvl="0"/>
            <a:r>
              <a:rPr lang="en-US"/>
              <a:t>Click to edit Master text styles</a:t>
            </a:r>
          </a:p>
        </p:txBody>
      </p:sp>
      <p:sp>
        <p:nvSpPr>
          <p:cNvPr id="22" name="Content Placeholder 3">
            <a:extLst>
              <a:ext uri="{FF2B5EF4-FFF2-40B4-BE49-F238E27FC236}">
                <a16:creationId xmlns:a16="http://schemas.microsoft.com/office/drawing/2014/main" id="{3C4F53B8-A5ED-FC6E-8A72-D6107C0299D1}"/>
              </a:ext>
            </a:extLst>
          </p:cNvPr>
          <p:cNvSpPr>
            <a:spLocks noGrp="1"/>
          </p:cNvSpPr>
          <p:nvPr>
            <p:ph sz="half" idx="22"/>
          </p:nvPr>
        </p:nvSpPr>
        <p:spPr>
          <a:xfrm>
            <a:off x="2995295" y="3466347"/>
            <a:ext cx="8343139" cy="411264"/>
          </a:xfrm>
        </p:spPr>
        <p:txBody>
          <a:bodyPr>
            <a:normAutofit/>
          </a:bodyPr>
          <a:lstStyle>
            <a:lvl1pPr marL="0" indent="0">
              <a:buNone/>
              <a:defRPr sz="2200"/>
            </a:lvl1pPr>
          </a:lstStyle>
          <a:p>
            <a:pPr lvl="0"/>
            <a:r>
              <a:rPr lang="en-US"/>
              <a:t>Click to edit Master text styles</a:t>
            </a:r>
          </a:p>
        </p:txBody>
      </p:sp>
      <p:sp>
        <p:nvSpPr>
          <p:cNvPr id="23" name="Content Placeholder 3">
            <a:extLst>
              <a:ext uri="{FF2B5EF4-FFF2-40B4-BE49-F238E27FC236}">
                <a16:creationId xmlns:a16="http://schemas.microsoft.com/office/drawing/2014/main" id="{45E8100D-80C1-B096-5B7A-80730DD40A94}"/>
              </a:ext>
            </a:extLst>
          </p:cNvPr>
          <p:cNvSpPr>
            <a:spLocks noGrp="1"/>
          </p:cNvSpPr>
          <p:nvPr>
            <p:ph sz="half" idx="23"/>
          </p:nvPr>
        </p:nvSpPr>
        <p:spPr>
          <a:xfrm>
            <a:off x="2995294" y="3963134"/>
            <a:ext cx="8343139" cy="411264"/>
          </a:xfrm>
        </p:spPr>
        <p:txBody>
          <a:bodyPr>
            <a:normAutofit/>
          </a:bodyPr>
          <a:lstStyle>
            <a:lvl1pPr marL="0" indent="0">
              <a:buNone/>
              <a:defRPr sz="2200"/>
            </a:lvl1pPr>
          </a:lstStyle>
          <a:p>
            <a:pPr lvl="0"/>
            <a:r>
              <a:rPr lang="en-US"/>
              <a:t>Click to edit Master text styles</a:t>
            </a:r>
          </a:p>
        </p:txBody>
      </p:sp>
      <p:sp>
        <p:nvSpPr>
          <p:cNvPr id="24" name="Content Placeholder 3">
            <a:extLst>
              <a:ext uri="{FF2B5EF4-FFF2-40B4-BE49-F238E27FC236}">
                <a16:creationId xmlns:a16="http://schemas.microsoft.com/office/drawing/2014/main" id="{C506B2BF-EDEF-684E-BFA6-355962720108}"/>
              </a:ext>
            </a:extLst>
          </p:cNvPr>
          <p:cNvSpPr>
            <a:spLocks noGrp="1"/>
          </p:cNvSpPr>
          <p:nvPr>
            <p:ph sz="half" idx="24"/>
          </p:nvPr>
        </p:nvSpPr>
        <p:spPr>
          <a:xfrm>
            <a:off x="2995293" y="4539029"/>
            <a:ext cx="8343139" cy="411264"/>
          </a:xfrm>
        </p:spPr>
        <p:txBody>
          <a:bodyPr>
            <a:normAutofit/>
          </a:bodyPr>
          <a:lstStyle>
            <a:lvl1pPr marL="0" indent="0">
              <a:buNone/>
              <a:defRPr sz="2200"/>
            </a:lvl1pPr>
          </a:lstStyle>
          <a:p>
            <a:pPr lvl="0"/>
            <a:r>
              <a:rPr lang="en-US"/>
              <a:t>Click to edit Master text styles</a:t>
            </a:r>
          </a:p>
        </p:txBody>
      </p:sp>
      <p:sp>
        <p:nvSpPr>
          <p:cNvPr id="25" name="Content Placeholder 3">
            <a:extLst>
              <a:ext uri="{FF2B5EF4-FFF2-40B4-BE49-F238E27FC236}">
                <a16:creationId xmlns:a16="http://schemas.microsoft.com/office/drawing/2014/main" id="{48D4D098-5F57-925E-56BA-5EE55D90946A}"/>
              </a:ext>
            </a:extLst>
          </p:cNvPr>
          <p:cNvSpPr>
            <a:spLocks noGrp="1"/>
          </p:cNvSpPr>
          <p:nvPr>
            <p:ph sz="half" idx="25"/>
          </p:nvPr>
        </p:nvSpPr>
        <p:spPr>
          <a:xfrm>
            <a:off x="2995293" y="5082494"/>
            <a:ext cx="8343139" cy="411264"/>
          </a:xfrm>
        </p:spPr>
        <p:txBody>
          <a:bodyPr>
            <a:normAutofit/>
          </a:bodyPr>
          <a:lstStyle>
            <a:lvl1pPr marL="0" indent="0">
              <a:buNone/>
              <a:defRPr sz="2200"/>
            </a:lvl1pPr>
          </a:lstStyle>
          <a:p>
            <a:pPr lvl="0"/>
            <a:r>
              <a:rPr lang="en-US"/>
              <a:t>Click to edit Master text styles</a:t>
            </a:r>
          </a:p>
        </p:txBody>
      </p:sp>
      <p:sp>
        <p:nvSpPr>
          <p:cNvPr id="26" name="Content Placeholder 3">
            <a:extLst>
              <a:ext uri="{FF2B5EF4-FFF2-40B4-BE49-F238E27FC236}">
                <a16:creationId xmlns:a16="http://schemas.microsoft.com/office/drawing/2014/main" id="{6CFE2660-A5A0-9E10-E7A6-AA4AD2335DA1}"/>
              </a:ext>
            </a:extLst>
          </p:cNvPr>
          <p:cNvSpPr>
            <a:spLocks noGrp="1"/>
          </p:cNvSpPr>
          <p:nvPr>
            <p:ph sz="half" idx="26"/>
          </p:nvPr>
        </p:nvSpPr>
        <p:spPr>
          <a:xfrm>
            <a:off x="2995292" y="5632845"/>
            <a:ext cx="8343139" cy="411264"/>
          </a:xfrm>
        </p:spPr>
        <p:txBody>
          <a:bodyPr>
            <a:normAutofit/>
          </a:bodyPr>
          <a:lstStyle>
            <a:lvl1pPr marL="0" indent="0">
              <a:buNone/>
              <a:defRPr sz="2200"/>
            </a:lvl1pPr>
          </a:lstStyle>
          <a:p>
            <a:pPr lvl="0"/>
            <a:r>
              <a:rPr lang="en-US"/>
              <a:t>Click to edit Master text styles</a:t>
            </a:r>
          </a:p>
        </p:txBody>
      </p:sp>
    </p:spTree>
    <p:extLst>
      <p:ext uri="{BB962C8B-B14F-4D97-AF65-F5344CB8AC3E}">
        <p14:creationId xmlns:p14="http://schemas.microsoft.com/office/powerpoint/2010/main" val="3480431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90018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8023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11" name="Picture 10">
            <a:extLst>
              <a:ext uri="{FF2B5EF4-FFF2-40B4-BE49-F238E27FC236}">
                <a16:creationId xmlns:a16="http://schemas.microsoft.com/office/drawing/2014/main" id="{D4254480-A2E1-16AC-149A-7095946ABE4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334885705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5DCD-DCAD-5E31-D026-A620224537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F7AC0E-18A6-765B-2AAB-11DA11035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3CB7CF-2277-071F-44B0-3277598B8D02}"/>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1A37BB24-70B6-0E0B-55ED-A6EFB96B7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B1129-AA87-1A63-A84D-E244313F4BAB}"/>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319016722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EB3F-FE1B-9FE8-E25D-B3182267E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E0C72-823B-2EF1-2EF0-C14EF8C38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7854-E007-A771-56EA-4461E483194D}"/>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D925B064-B2BA-EE84-F821-C7C9A387F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8982E-A7B8-3D4B-AF5D-71D10700ED9E}"/>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18005261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A4D5-2C31-0857-4AC8-6E8E81727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671D8-C3D3-59B1-B2E6-24D6441254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A3459-9ECC-D0FE-9DD0-8E674CEDF49A}"/>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F86E9502-8C18-EF70-96A3-CE2C35B4B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6D6E-FE12-82FD-1848-E8E82FE3F5BF}"/>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186106394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F83D-BD14-8A71-0FB2-3B8E8204B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B2BF1-D321-67F8-FC49-9DF6509C7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AF8D52-A246-3F21-9B17-E4B0A303C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E6F170-5695-6773-3AFE-C26BA68AF61B}"/>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6" name="Footer Placeholder 5">
            <a:extLst>
              <a:ext uri="{FF2B5EF4-FFF2-40B4-BE49-F238E27FC236}">
                <a16:creationId xmlns:a16="http://schemas.microsoft.com/office/drawing/2014/main" id="{D697CC1B-29F1-97D7-93C5-6C5DA4A51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82033-5172-3FB2-F7C4-9740E8F345C6}"/>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20641489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0F59-50BE-E4A8-756E-6B5014631A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898CCA-77A8-4DEE-8A69-1AA6AB4D4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04389-4C80-F80E-FC6B-192D78A5B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FCEB2D-B2B7-74E5-E2D5-D106AC0F45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462DA0-034B-E24A-B627-4CDB5FA56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B57ABE-AC14-A78B-5C05-7E4228A6FD5B}"/>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8" name="Footer Placeholder 7">
            <a:extLst>
              <a:ext uri="{FF2B5EF4-FFF2-40B4-BE49-F238E27FC236}">
                <a16:creationId xmlns:a16="http://schemas.microsoft.com/office/drawing/2014/main" id="{61099044-685E-F78B-7F63-B6EF0EA5C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887858-9E53-E5D9-F2D2-B1311AA2C4D4}"/>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11883467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9887-A141-1A87-ECD5-DB363B75B7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96CBE4-97B9-FF1B-B145-24810CB57EEB}"/>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4" name="Footer Placeholder 3">
            <a:extLst>
              <a:ext uri="{FF2B5EF4-FFF2-40B4-BE49-F238E27FC236}">
                <a16:creationId xmlns:a16="http://schemas.microsoft.com/office/drawing/2014/main" id="{B5572D98-630E-87CA-71C9-003CA207C0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7F605D-CC07-812B-8B8B-436E56186691}"/>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276494990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16228-5257-5E2B-9618-79C674A3F78D}"/>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3" name="Footer Placeholder 2">
            <a:extLst>
              <a:ext uri="{FF2B5EF4-FFF2-40B4-BE49-F238E27FC236}">
                <a16:creationId xmlns:a16="http://schemas.microsoft.com/office/drawing/2014/main" id="{827EBA57-233A-0782-95DE-AF53D7AFF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865711-48FD-C8E4-EE8C-8B1367EB6875}"/>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115828534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C769-77C3-D29F-31F3-0E0928F6E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3AAC97-E220-A9E4-DD22-3378E5B2E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3F5C8-9525-6BA9-1B0D-3AD9A18F1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B5350-6566-3801-6F6E-3BEE3241C250}"/>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6" name="Footer Placeholder 5">
            <a:extLst>
              <a:ext uri="{FF2B5EF4-FFF2-40B4-BE49-F238E27FC236}">
                <a16:creationId xmlns:a16="http://schemas.microsoft.com/office/drawing/2014/main" id="{1F0876B2-3F92-958C-71D3-4DF2EB744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4513A-50FF-AC6A-A5BE-1619DE9D9550}"/>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300833214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9A2D-362D-1823-CCCA-33088E58F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6180F-8544-6BD4-F06C-64975091B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CE02A5-D6F0-323E-DDED-5DA2728CA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7C4C8-DF21-AA78-CDF7-C86441F79BE0}"/>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6" name="Footer Placeholder 5">
            <a:extLst>
              <a:ext uri="{FF2B5EF4-FFF2-40B4-BE49-F238E27FC236}">
                <a16:creationId xmlns:a16="http://schemas.microsoft.com/office/drawing/2014/main" id="{88A6EAF1-75E7-CCA4-4C38-D3E1C5C3B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A7E49-E064-8CA6-B92E-172990AE5DD3}"/>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3644037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12700" y="2326425"/>
            <a:ext cx="12192000"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2055" y="2498975"/>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4149681"/>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86055" y="4149681"/>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45966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95AF-28A9-C19A-E919-B8733E7A5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B3B877-F9D7-5DE8-E0F7-4B29B8187B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3A6DB-1E41-3DDB-434B-E85A3624F958}"/>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141EDFD4-D03E-B04D-156F-986882C91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505DC-7A42-6437-F037-B07AE775F387}"/>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40825900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FCC79D-E8A8-B8FE-863D-C1E4564575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80B743-5EEF-0835-13C6-245EBA5920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9AD12-C80D-0527-A64A-4480B03545D4}"/>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D7BB164C-24AA-D63D-8CEB-DE13FC2CD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800-0014-68E7-94C2-F122EDA1CE73}"/>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146245695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549489"/>
            <a:ext cx="12192000" cy="175869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9686455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33D113A-AA66-171E-E580-3FD771077F02}"/>
              </a:ext>
            </a:extLst>
          </p:cNvPr>
          <p:cNvSpPr>
            <a:spLocks noGrp="1"/>
          </p:cNvSpPr>
          <p:nvPr>
            <p:ph type="body" sz="quarter" idx="13"/>
          </p:nvPr>
        </p:nvSpPr>
        <p:spPr>
          <a:xfrm>
            <a:off x="9502775" y="111125"/>
            <a:ext cx="2349500" cy="355600"/>
          </a:xfrm>
        </p:spPr>
        <p:txBody>
          <a:bodyPr/>
          <a:lstStyle/>
          <a:p>
            <a:pPr lvl="0"/>
            <a:r>
              <a:rPr lang="en-US"/>
              <a:t>Click to</a:t>
            </a:r>
          </a:p>
        </p:txBody>
      </p:sp>
    </p:spTree>
    <p:extLst>
      <p:ext uri="{BB962C8B-B14F-4D97-AF65-F5344CB8AC3E}">
        <p14:creationId xmlns:p14="http://schemas.microsoft.com/office/powerpoint/2010/main" val="413448253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18385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1838549"/>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1838549"/>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1838549"/>
          </a:xfrm>
        </p:spPr>
        <p:txBody>
          <a:bodyPr/>
          <a:lstStyle/>
          <a:p>
            <a:pPr lvl="0"/>
            <a:r>
              <a:rPr lang="en-US"/>
              <a:t>Click to edit Master text styles</a:t>
            </a:r>
          </a:p>
        </p:txBody>
      </p:sp>
      <p:sp>
        <p:nvSpPr>
          <p:cNvPr id="5" name="Content Placeholder 2">
            <a:extLst>
              <a:ext uri="{FF2B5EF4-FFF2-40B4-BE49-F238E27FC236}">
                <a16:creationId xmlns:a16="http://schemas.microsoft.com/office/drawing/2014/main" id="{AAB11E2A-7919-B5E0-4495-1031440315AB}"/>
              </a:ext>
            </a:extLst>
          </p:cNvPr>
          <p:cNvSpPr>
            <a:spLocks noGrp="1"/>
          </p:cNvSpPr>
          <p:nvPr>
            <p:ph sz="half" idx="15"/>
          </p:nvPr>
        </p:nvSpPr>
        <p:spPr>
          <a:xfrm>
            <a:off x="827704" y="3947223"/>
            <a:ext cx="2548812" cy="1838549"/>
          </a:xfrm>
        </p:spPr>
        <p:txBody>
          <a:bodyPr/>
          <a:lstStyle/>
          <a:p>
            <a:pPr lvl="0"/>
            <a:r>
              <a:rPr lang="en-US"/>
              <a:t>Click to edit Master text styles</a:t>
            </a:r>
          </a:p>
        </p:txBody>
      </p:sp>
      <p:sp>
        <p:nvSpPr>
          <p:cNvPr id="6" name="Content Placeholder 3">
            <a:extLst>
              <a:ext uri="{FF2B5EF4-FFF2-40B4-BE49-F238E27FC236}">
                <a16:creationId xmlns:a16="http://schemas.microsoft.com/office/drawing/2014/main" id="{B980888E-FE60-C55B-AA2B-DBABF3E7E075}"/>
              </a:ext>
            </a:extLst>
          </p:cNvPr>
          <p:cNvSpPr>
            <a:spLocks noGrp="1"/>
          </p:cNvSpPr>
          <p:nvPr>
            <p:ph sz="half" idx="16"/>
          </p:nvPr>
        </p:nvSpPr>
        <p:spPr>
          <a:xfrm>
            <a:off x="3502025" y="3948269"/>
            <a:ext cx="2593975" cy="1838549"/>
          </a:xfrm>
        </p:spPr>
        <p:txBody>
          <a:bodyPr/>
          <a:lstStyle/>
          <a:p>
            <a:pPr lvl="0"/>
            <a:r>
              <a:rPr lang="en-US"/>
              <a:t>Click to edit Master text styles</a:t>
            </a:r>
          </a:p>
        </p:txBody>
      </p:sp>
      <p:sp>
        <p:nvSpPr>
          <p:cNvPr id="15" name="Text Placeholder 15">
            <a:extLst>
              <a:ext uri="{FF2B5EF4-FFF2-40B4-BE49-F238E27FC236}">
                <a16:creationId xmlns:a16="http://schemas.microsoft.com/office/drawing/2014/main" id="{9031272B-0DDF-6879-0069-9EDF3FB1C5E4}"/>
              </a:ext>
            </a:extLst>
          </p:cNvPr>
          <p:cNvSpPr>
            <a:spLocks noGrp="1"/>
          </p:cNvSpPr>
          <p:nvPr>
            <p:ph type="body" sz="quarter" idx="17"/>
          </p:nvPr>
        </p:nvSpPr>
        <p:spPr>
          <a:xfrm>
            <a:off x="6221509" y="3947223"/>
            <a:ext cx="2519362" cy="1838549"/>
          </a:xfrm>
        </p:spPr>
        <p:txBody>
          <a:bodyPr/>
          <a:lstStyle/>
          <a:p>
            <a:pPr lvl="0"/>
            <a:r>
              <a:rPr lang="en-US"/>
              <a:t>Click to edit Master text styles</a:t>
            </a:r>
          </a:p>
        </p:txBody>
      </p:sp>
      <p:sp>
        <p:nvSpPr>
          <p:cNvPr id="18" name="Text Placeholder 15">
            <a:extLst>
              <a:ext uri="{FF2B5EF4-FFF2-40B4-BE49-F238E27FC236}">
                <a16:creationId xmlns:a16="http://schemas.microsoft.com/office/drawing/2014/main" id="{03BCC3C4-2F24-04B5-8B2F-7013556EACCB}"/>
              </a:ext>
            </a:extLst>
          </p:cNvPr>
          <p:cNvSpPr>
            <a:spLocks noGrp="1"/>
          </p:cNvSpPr>
          <p:nvPr>
            <p:ph type="body" sz="quarter" idx="18"/>
          </p:nvPr>
        </p:nvSpPr>
        <p:spPr>
          <a:xfrm>
            <a:off x="8866380" y="3930212"/>
            <a:ext cx="2519362" cy="1838549"/>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5D2DD20D-6497-3AFF-0878-09900892D937}"/>
              </a:ext>
            </a:extLst>
          </p:cNvPr>
          <p:cNvSpPr>
            <a:spLocks noGrp="1"/>
          </p:cNvSpPr>
          <p:nvPr>
            <p:ph type="body" sz="quarter" idx="19"/>
          </p:nvPr>
        </p:nvSpPr>
        <p:spPr>
          <a:xfrm>
            <a:off x="8293100" y="109538"/>
            <a:ext cx="3355975" cy="357187"/>
          </a:xfrm>
        </p:spPr>
        <p:txBody>
          <a:bodyPr/>
          <a:lstStyle/>
          <a:p>
            <a:pPr lvl="0"/>
            <a:r>
              <a:rPr lang="en-US"/>
              <a:t>Click to edit</a:t>
            </a:r>
          </a:p>
        </p:txBody>
      </p:sp>
    </p:spTree>
    <p:extLst>
      <p:ext uri="{BB962C8B-B14F-4D97-AF65-F5344CB8AC3E}">
        <p14:creationId xmlns:p14="http://schemas.microsoft.com/office/powerpoint/2010/main" val="291220617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0255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378459915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38844188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6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hasCustomPrompt="1"/>
          </p:nvPr>
        </p:nvSpPr>
        <p:spPr>
          <a:xfrm>
            <a:off x="838200" y="1825626"/>
            <a:ext cx="1963615" cy="392522"/>
          </a:xfrm>
        </p:spPr>
        <p:txBody>
          <a:bodyPr>
            <a:normAutofit/>
          </a:bodyPr>
          <a:lstStyle>
            <a:lvl1pPr marL="0" indent="0">
              <a:buNone/>
              <a:defRPr sz="2200"/>
            </a:lvl1pPr>
          </a:lstStyle>
          <a:p>
            <a:pPr lvl="0"/>
            <a:r>
              <a:rPr lang="en-US"/>
              <a:t>Title</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010661" y="1825626"/>
            <a:ext cx="8343139" cy="411264"/>
          </a:xfrm>
        </p:spPr>
        <p:txBody>
          <a:bodyPr>
            <a:normAutofit/>
          </a:bodyPr>
          <a:lstStyle>
            <a:lvl1pPr marL="0" indent="0">
              <a:buNone/>
              <a:defRPr sz="2200"/>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9659"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6A8E8C8-A59D-3052-82ED-8C2130580D24}"/>
              </a:ext>
            </a:extLst>
          </p:cNvPr>
          <p:cNvSpPr>
            <a:spLocks noGrp="1"/>
          </p:cNvSpPr>
          <p:nvPr>
            <p:ph sz="half" idx="13" hasCustomPrompt="1"/>
          </p:nvPr>
        </p:nvSpPr>
        <p:spPr>
          <a:xfrm>
            <a:off x="838200" y="2355415"/>
            <a:ext cx="1963615" cy="392522"/>
          </a:xfrm>
        </p:spPr>
        <p:txBody>
          <a:bodyPr>
            <a:normAutofit/>
          </a:bodyPr>
          <a:lstStyle>
            <a:lvl1pPr marL="0" indent="0">
              <a:buNone/>
              <a:defRPr sz="2200"/>
            </a:lvl1pPr>
          </a:lstStyle>
          <a:p>
            <a:pPr lvl="0"/>
            <a:r>
              <a:rPr lang="en-US"/>
              <a:t>Title</a:t>
            </a:r>
          </a:p>
        </p:txBody>
      </p:sp>
      <p:sp>
        <p:nvSpPr>
          <p:cNvPr id="14" name="Content Placeholder 2">
            <a:extLst>
              <a:ext uri="{FF2B5EF4-FFF2-40B4-BE49-F238E27FC236}">
                <a16:creationId xmlns:a16="http://schemas.microsoft.com/office/drawing/2014/main" id="{64AEA849-50C0-B408-93D4-0029725736FF}"/>
              </a:ext>
            </a:extLst>
          </p:cNvPr>
          <p:cNvSpPr>
            <a:spLocks noGrp="1"/>
          </p:cNvSpPr>
          <p:nvPr>
            <p:ph sz="half" idx="14" hasCustomPrompt="1"/>
          </p:nvPr>
        </p:nvSpPr>
        <p:spPr>
          <a:xfrm>
            <a:off x="838199" y="2894380"/>
            <a:ext cx="1963615" cy="500743"/>
          </a:xfrm>
        </p:spPr>
        <p:txBody>
          <a:bodyPr>
            <a:normAutofit/>
          </a:bodyPr>
          <a:lstStyle>
            <a:lvl1pPr marL="0" indent="0">
              <a:buNone/>
              <a:defRPr sz="2200"/>
            </a:lvl1pPr>
          </a:lstStyle>
          <a:p>
            <a:pPr lvl="0"/>
            <a:r>
              <a:rPr lang="en-US"/>
              <a:t>Title</a:t>
            </a:r>
          </a:p>
        </p:txBody>
      </p:sp>
      <p:sp>
        <p:nvSpPr>
          <p:cNvPr id="15" name="Content Placeholder 2">
            <a:extLst>
              <a:ext uri="{FF2B5EF4-FFF2-40B4-BE49-F238E27FC236}">
                <a16:creationId xmlns:a16="http://schemas.microsoft.com/office/drawing/2014/main" id="{4BD77775-D4F9-407D-D724-17211D5D8195}"/>
              </a:ext>
            </a:extLst>
          </p:cNvPr>
          <p:cNvSpPr>
            <a:spLocks noGrp="1"/>
          </p:cNvSpPr>
          <p:nvPr>
            <p:ph sz="half" idx="15" hasCustomPrompt="1"/>
          </p:nvPr>
        </p:nvSpPr>
        <p:spPr>
          <a:xfrm>
            <a:off x="838198" y="3466347"/>
            <a:ext cx="1963615" cy="402865"/>
          </a:xfrm>
        </p:spPr>
        <p:txBody>
          <a:bodyPr/>
          <a:lstStyle>
            <a:lvl1pPr marL="0" indent="0">
              <a:buNone/>
              <a:defRPr sz="2200" b="0"/>
            </a:lvl1pPr>
          </a:lstStyle>
          <a:p>
            <a:pPr lvl="0"/>
            <a:r>
              <a:rPr lang="en-US"/>
              <a:t>Title</a:t>
            </a:r>
          </a:p>
        </p:txBody>
      </p:sp>
      <p:sp>
        <p:nvSpPr>
          <p:cNvPr id="16" name="Content Placeholder 2">
            <a:extLst>
              <a:ext uri="{FF2B5EF4-FFF2-40B4-BE49-F238E27FC236}">
                <a16:creationId xmlns:a16="http://schemas.microsoft.com/office/drawing/2014/main" id="{90E3CF73-4345-50F1-17DF-C6BA43670D0D}"/>
              </a:ext>
            </a:extLst>
          </p:cNvPr>
          <p:cNvSpPr>
            <a:spLocks noGrp="1"/>
          </p:cNvSpPr>
          <p:nvPr>
            <p:ph sz="half" idx="16" hasCustomPrompt="1"/>
          </p:nvPr>
        </p:nvSpPr>
        <p:spPr>
          <a:xfrm>
            <a:off x="838198" y="3967637"/>
            <a:ext cx="1963615" cy="465417"/>
          </a:xfrm>
        </p:spPr>
        <p:txBody>
          <a:bodyPr/>
          <a:lstStyle>
            <a:lvl1pPr marL="0" indent="0">
              <a:buNone/>
              <a:defRPr sz="2200"/>
            </a:lvl1pPr>
          </a:lstStyle>
          <a:p>
            <a:pPr lvl="0"/>
            <a:r>
              <a:rPr lang="en-US"/>
              <a:t>Title</a:t>
            </a:r>
          </a:p>
        </p:txBody>
      </p:sp>
      <p:sp>
        <p:nvSpPr>
          <p:cNvPr id="17" name="Content Placeholder 2">
            <a:extLst>
              <a:ext uri="{FF2B5EF4-FFF2-40B4-BE49-F238E27FC236}">
                <a16:creationId xmlns:a16="http://schemas.microsoft.com/office/drawing/2014/main" id="{BE79E00F-F09C-3CE4-E3D3-CBBB2841F245}"/>
              </a:ext>
            </a:extLst>
          </p:cNvPr>
          <p:cNvSpPr>
            <a:spLocks noGrp="1"/>
          </p:cNvSpPr>
          <p:nvPr>
            <p:ph sz="half" idx="17" hasCustomPrompt="1"/>
          </p:nvPr>
        </p:nvSpPr>
        <p:spPr>
          <a:xfrm>
            <a:off x="829403" y="4541995"/>
            <a:ext cx="1963615" cy="465417"/>
          </a:xfrm>
        </p:spPr>
        <p:txBody>
          <a:bodyPr/>
          <a:lstStyle>
            <a:lvl1pPr marL="0" indent="0">
              <a:buNone/>
              <a:defRPr sz="2200"/>
            </a:lvl1pPr>
          </a:lstStyle>
          <a:p>
            <a:pPr lvl="0"/>
            <a:r>
              <a:rPr lang="en-US"/>
              <a:t>Title</a:t>
            </a:r>
          </a:p>
        </p:txBody>
      </p:sp>
      <p:sp>
        <p:nvSpPr>
          <p:cNvPr id="18" name="Content Placeholder 2">
            <a:extLst>
              <a:ext uri="{FF2B5EF4-FFF2-40B4-BE49-F238E27FC236}">
                <a16:creationId xmlns:a16="http://schemas.microsoft.com/office/drawing/2014/main" id="{B2702E37-570C-7009-B1D6-1903AC9D9FFB}"/>
              </a:ext>
            </a:extLst>
          </p:cNvPr>
          <p:cNvSpPr>
            <a:spLocks noGrp="1"/>
          </p:cNvSpPr>
          <p:nvPr>
            <p:ph sz="half" idx="18" hasCustomPrompt="1"/>
          </p:nvPr>
        </p:nvSpPr>
        <p:spPr>
          <a:xfrm>
            <a:off x="838197" y="5089820"/>
            <a:ext cx="1963615" cy="465417"/>
          </a:xfrm>
        </p:spPr>
        <p:txBody>
          <a:bodyPr/>
          <a:lstStyle>
            <a:lvl1pPr marL="0" indent="0">
              <a:buNone/>
              <a:defRPr sz="2200"/>
            </a:lvl1pPr>
          </a:lstStyle>
          <a:p>
            <a:pPr lvl="0"/>
            <a:r>
              <a:rPr lang="en-US"/>
              <a:t>Title</a:t>
            </a:r>
          </a:p>
        </p:txBody>
      </p:sp>
      <p:sp>
        <p:nvSpPr>
          <p:cNvPr id="19" name="Content Placeholder 2">
            <a:extLst>
              <a:ext uri="{FF2B5EF4-FFF2-40B4-BE49-F238E27FC236}">
                <a16:creationId xmlns:a16="http://schemas.microsoft.com/office/drawing/2014/main" id="{7859A654-78DD-C8DB-C7E0-06809ADFF532}"/>
              </a:ext>
            </a:extLst>
          </p:cNvPr>
          <p:cNvSpPr>
            <a:spLocks noGrp="1"/>
          </p:cNvSpPr>
          <p:nvPr>
            <p:ph sz="half" idx="19" hasCustomPrompt="1"/>
          </p:nvPr>
        </p:nvSpPr>
        <p:spPr>
          <a:xfrm>
            <a:off x="838197" y="5628789"/>
            <a:ext cx="1963615" cy="465417"/>
          </a:xfrm>
        </p:spPr>
        <p:txBody>
          <a:bodyPr/>
          <a:lstStyle>
            <a:lvl1pPr marL="0" indent="0">
              <a:buNone/>
              <a:defRPr sz="2200"/>
            </a:lvl1pPr>
          </a:lstStyle>
          <a:p>
            <a:pPr lvl="0"/>
            <a:r>
              <a:rPr lang="en-US"/>
              <a:t>Title</a:t>
            </a:r>
          </a:p>
        </p:txBody>
      </p:sp>
      <p:sp>
        <p:nvSpPr>
          <p:cNvPr id="20" name="Content Placeholder 3">
            <a:extLst>
              <a:ext uri="{FF2B5EF4-FFF2-40B4-BE49-F238E27FC236}">
                <a16:creationId xmlns:a16="http://schemas.microsoft.com/office/drawing/2014/main" id="{DD7992D7-3B56-0042-555C-1E04C4CA3C37}"/>
              </a:ext>
            </a:extLst>
          </p:cNvPr>
          <p:cNvSpPr>
            <a:spLocks noGrp="1"/>
          </p:cNvSpPr>
          <p:nvPr>
            <p:ph sz="half" idx="20"/>
          </p:nvPr>
        </p:nvSpPr>
        <p:spPr>
          <a:xfrm>
            <a:off x="3010661" y="2329029"/>
            <a:ext cx="8343139" cy="411264"/>
          </a:xfrm>
        </p:spPr>
        <p:txBody>
          <a:bodyPr>
            <a:normAutofit/>
          </a:bodyPr>
          <a:lstStyle>
            <a:lvl1pPr marL="0" indent="0">
              <a:buNone/>
              <a:defRPr sz="2200"/>
            </a:lvl1pPr>
          </a:lstStyle>
          <a:p>
            <a:pPr lvl="0"/>
            <a:r>
              <a:rPr lang="en-US"/>
              <a:t>Click to edit Master text styles</a:t>
            </a:r>
          </a:p>
        </p:txBody>
      </p:sp>
      <p:sp>
        <p:nvSpPr>
          <p:cNvPr id="21" name="Content Placeholder 3">
            <a:extLst>
              <a:ext uri="{FF2B5EF4-FFF2-40B4-BE49-F238E27FC236}">
                <a16:creationId xmlns:a16="http://schemas.microsoft.com/office/drawing/2014/main" id="{6D988478-1D67-FF90-A123-37A5A8DE29B0}"/>
              </a:ext>
            </a:extLst>
          </p:cNvPr>
          <p:cNvSpPr>
            <a:spLocks noGrp="1"/>
          </p:cNvSpPr>
          <p:nvPr>
            <p:ph sz="half" idx="21"/>
          </p:nvPr>
        </p:nvSpPr>
        <p:spPr>
          <a:xfrm>
            <a:off x="2995295" y="2894380"/>
            <a:ext cx="8343139" cy="411264"/>
          </a:xfrm>
        </p:spPr>
        <p:txBody>
          <a:bodyPr>
            <a:normAutofit/>
          </a:bodyPr>
          <a:lstStyle>
            <a:lvl1pPr marL="0" indent="0">
              <a:buNone/>
              <a:defRPr sz="2200"/>
            </a:lvl1pPr>
          </a:lstStyle>
          <a:p>
            <a:pPr lvl="0"/>
            <a:r>
              <a:rPr lang="en-US"/>
              <a:t>Click to edit Master text styles</a:t>
            </a:r>
          </a:p>
        </p:txBody>
      </p:sp>
      <p:sp>
        <p:nvSpPr>
          <p:cNvPr id="22" name="Content Placeholder 3">
            <a:extLst>
              <a:ext uri="{FF2B5EF4-FFF2-40B4-BE49-F238E27FC236}">
                <a16:creationId xmlns:a16="http://schemas.microsoft.com/office/drawing/2014/main" id="{3C4F53B8-A5ED-FC6E-8A72-D6107C0299D1}"/>
              </a:ext>
            </a:extLst>
          </p:cNvPr>
          <p:cNvSpPr>
            <a:spLocks noGrp="1"/>
          </p:cNvSpPr>
          <p:nvPr>
            <p:ph sz="half" idx="22"/>
          </p:nvPr>
        </p:nvSpPr>
        <p:spPr>
          <a:xfrm>
            <a:off x="2995295" y="3466347"/>
            <a:ext cx="8343139" cy="411264"/>
          </a:xfrm>
        </p:spPr>
        <p:txBody>
          <a:bodyPr>
            <a:normAutofit/>
          </a:bodyPr>
          <a:lstStyle>
            <a:lvl1pPr marL="0" indent="0">
              <a:buNone/>
              <a:defRPr sz="2200"/>
            </a:lvl1pPr>
          </a:lstStyle>
          <a:p>
            <a:pPr lvl="0"/>
            <a:r>
              <a:rPr lang="en-US"/>
              <a:t>Click to edit Master text styles</a:t>
            </a:r>
          </a:p>
        </p:txBody>
      </p:sp>
      <p:sp>
        <p:nvSpPr>
          <p:cNvPr id="23" name="Content Placeholder 3">
            <a:extLst>
              <a:ext uri="{FF2B5EF4-FFF2-40B4-BE49-F238E27FC236}">
                <a16:creationId xmlns:a16="http://schemas.microsoft.com/office/drawing/2014/main" id="{45E8100D-80C1-B096-5B7A-80730DD40A94}"/>
              </a:ext>
            </a:extLst>
          </p:cNvPr>
          <p:cNvSpPr>
            <a:spLocks noGrp="1"/>
          </p:cNvSpPr>
          <p:nvPr>
            <p:ph sz="half" idx="23"/>
          </p:nvPr>
        </p:nvSpPr>
        <p:spPr>
          <a:xfrm>
            <a:off x="2995294" y="3963134"/>
            <a:ext cx="8343139" cy="411264"/>
          </a:xfrm>
        </p:spPr>
        <p:txBody>
          <a:bodyPr>
            <a:normAutofit/>
          </a:bodyPr>
          <a:lstStyle>
            <a:lvl1pPr marL="0" indent="0">
              <a:buNone/>
              <a:defRPr sz="2200"/>
            </a:lvl1pPr>
          </a:lstStyle>
          <a:p>
            <a:pPr lvl="0"/>
            <a:r>
              <a:rPr lang="en-US"/>
              <a:t>Click to edit Master text styles</a:t>
            </a:r>
          </a:p>
        </p:txBody>
      </p:sp>
      <p:sp>
        <p:nvSpPr>
          <p:cNvPr id="24" name="Content Placeholder 3">
            <a:extLst>
              <a:ext uri="{FF2B5EF4-FFF2-40B4-BE49-F238E27FC236}">
                <a16:creationId xmlns:a16="http://schemas.microsoft.com/office/drawing/2014/main" id="{C506B2BF-EDEF-684E-BFA6-355962720108}"/>
              </a:ext>
            </a:extLst>
          </p:cNvPr>
          <p:cNvSpPr>
            <a:spLocks noGrp="1"/>
          </p:cNvSpPr>
          <p:nvPr>
            <p:ph sz="half" idx="24"/>
          </p:nvPr>
        </p:nvSpPr>
        <p:spPr>
          <a:xfrm>
            <a:off x="2995293" y="4539029"/>
            <a:ext cx="8343139" cy="411264"/>
          </a:xfrm>
        </p:spPr>
        <p:txBody>
          <a:bodyPr>
            <a:normAutofit/>
          </a:bodyPr>
          <a:lstStyle>
            <a:lvl1pPr marL="0" indent="0">
              <a:buNone/>
              <a:defRPr sz="2200"/>
            </a:lvl1pPr>
          </a:lstStyle>
          <a:p>
            <a:pPr lvl="0"/>
            <a:r>
              <a:rPr lang="en-US"/>
              <a:t>Click to edit Master text styles</a:t>
            </a:r>
          </a:p>
        </p:txBody>
      </p:sp>
      <p:sp>
        <p:nvSpPr>
          <p:cNvPr id="25" name="Content Placeholder 3">
            <a:extLst>
              <a:ext uri="{FF2B5EF4-FFF2-40B4-BE49-F238E27FC236}">
                <a16:creationId xmlns:a16="http://schemas.microsoft.com/office/drawing/2014/main" id="{48D4D098-5F57-925E-56BA-5EE55D90946A}"/>
              </a:ext>
            </a:extLst>
          </p:cNvPr>
          <p:cNvSpPr>
            <a:spLocks noGrp="1"/>
          </p:cNvSpPr>
          <p:nvPr>
            <p:ph sz="half" idx="25"/>
          </p:nvPr>
        </p:nvSpPr>
        <p:spPr>
          <a:xfrm>
            <a:off x="2995293" y="5082494"/>
            <a:ext cx="8343139" cy="411264"/>
          </a:xfrm>
        </p:spPr>
        <p:txBody>
          <a:bodyPr>
            <a:normAutofit/>
          </a:bodyPr>
          <a:lstStyle>
            <a:lvl1pPr marL="0" indent="0">
              <a:buNone/>
              <a:defRPr sz="2200"/>
            </a:lvl1pPr>
          </a:lstStyle>
          <a:p>
            <a:pPr lvl="0"/>
            <a:r>
              <a:rPr lang="en-US"/>
              <a:t>Click to edit Master text styles</a:t>
            </a:r>
          </a:p>
        </p:txBody>
      </p:sp>
      <p:sp>
        <p:nvSpPr>
          <p:cNvPr id="26" name="Content Placeholder 3">
            <a:extLst>
              <a:ext uri="{FF2B5EF4-FFF2-40B4-BE49-F238E27FC236}">
                <a16:creationId xmlns:a16="http://schemas.microsoft.com/office/drawing/2014/main" id="{6CFE2660-A5A0-9E10-E7A6-AA4AD2335DA1}"/>
              </a:ext>
            </a:extLst>
          </p:cNvPr>
          <p:cNvSpPr>
            <a:spLocks noGrp="1"/>
          </p:cNvSpPr>
          <p:nvPr>
            <p:ph sz="half" idx="26"/>
          </p:nvPr>
        </p:nvSpPr>
        <p:spPr>
          <a:xfrm>
            <a:off x="2995292" y="5632845"/>
            <a:ext cx="8343139" cy="411264"/>
          </a:xfrm>
        </p:spPr>
        <p:txBody>
          <a:bodyPr>
            <a:normAutofit/>
          </a:bodyPr>
          <a:lstStyle>
            <a:lvl1pPr marL="0" indent="0">
              <a:buNone/>
              <a:defRPr sz="2200"/>
            </a:lvl1pPr>
          </a:lstStyle>
          <a:p>
            <a:pPr lvl="0"/>
            <a:r>
              <a:rPr lang="en-US"/>
              <a:t>Click to edit Master text styles</a:t>
            </a:r>
          </a:p>
        </p:txBody>
      </p:sp>
    </p:spTree>
    <p:extLst>
      <p:ext uri="{BB962C8B-B14F-4D97-AF65-F5344CB8AC3E}">
        <p14:creationId xmlns:p14="http://schemas.microsoft.com/office/powerpoint/2010/main" val="290154120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pic>
        <p:nvPicPr>
          <p:cNvPr id="2" name="Picture 1">
            <a:extLst>
              <a:ext uri="{FF2B5EF4-FFF2-40B4-BE49-F238E27FC236}">
                <a16:creationId xmlns:a16="http://schemas.microsoft.com/office/drawing/2014/main" id="{8B4A5B18-451C-9454-ACE5-14282136702F}"/>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22704" y="3155805"/>
            <a:ext cx="2162372" cy="2162372"/>
          </a:xfrm>
          <a:prstGeom prst="rect">
            <a:avLst/>
          </a:prstGeom>
        </p:spPr>
      </p:pic>
    </p:spTree>
    <p:extLst>
      <p:ext uri="{BB962C8B-B14F-4D97-AF65-F5344CB8AC3E}">
        <p14:creationId xmlns:p14="http://schemas.microsoft.com/office/powerpoint/2010/main" val="241065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56032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descr="Diagram&#10;&#10;Description automatically generated">
            <a:extLst>
              <a:ext uri="{FF2B5EF4-FFF2-40B4-BE49-F238E27FC236}">
                <a16:creationId xmlns:a16="http://schemas.microsoft.com/office/drawing/2014/main" id="{2610E2A0-8D2C-46FE-2FF4-8DB77DA2CA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1C021796-755A-D4C4-282E-C7B4526C525C}"/>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1433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Tree>
    <p:extLst>
      <p:ext uri="{BB962C8B-B14F-4D97-AF65-F5344CB8AC3E}">
        <p14:creationId xmlns:p14="http://schemas.microsoft.com/office/powerpoint/2010/main" val="317966350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34854637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10406741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13062F95-280C-A3B7-60A1-7FD24EB94BC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Tree>
    <p:extLst>
      <p:ext uri="{BB962C8B-B14F-4D97-AF65-F5344CB8AC3E}">
        <p14:creationId xmlns:p14="http://schemas.microsoft.com/office/powerpoint/2010/main" val="319927817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3042017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0229590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84259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74685590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84623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308797521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390420199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7" name="Rectangle 6">
            <a:extLst>
              <a:ext uri="{FF2B5EF4-FFF2-40B4-BE49-F238E27FC236}">
                <a16:creationId xmlns:a16="http://schemas.microsoft.com/office/drawing/2014/main" id="{A3A22C17-6B44-59FB-1660-7C3B34292051}"/>
              </a:ext>
            </a:extLst>
          </p:cNvPr>
          <p:cNvSpPr/>
          <p:nvPr userDrawn="1"/>
        </p:nvSpPr>
        <p:spPr>
          <a:xfrm>
            <a:off x="2451078" y="6178035"/>
            <a:ext cx="683663"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CAD683D-354A-6AE8-C374-76366B169B91}"/>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617" y="5926042"/>
            <a:ext cx="869112" cy="869112"/>
          </a:xfrm>
          <a:prstGeom prst="rect">
            <a:avLst/>
          </a:prstGeom>
        </p:spPr>
      </p:pic>
    </p:spTree>
    <p:extLst>
      <p:ext uri="{BB962C8B-B14F-4D97-AF65-F5344CB8AC3E}">
        <p14:creationId xmlns:p14="http://schemas.microsoft.com/office/powerpoint/2010/main" val="183171752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397388952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Montserrat" panose="00000500000000000000" pitchFamily="2"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153536750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Diagram&#10;&#10;Description automatically generated">
            <a:extLst>
              <a:ext uri="{FF2B5EF4-FFF2-40B4-BE49-F238E27FC236}">
                <a16:creationId xmlns:a16="http://schemas.microsoft.com/office/drawing/2014/main" id="{FF3B0545-96A6-DDF0-7A51-339F13879AA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A0A87933-2874-1381-48BE-2E7CC9ED1A1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86299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197244349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34014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42798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63260" y="2411105"/>
            <a:ext cx="12353026"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5453" y="2565578"/>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3380950"/>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3428999"/>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2285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105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Tree>
    <p:extLst>
      <p:ext uri="{BB962C8B-B14F-4D97-AF65-F5344CB8AC3E}">
        <p14:creationId xmlns:p14="http://schemas.microsoft.com/office/powerpoint/2010/main" val="415445395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198703795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54644875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screen">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289555483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195815862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19847397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32091190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5008837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263690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7_Inner Page Style 2">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D22239-E827-446C-B526-4A05CA2750E4}"/>
              </a:ext>
            </a:extLst>
          </p:cNvPr>
          <p:cNvSpPr>
            <a:spLocks noGrp="1"/>
          </p:cNvSpPr>
          <p:nvPr>
            <p:ph type="title"/>
          </p:nvPr>
        </p:nvSpPr>
        <p:spPr>
          <a:xfrm>
            <a:off x="925974" y="655295"/>
            <a:ext cx="9674947" cy="627989"/>
          </a:xfrm>
        </p:spPr>
        <p:txBody>
          <a:bodyPr lIns="0" tIns="0" rIns="0" bIns="0"/>
          <a:lstStyle>
            <a:lvl1pPr>
              <a:defRPr>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AF138CD8-0198-4AE8-A7A1-B9AA45F40523}"/>
              </a:ext>
            </a:extLst>
          </p:cNvPr>
          <p:cNvSpPr>
            <a:spLocks noGrp="1"/>
          </p:cNvSpPr>
          <p:nvPr>
            <p:ph idx="1"/>
          </p:nvPr>
        </p:nvSpPr>
        <p:spPr>
          <a:xfrm>
            <a:off x="925974" y="1761104"/>
            <a:ext cx="9674947" cy="4595698"/>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drawing&#10;&#10;Description automatically generated">
            <a:extLst>
              <a:ext uri="{FF2B5EF4-FFF2-40B4-BE49-F238E27FC236}">
                <a16:creationId xmlns:a16="http://schemas.microsoft.com/office/drawing/2014/main" id="{B60F4369-FD38-4C79-8CD0-6DA36768347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315605" y="6202705"/>
            <a:ext cx="1619827" cy="607435"/>
          </a:xfrm>
          <a:prstGeom prst="rect">
            <a:avLst/>
          </a:prstGeom>
        </p:spPr>
      </p:pic>
    </p:spTree>
    <p:extLst>
      <p:ext uri="{BB962C8B-B14F-4D97-AF65-F5344CB8AC3E}">
        <p14:creationId xmlns:p14="http://schemas.microsoft.com/office/powerpoint/2010/main" val="213453997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580565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screen">
            <a:alphaModFix amt="50000"/>
            <a:extLst>
              <a:ext uri="{28A0092B-C50C-407E-A947-70E740481C1C}">
                <a14:useLocalDpi xmlns:a14="http://schemas.microsoft.com/office/drawing/2010/main" val="0"/>
              </a:ext>
            </a:extLst>
          </a:blip>
          <a:srcRect/>
          <a:stretch/>
        </p:blipFill>
        <p:spPr>
          <a:xfrm>
            <a:off x="1398050" y="1718086"/>
            <a:ext cx="9100768" cy="4422345"/>
          </a:xfrm>
          <a:prstGeom prst="ellipse">
            <a:avLst/>
          </a:prstGeom>
          <a:ln>
            <a:noFill/>
          </a:ln>
          <a:effectLst>
            <a:softEdge rad="112500"/>
          </a:effectLst>
        </p:spPr>
      </p:pic>
    </p:spTree>
    <p:extLst>
      <p:ext uri="{BB962C8B-B14F-4D97-AF65-F5344CB8AC3E}">
        <p14:creationId xmlns:p14="http://schemas.microsoft.com/office/powerpoint/2010/main" val="339665765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Two Content with 8 boxe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58" y="-14916"/>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727380"/>
          </a:xfrm>
        </p:spPr>
        <p:txBody>
          <a:bodyPr/>
          <a:lstStyle>
            <a:lvl1pPr marL="0" indent="0">
              <a:buNone/>
              <a:defRPr/>
            </a:lvl1pPr>
          </a:lstStyle>
          <a:p>
            <a:pPr lvl="0"/>
            <a:r>
              <a:rPr lang="en-US"/>
              <a:t>Click to edit Master text</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727380"/>
          </a:xfrm>
        </p:spPr>
        <p:txBody>
          <a:bodyPr/>
          <a:lstStyle>
            <a:lvl1pPr marL="0" indent="0">
              <a:buNone/>
              <a:defRPr/>
            </a:lvl1pPr>
          </a:lstStyle>
          <a:p>
            <a:pPr lvl="0"/>
            <a:r>
              <a:rPr lang="en-US"/>
              <a:t>Click to edit Master text</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3666" y="-26258"/>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6B324170-206C-0719-BF55-BB9A42ED36E6}"/>
              </a:ext>
            </a:extLst>
          </p:cNvPr>
          <p:cNvSpPr>
            <a:spLocks noGrp="1"/>
          </p:cNvSpPr>
          <p:nvPr>
            <p:ph sz="half" idx="15"/>
          </p:nvPr>
        </p:nvSpPr>
        <p:spPr>
          <a:xfrm>
            <a:off x="838200" y="5275752"/>
            <a:ext cx="5181600" cy="727380"/>
          </a:xfrm>
        </p:spPr>
        <p:txBody>
          <a:bodyPr/>
          <a:lstStyle>
            <a:lvl1pPr marL="0" indent="0">
              <a:buNone/>
              <a:defRPr/>
            </a:lvl1pPr>
          </a:lstStyle>
          <a:p>
            <a:pPr lvl="0"/>
            <a:r>
              <a:rPr lang="en-US"/>
              <a:t>Click to edit Master text</a:t>
            </a:r>
          </a:p>
        </p:txBody>
      </p:sp>
      <p:sp>
        <p:nvSpPr>
          <p:cNvPr id="16" name="Content Placeholder 2">
            <a:extLst>
              <a:ext uri="{FF2B5EF4-FFF2-40B4-BE49-F238E27FC236}">
                <a16:creationId xmlns:a16="http://schemas.microsoft.com/office/drawing/2014/main" id="{040F3AEC-4D31-3A7C-AB59-356EA4460CFB}"/>
              </a:ext>
            </a:extLst>
          </p:cNvPr>
          <p:cNvSpPr>
            <a:spLocks noGrp="1"/>
          </p:cNvSpPr>
          <p:nvPr>
            <p:ph sz="half" idx="16"/>
          </p:nvPr>
        </p:nvSpPr>
        <p:spPr>
          <a:xfrm>
            <a:off x="838200" y="2626181"/>
            <a:ext cx="5181600" cy="727380"/>
          </a:xfrm>
        </p:spPr>
        <p:txBody>
          <a:bodyPr/>
          <a:lstStyle>
            <a:lvl1pPr marL="0" indent="0">
              <a:buNone/>
              <a:defRPr/>
            </a:lvl1pPr>
          </a:lstStyle>
          <a:p>
            <a:pPr lvl="0"/>
            <a:r>
              <a:rPr lang="en-US"/>
              <a:t>Click to edit Master text</a:t>
            </a:r>
          </a:p>
        </p:txBody>
      </p:sp>
      <p:sp>
        <p:nvSpPr>
          <p:cNvPr id="17" name="Content Placeholder 2">
            <a:extLst>
              <a:ext uri="{FF2B5EF4-FFF2-40B4-BE49-F238E27FC236}">
                <a16:creationId xmlns:a16="http://schemas.microsoft.com/office/drawing/2014/main" id="{8239534F-34AA-8FC6-9F89-4D981BE13646}"/>
              </a:ext>
            </a:extLst>
          </p:cNvPr>
          <p:cNvSpPr>
            <a:spLocks noGrp="1"/>
          </p:cNvSpPr>
          <p:nvPr>
            <p:ph sz="half" idx="17"/>
          </p:nvPr>
        </p:nvSpPr>
        <p:spPr>
          <a:xfrm>
            <a:off x="838200" y="3452422"/>
            <a:ext cx="5181600" cy="727380"/>
          </a:xfrm>
        </p:spPr>
        <p:txBody>
          <a:bodyPr/>
          <a:lstStyle>
            <a:lvl1pPr marL="0" indent="0">
              <a:buNone/>
              <a:defRPr/>
            </a:lvl1pPr>
          </a:lstStyle>
          <a:p>
            <a:pPr lvl="0"/>
            <a:r>
              <a:rPr lang="en-US"/>
              <a:t>Click to edit Master text</a:t>
            </a:r>
          </a:p>
        </p:txBody>
      </p:sp>
      <p:sp>
        <p:nvSpPr>
          <p:cNvPr id="18" name="Content Placeholder 2">
            <a:extLst>
              <a:ext uri="{FF2B5EF4-FFF2-40B4-BE49-F238E27FC236}">
                <a16:creationId xmlns:a16="http://schemas.microsoft.com/office/drawing/2014/main" id="{41AE561A-DC0B-1788-4EC0-375B804DF012}"/>
              </a:ext>
            </a:extLst>
          </p:cNvPr>
          <p:cNvSpPr>
            <a:spLocks noGrp="1"/>
          </p:cNvSpPr>
          <p:nvPr>
            <p:ph sz="half" idx="18"/>
          </p:nvPr>
        </p:nvSpPr>
        <p:spPr>
          <a:xfrm>
            <a:off x="838200" y="4329787"/>
            <a:ext cx="5181600" cy="727380"/>
          </a:xfrm>
        </p:spPr>
        <p:txBody>
          <a:bodyPr/>
          <a:lstStyle>
            <a:lvl1pPr marL="0" indent="0">
              <a:buNone/>
              <a:defRPr/>
            </a:lvl1pPr>
          </a:lstStyle>
          <a:p>
            <a:pPr lvl="0"/>
            <a:r>
              <a:rPr lang="en-US"/>
              <a:t>Click to edit Master text</a:t>
            </a:r>
          </a:p>
        </p:txBody>
      </p:sp>
      <p:sp>
        <p:nvSpPr>
          <p:cNvPr id="19" name="Content Placeholder 3">
            <a:extLst>
              <a:ext uri="{FF2B5EF4-FFF2-40B4-BE49-F238E27FC236}">
                <a16:creationId xmlns:a16="http://schemas.microsoft.com/office/drawing/2014/main" id="{87F0FBDB-273E-D60B-B2B6-6E3D01E6EA19}"/>
              </a:ext>
            </a:extLst>
          </p:cNvPr>
          <p:cNvSpPr>
            <a:spLocks noGrp="1"/>
          </p:cNvSpPr>
          <p:nvPr>
            <p:ph sz="half" idx="19"/>
          </p:nvPr>
        </p:nvSpPr>
        <p:spPr>
          <a:xfrm>
            <a:off x="6186055" y="2641229"/>
            <a:ext cx="5181600" cy="727380"/>
          </a:xfrm>
        </p:spPr>
        <p:txBody>
          <a:bodyPr/>
          <a:lstStyle>
            <a:lvl1pPr marL="0" indent="0">
              <a:buNone/>
              <a:defRPr/>
            </a:lvl1pPr>
          </a:lstStyle>
          <a:p>
            <a:pPr lvl="0"/>
            <a:r>
              <a:rPr lang="en-US"/>
              <a:t>Click to edit Master text</a:t>
            </a:r>
          </a:p>
        </p:txBody>
      </p:sp>
      <p:sp>
        <p:nvSpPr>
          <p:cNvPr id="20" name="Content Placeholder 3">
            <a:extLst>
              <a:ext uri="{FF2B5EF4-FFF2-40B4-BE49-F238E27FC236}">
                <a16:creationId xmlns:a16="http://schemas.microsoft.com/office/drawing/2014/main" id="{A331B666-94C3-1364-CFC3-B9356134B448}"/>
              </a:ext>
            </a:extLst>
          </p:cNvPr>
          <p:cNvSpPr>
            <a:spLocks noGrp="1"/>
          </p:cNvSpPr>
          <p:nvPr>
            <p:ph sz="half" idx="20"/>
          </p:nvPr>
        </p:nvSpPr>
        <p:spPr>
          <a:xfrm>
            <a:off x="6186055" y="5277245"/>
            <a:ext cx="5181600" cy="727380"/>
          </a:xfrm>
        </p:spPr>
        <p:txBody>
          <a:bodyPr/>
          <a:lstStyle>
            <a:lvl1pPr marL="0" indent="0">
              <a:buNone/>
              <a:defRPr/>
            </a:lvl1pPr>
          </a:lstStyle>
          <a:p>
            <a:pPr lvl="0"/>
            <a:r>
              <a:rPr lang="en-US"/>
              <a:t>Click to edit Master text</a:t>
            </a:r>
          </a:p>
        </p:txBody>
      </p:sp>
      <p:sp>
        <p:nvSpPr>
          <p:cNvPr id="21" name="Content Placeholder 3">
            <a:extLst>
              <a:ext uri="{FF2B5EF4-FFF2-40B4-BE49-F238E27FC236}">
                <a16:creationId xmlns:a16="http://schemas.microsoft.com/office/drawing/2014/main" id="{53019E6B-3F4E-51C7-D626-3295D9B0C9B7}"/>
              </a:ext>
            </a:extLst>
          </p:cNvPr>
          <p:cNvSpPr>
            <a:spLocks noGrp="1"/>
          </p:cNvSpPr>
          <p:nvPr>
            <p:ph sz="half" idx="21"/>
          </p:nvPr>
        </p:nvSpPr>
        <p:spPr>
          <a:xfrm>
            <a:off x="6186055" y="4355140"/>
            <a:ext cx="5181600" cy="727380"/>
          </a:xfrm>
        </p:spPr>
        <p:txBody>
          <a:bodyPr/>
          <a:lstStyle>
            <a:lvl1pPr marL="0" indent="0">
              <a:buNone/>
              <a:defRPr/>
            </a:lvl1pPr>
          </a:lstStyle>
          <a:p>
            <a:pPr lvl="0"/>
            <a:r>
              <a:rPr lang="en-US"/>
              <a:t>Click to edit Master text</a:t>
            </a:r>
          </a:p>
        </p:txBody>
      </p:sp>
      <p:sp>
        <p:nvSpPr>
          <p:cNvPr id="22" name="Content Placeholder 3">
            <a:extLst>
              <a:ext uri="{FF2B5EF4-FFF2-40B4-BE49-F238E27FC236}">
                <a16:creationId xmlns:a16="http://schemas.microsoft.com/office/drawing/2014/main" id="{18912329-0CA5-53DB-C42F-A14BFE085A2D}"/>
              </a:ext>
            </a:extLst>
          </p:cNvPr>
          <p:cNvSpPr>
            <a:spLocks noGrp="1"/>
          </p:cNvSpPr>
          <p:nvPr>
            <p:ph sz="half" idx="22"/>
          </p:nvPr>
        </p:nvSpPr>
        <p:spPr>
          <a:xfrm>
            <a:off x="6186055" y="3483297"/>
            <a:ext cx="5181600" cy="727380"/>
          </a:xfrm>
        </p:spPr>
        <p:txBody>
          <a:bodyPr/>
          <a:lstStyle>
            <a:lvl1pPr marL="0" indent="0">
              <a:buNone/>
              <a:defRPr/>
            </a:lvl1pPr>
          </a:lstStyle>
          <a:p>
            <a:pPr lvl="0"/>
            <a:r>
              <a:rPr lang="en-US"/>
              <a:t>Click to edit Master text</a:t>
            </a:r>
          </a:p>
        </p:txBody>
      </p:sp>
    </p:spTree>
    <p:extLst>
      <p:ext uri="{BB962C8B-B14F-4D97-AF65-F5344CB8AC3E}">
        <p14:creationId xmlns:p14="http://schemas.microsoft.com/office/powerpoint/2010/main" val="22694822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_Two Content with 8 boxe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58" y="-14916"/>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727380"/>
          </a:xfrm>
        </p:spPr>
        <p:txBody>
          <a:bodyPr/>
          <a:lstStyle>
            <a:lvl1pPr marL="0" indent="0">
              <a:buNone/>
              <a:defRPr/>
            </a:lvl1pPr>
          </a:lstStyle>
          <a:p>
            <a:pPr lvl="0"/>
            <a:r>
              <a:rPr lang="en-US"/>
              <a:t>Click to edit Master text</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727380"/>
          </a:xfrm>
        </p:spPr>
        <p:txBody>
          <a:bodyPr/>
          <a:lstStyle>
            <a:lvl1pPr marL="0" indent="0">
              <a:buNone/>
              <a:defRPr/>
            </a:lvl1pPr>
          </a:lstStyle>
          <a:p>
            <a:pPr lvl="0"/>
            <a:r>
              <a:rPr lang="en-US"/>
              <a:t>Click to edit Master text</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3666" y="-26258"/>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6B324170-206C-0719-BF55-BB9A42ED36E6}"/>
              </a:ext>
            </a:extLst>
          </p:cNvPr>
          <p:cNvSpPr>
            <a:spLocks noGrp="1"/>
          </p:cNvSpPr>
          <p:nvPr>
            <p:ph sz="half" idx="15"/>
          </p:nvPr>
        </p:nvSpPr>
        <p:spPr>
          <a:xfrm>
            <a:off x="838200" y="5275752"/>
            <a:ext cx="2015836" cy="727380"/>
          </a:xfrm>
        </p:spPr>
        <p:txBody>
          <a:bodyPr/>
          <a:lstStyle>
            <a:lvl1pPr marL="0" indent="0">
              <a:buNone/>
              <a:defRPr/>
            </a:lvl1pPr>
          </a:lstStyle>
          <a:p>
            <a:pPr lvl="0"/>
            <a:r>
              <a:rPr lang="en-US"/>
              <a:t>Click to edit Master text</a:t>
            </a:r>
          </a:p>
        </p:txBody>
      </p:sp>
      <p:sp>
        <p:nvSpPr>
          <p:cNvPr id="16" name="Content Placeholder 2">
            <a:extLst>
              <a:ext uri="{FF2B5EF4-FFF2-40B4-BE49-F238E27FC236}">
                <a16:creationId xmlns:a16="http://schemas.microsoft.com/office/drawing/2014/main" id="{040F3AEC-4D31-3A7C-AB59-356EA4460CFB}"/>
              </a:ext>
            </a:extLst>
          </p:cNvPr>
          <p:cNvSpPr>
            <a:spLocks noGrp="1"/>
          </p:cNvSpPr>
          <p:nvPr>
            <p:ph sz="half" idx="16"/>
          </p:nvPr>
        </p:nvSpPr>
        <p:spPr>
          <a:xfrm>
            <a:off x="838200" y="2626181"/>
            <a:ext cx="1447800" cy="727380"/>
          </a:xfrm>
        </p:spPr>
        <p:txBody>
          <a:bodyPr/>
          <a:lstStyle>
            <a:lvl1pPr marL="0" indent="0">
              <a:buNone/>
              <a:defRPr/>
            </a:lvl1pPr>
          </a:lstStyle>
          <a:p>
            <a:pPr lvl="0"/>
            <a:r>
              <a:rPr lang="en-US"/>
              <a:t>Click to edit Master text</a:t>
            </a:r>
          </a:p>
        </p:txBody>
      </p:sp>
      <p:sp>
        <p:nvSpPr>
          <p:cNvPr id="17" name="Content Placeholder 2">
            <a:extLst>
              <a:ext uri="{FF2B5EF4-FFF2-40B4-BE49-F238E27FC236}">
                <a16:creationId xmlns:a16="http://schemas.microsoft.com/office/drawing/2014/main" id="{8239534F-34AA-8FC6-9F89-4D981BE13646}"/>
              </a:ext>
            </a:extLst>
          </p:cNvPr>
          <p:cNvSpPr>
            <a:spLocks noGrp="1"/>
          </p:cNvSpPr>
          <p:nvPr>
            <p:ph sz="half" idx="17"/>
          </p:nvPr>
        </p:nvSpPr>
        <p:spPr>
          <a:xfrm>
            <a:off x="3180483" y="2641229"/>
            <a:ext cx="1593273" cy="727380"/>
          </a:xfrm>
        </p:spPr>
        <p:txBody>
          <a:bodyPr/>
          <a:lstStyle>
            <a:lvl1pPr marL="0" indent="0">
              <a:buNone/>
              <a:defRPr/>
            </a:lvl1pPr>
          </a:lstStyle>
          <a:p>
            <a:pPr lvl="0"/>
            <a:r>
              <a:rPr lang="en-US"/>
              <a:t>Click to edit Master text</a:t>
            </a:r>
          </a:p>
        </p:txBody>
      </p:sp>
      <p:sp>
        <p:nvSpPr>
          <p:cNvPr id="18" name="Content Placeholder 2">
            <a:extLst>
              <a:ext uri="{FF2B5EF4-FFF2-40B4-BE49-F238E27FC236}">
                <a16:creationId xmlns:a16="http://schemas.microsoft.com/office/drawing/2014/main" id="{41AE561A-DC0B-1788-4EC0-375B804DF012}"/>
              </a:ext>
            </a:extLst>
          </p:cNvPr>
          <p:cNvSpPr>
            <a:spLocks noGrp="1"/>
          </p:cNvSpPr>
          <p:nvPr>
            <p:ph sz="half" idx="18"/>
          </p:nvPr>
        </p:nvSpPr>
        <p:spPr>
          <a:xfrm>
            <a:off x="838200" y="4329787"/>
            <a:ext cx="2015836" cy="727380"/>
          </a:xfrm>
        </p:spPr>
        <p:txBody>
          <a:bodyPr/>
          <a:lstStyle>
            <a:lvl1pPr marL="0" indent="0">
              <a:buNone/>
              <a:defRPr/>
            </a:lvl1pPr>
          </a:lstStyle>
          <a:p>
            <a:pPr lvl="0"/>
            <a:r>
              <a:rPr lang="en-US"/>
              <a:t>Click to edit Master text</a:t>
            </a:r>
          </a:p>
        </p:txBody>
      </p:sp>
      <p:sp>
        <p:nvSpPr>
          <p:cNvPr id="19" name="Content Placeholder 3">
            <a:extLst>
              <a:ext uri="{FF2B5EF4-FFF2-40B4-BE49-F238E27FC236}">
                <a16:creationId xmlns:a16="http://schemas.microsoft.com/office/drawing/2014/main" id="{87F0FBDB-273E-D60B-B2B6-6E3D01E6EA19}"/>
              </a:ext>
            </a:extLst>
          </p:cNvPr>
          <p:cNvSpPr>
            <a:spLocks noGrp="1"/>
          </p:cNvSpPr>
          <p:nvPr>
            <p:ph sz="half" idx="19"/>
          </p:nvPr>
        </p:nvSpPr>
        <p:spPr>
          <a:xfrm>
            <a:off x="6186055" y="2641229"/>
            <a:ext cx="1593273" cy="727380"/>
          </a:xfrm>
        </p:spPr>
        <p:txBody>
          <a:bodyPr/>
          <a:lstStyle>
            <a:lvl1pPr marL="0" indent="0">
              <a:buNone/>
              <a:defRPr/>
            </a:lvl1pPr>
          </a:lstStyle>
          <a:p>
            <a:pPr lvl="0"/>
            <a:r>
              <a:rPr lang="en-US"/>
              <a:t>Click to edit Master text</a:t>
            </a:r>
          </a:p>
        </p:txBody>
      </p:sp>
      <p:sp>
        <p:nvSpPr>
          <p:cNvPr id="20" name="Content Placeholder 3">
            <a:extLst>
              <a:ext uri="{FF2B5EF4-FFF2-40B4-BE49-F238E27FC236}">
                <a16:creationId xmlns:a16="http://schemas.microsoft.com/office/drawing/2014/main" id="{A331B666-94C3-1364-CFC3-B9356134B448}"/>
              </a:ext>
            </a:extLst>
          </p:cNvPr>
          <p:cNvSpPr>
            <a:spLocks noGrp="1"/>
          </p:cNvSpPr>
          <p:nvPr>
            <p:ph sz="half" idx="20"/>
          </p:nvPr>
        </p:nvSpPr>
        <p:spPr>
          <a:xfrm>
            <a:off x="6186055" y="5277245"/>
            <a:ext cx="5181600" cy="727380"/>
          </a:xfrm>
        </p:spPr>
        <p:txBody>
          <a:bodyPr/>
          <a:lstStyle>
            <a:lvl1pPr marL="0" indent="0">
              <a:buNone/>
              <a:defRPr/>
            </a:lvl1pPr>
          </a:lstStyle>
          <a:p>
            <a:pPr lvl="0"/>
            <a:r>
              <a:rPr lang="en-US"/>
              <a:t>Click to edit Master text</a:t>
            </a:r>
          </a:p>
        </p:txBody>
      </p:sp>
      <p:sp>
        <p:nvSpPr>
          <p:cNvPr id="21" name="Content Placeholder 3">
            <a:extLst>
              <a:ext uri="{FF2B5EF4-FFF2-40B4-BE49-F238E27FC236}">
                <a16:creationId xmlns:a16="http://schemas.microsoft.com/office/drawing/2014/main" id="{53019E6B-3F4E-51C7-D626-3295D9B0C9B7}"/>
              </a:ext>
            </a:extLst>
          </p:cNvPr>
          <p:cNvSpPr>
            <a:spLocks noGrp="1"/>
          </p:cNvSpPr>
          <p:nvPr>
            <p:ph sz="half" idx="21"/>
          </p:nvPr>
        </p:nvSpPr>
        <p:spPr>
          <a:xfrm>
            <a:off x="6186055" y="4355140"/>
            <a:ext cx="5181600" cy="727380"/>
          </a:xfrm>
        </p:spPr>
        <p:txBody>
          <a:bodyPr/>
          <a:lstStyle>
            <a:lvl1pPr marL="0" indent="0">
              <a:buNone/>
              <a:defRPr/>
            </a:lvl1pPr>
          </a:lstStyle>
          <a:p>
            <a:pPr lvl="0"/>
            <a:r>
              <a:rPr lang="en-US"/>
              <a:t>Click to edit Master text</a:t>
            </a:r>
          </a:p>
        </p:txBody>
      </p:sp>
      <p:sp>
        <p:nvSpPr>
          <p:cNvPr id="22" name="Content Placeholder 3">
            <a:extLst>
              <a:ext uri="{FF2B5EF4-FFF2-40B4-BE49-F238E27FC236}">
                <a16:creationId xmlns:a16="http://schemas.microsoft.com/office/drawing/2014/main" id="{18912329-0CA5-53DB-C42F-A14BFE085A2D}"/>
              </a:ext>
            </a:extLst>
          </p:cNvPr>
          <p:cNvSpPr>
            <a:spLocks noGrp="1"/>
          </p:cNvSpPr>
          <p:nvPr>
            <p:ph sz="half" idx="22"/>
          </p:nvPr>
        </p:nvSpPr>
        <p:spPr>
          <a:xfrm>
            <a:off x="6186055" y="3483297"/>
            <a:ext cx="2258291" cy="727380"/>
          </a:xfrm>
        </p:spPr>
        <p:txBody>
          <a:bodyPr/>
          <a:lstStyle>
            <a:lvl1pPr marL="0" indent="0">
              <a:buNone/>
              <a:defRPr/>
            </a:lvl1pPr>
          </a:lstStyle>
          <a:p>
            <a:pPr lvl="0"/>
            <a:r>
              <a:rPr lang="en-US"/>
              <a:t>Click to edit Master text</a:t>
            </a:r>
          </a:p>
        </p:txBody>
      </p:sp>
      <p:sp>
        <p:nvSpPr>
          <p:cNvPr id="7" name="Content Placeholder 2">
            <a:extLst>
              <a:ext uri="{FF2B5EF4-FFF2-40B4-BE49-F238E27FC236}">
                <a16:creationId xmlns:a16="http://schemas.microsoft.com/office/drawing/2014/main" id="{9CC8712F-E4F0-394C-0C0D-D79C1851E643}"/>
              </a:ext>
            </a:extLst>
          </p:cNvPr>
          <p:cNvSpPr>
            <a:spLocks noGrp="1"/>
          </p:cNvSpPr>
          <p:nvPr>
            <p:ph sz="half" idx="23"/>
          </p:nvPr>
        </p:nvSpPr>
        <p:spPr>
          <a:xfrm>
            <a:off x="3180484" y="3444964"/>
            <a:ext cx="1593273" cy="727380"/>
          </a:xfrm>
        </p:spPr>
        <p:txBody>
          <a:bodyPr/>
          <a:lstStyle>
            <a:lvl1pPr marL="0" indent="0">
              <a:buNone/>
              <a:defRPr/>
            </a:lvl1pPr>
          </a:lstStyle>
          <a:p>
            <a:pPr lvl="0"/>
            <a:r>
              <a:rPr lang="en-US"/>
              <a:t>Click to edit Master text</a:t>
            </a:r>
          </a:p>
        </p:txBody>
      </p:sp>
      <p:sp>
        <p:nvSpPr>
          <p:cNvPr id="14" name="Content Placeholder 2">
            <a:extLst>
              <a:ext uri="{FF2B5EF4-FFF2-40B4-BE49-F238E27FC236}">
                <a16:creationId xmlns:a16="http://schemas.microsoft.com/office/drawing/2014/main" id="{F865B2F1-097D-B2A0-2B8C-CA62BF66A34B}"/>
              </a:ext>
            </a:extLst>
          </p:cNvPr>
          <p:cNvSpPr>
            <a:spLocks noGrp="1"/>
          </p:cNvSpPr>
          <p:nvPr>
            <p:ph sz="half" idx="24"/>
          </p:nvPr>
        </p:nvSpPr>
        <p:spPr>
          <a:xfrm>
            <a:off x="990600" y="3604822"/>
            <a:ext cx="1593273" cy="727380"/>
          </a:xfrm>
        </p:spPr>
        <p:txBody>
          <a:bodyPr/>
          <a:lstStyle>
            <a:lvl1pPr marL="0" indent="0">
              <a:buNone/>
              <a:defRPr/>
            </a:lvl1pPr>
          </a:lstStyle>
          <a:p>
            <a:pPr lvl="0"/>
            <a:r>
              <a:rPr lang="en-US"/>
              <a:t>Click to edit Master text</a:t>
            </a:r>
          </a:p>
        </p:txBody>
      </p:sp>
      <p:sp>
        <p:nvSpPr>
          <p:cNvPr id="23" name="Content Placeholder 2">
            <a:extLst>
              <a:ext uri="{FF2B5EF4-FFF2-40B4-BE49-F238E27FC236}">
                <a16:creationId xmlns:a16="http://schemas.microsoft.com/office/drawing/2014/main" id="{90C2716C-1593-1093-970C-D8D2A7365EDD}"/>
              </a:ext>
            </a:extLst>
          </p:cNvPr>
          <p:cNvSpPr>
            <a:spLocks noGrp="1"/>
          </p:cNvSpPr>
          <p:nvPr>
            <p:ph sz="half" idx="25"/>
          </p:nvPr>
        </p:nvSpPr>
        <p:spPr>
          <a:xfrm>
            <a:off x="3372244" y="5399499"/>
            <a:ext cx="2015836" cy="727380"/>
          </a:xfrm>
        </p:spPr>
        <p:txBody>
          <a:bodyPr/>
          <a:lstStyle>
            <a:lvl1pPr marL="0" indent="0">
              <a:buNone/>
              <a:defRPr/>
            </a:lvl1pPr>
          </a:lstStyle>
          <a:p>
            <a:pPr lvl="0"/>
            <a:r>
              <a:rPr lang="en-US"/>
              <a:t>Click to edit Master text</a:t>
            </a:r>
          </a:p>
        </p:txBody>
      </p:sp>
      <p:sp>
        <p:nvSpPr>
          <p:cNvPr id="24" name="Content Placeholder 2">
            <a:extLst>
              <a:ext uri="{FF2B5EF4-FFF2-40B4-BE49-F238E27FC236}">
                <a16:creationId xmlns:a16="http://schemas.microsoft.com/office/drawing/2014/main" id="{31DDA213-B34F-3EAA-164E-BBB43E7B235D}"/>
              </a:ext>
            </a:extLst>
          </p:cNvPr>
          <p:cNvSpPr>
            <a:spLocks noGrp="1"/>
          </p:cNvSpPr>
          <p:nvPr>
            <p:ph sz="half" idx="26"/>
          </p:nvPr>
        </p:nvSpPr>
        <p:spPr>
          <a:xfrm>
            <a:off x="3435927" y="4507540"/>
            <a:ext cx="2015836" cy="727380"/>
          </a:xfrm>
        </p:spPr>
        <p:txBody>
          <a:bodyPr/>
          <a:lstStyle>
            <a:lvl1pPr marL="0" indent="0">
              <a:buNone/>
              <a:defRPr/>
            </a:lvl1pPr>
          </a:lstStyle>
          <a:p>
            <a:pPr lvl="0"/>
            <a:r>
              <a:rPr lang="en-US"/>
              <a:t>Click to edit Master text</a:t>
            </a:r>
          </a:p>
        </p:txBody>
      </p:sp>
      <p:sp>
        <p:nvSpPr>
          <p:cNvPr id="25" name="Content Placeholder 3">
            <a:extLst>
              <a:ext uri="{FF2B5EF4-FFF2-40B4-BE49-F238E27FC236}">
                <a16:creationId xmlns:a16="http://schemas.microsoft.com/office/drawing/2014/main" id="{F312C7CC-5FB7-53B9-5C5D-7A242DA83614}"/>
              </a:ext>
            </a:extLst>
          </p:cNvPr>
          <p:cNvSpPr>
            <a:spLocks noGrp="1"/>
          </p:cNvSpPr>
          <p:nvPr>
            <p:ph sz="half" idx="27"/>
          </p:nvPr>
        </p:nvSpPr>
        <p:spPr>
          <a:xfrm>
            <a:off x="8444346" y="2662704"/>
            <a:ext cx="1593273" cy="727380"/>
          </a:xfrm>
        </p:spPr>
        <p:txBody>
          <a:bodyPr/>
          <a:lstStyle>
            <a:lvl1pPr marL="0" indent="0">
              <a:buNone/>
              <a:defRPr/>
            </a:lvl1pPr>
          </a:lstStyle>
          <a:p>
            <a:pPr lvl="0"/>
            <a:r>
              <a:rPr lang="en-US"/>
              <a:t>Click to edit Master text</a:t>
            </a:r>
          </a:p>
        </p:txBody>
      </p:sp>
      <p:sp>
        <p:nvSpPr>
          <p:cNvPr id="26" name="Content Placeholder 3">
            <a:extLst>
              <a:ext uri="{FF2B5EF4-FFF2-40B4-BE49-F238E27FC236}">
                <a16:creationId xmlns:a16="http://schemas.microsoft.com/office/drawing/2014/main" id="{9C541B2E-BA52-37D7-CC1F-27F71A83B561}"/>
              </a:ext>
            </a:extLst>
          </p:cNvPr>
          <p:cNvSpPr>
            <a:spLocks noGrp="1"/>
          </p:cNvSpPr>
          <p:nvPr>
            <p:ph sz="half" idx="28"/>
          </p:nvPr>
        </p:nvSpPr>
        <p:spPr>
          <a:xfrm>
            <a:off x="8799560" y="3548524"/>
            <a:ext cx="2258291" cy="727380"/>
          </a:xfrm>
        </p:spPr>
        <p:txBody>
          <a:bodyPr/>
          <a:lstStyle>
            <a:lvl1pPr marL="0" indent="0">
              <a:buNone/>
              <a:defRPr/>
            </a:lvl1pPr>
          </a:lstStyle>
          <a:p>
            <a:pPr lvl="0"/>
            <a:r>
              <a:rPr lang="en-US"/>
              <a:t>Click to edit Master text</a:t>
            </a:r>
          </a:p>
        </p:txBody>
      </p:sp>
    </p:spTree>
    <p:extLst>
      <p:ext uri="{BB962C8B-B14F-4D97-AF65-F5344CB8AC3E}">
        <p14:creationId xmlns:p14="http://schemas.microsoft.com/office/powerpoint/2010/main" val="143423206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23250557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64378858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8_Large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142994"/>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85309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853098"/>
          </a:xfrm>
        </p:spPr>
        <p:txBody>
          <a:bodyPr/>
          <a:lstStyle/>
          <a:p>
            <a:pPr lvl="0"/>
            <a:r>
              <a:rPr lang="en-US"/>
              <a:t>Click to edit Master text</a:t>
            </a:r>
          </a:p>
        </p:txBody>
      </p:sp>
      <p:sp>
        <p:nvSpPr>
          <p:cNvPr id="6" name="Text Placeholder 6">
            <a:extLst>
              <a:ext uri="{FF2B5EF4-FFF2-40B4-BE49-F238E27FC236}">
                <a16:creationId xmlns:a16="http://schemas.microsoft.com/office/drawing/2014/main" id="{2C061809-DF92-CFF5-97E3-4B42F7D97FC5}"/>
              </a:ext>
            </a:extLst>
          </p:cNvPr>
          <p:cNvSpPr>
            <a:spLocks noGrp="1"/>
          </p:cNvSpPr>
          <p:nvPr>
            <p:ph type="body" sz="quarter" idx="11"/>
          </p:nvPr>
        </p:nvSpPr>
        <p:spPr>
          <a:xfrm>
            <a:off x="6096000" y="2839122"/>
            <a:ext cx="5195888" cy="853098"/>
          </a:xfrm>
        </p:spPr>
        <p:txBody>
          <a:bodyPr/>
          <a:lstStyle/>
          <a:p>
            <a:pPr lvl="0"/>
            <a:r>
              <a:rPr lang="en-US"/>
              <a:t>Click to edit Master text</a:t>
            </a:r>
          </a:p>
        </p:txBody>
      </p:sp>
      <p:sp>
        <p:nvSpPr>
          <p:cNvPr id="10" name="Text Placeholder 6">
            <a:extLst>
              <a:ext uri="{FF2B5EF4-FFF2-40B4-BE49-F238E27FC236}">
                <a16:creationId xmlns:a16="http://schemas.microsoft.com/office/drawing/2014/main" id="{25470C40-1E22-AEF9-39DC-49ED994DAAE0}"/>
              </a:ext>
            </a:extLst>
          </p:cNvPr>
          <p:cNvSpPr>
            <a:spLocks noGrp="1"/>
          </p:cNvSpPr>
          <p:nvPr>
            <p:ph type="body" sz="quarter" idx="12"/>
          </p:nvPr>
        </p:nvSpPr>
        <p:spPr>
          <a:xfrm>
            <a:off x="6096000" y="3841506"/>
            <a:ext cx="5195888" cy="853098"/>
          </a:xfrm>
        </p:spPr>
        <p:txBody>
          <a:bodyPr/>
          <a:lstStyle/>
          <a:p>
            <a:pPr lvl="0"/>
            <a:r>
              <a:rPr lang="en-US"/>
              <a:t>Click to edit Master text</a:t>
            </a:r>
          </a:p>
        </p:txBody>
      </p:sp>
      <p:sp>
        <p:nvSpPr>
          <p:cNvPr id="11" name="Text Placeholder 6">
            <a:extLst>
              <a:ext uri="{FF2B5EF4-FFF2-40B4-BE49-F238E27FC236}">
                <a16:creationId xmlns:a16="http://schemas.microsoft.com/office/drawing/2014/main" id="{185E6C3F-B2C4-A79B-F0E2-A2050C81CB01}"/>
              </a:ext>
            </a:extLst>
          </p:cNvPr>
          <p:cNvSpPr>
            <a:spLocks noGrp="1"/>
          </p:cNvSpPr>
          <p:nvPr>
            <p:ph type="body" sz="quarter" idx="13"/>
          </p:nvPr>
        </p:nvSpPr>
        <p:spPr>
          <a:xfrm>
            <a:off x="6089648" y="4843890"/>
            <a:ext cx="2245460" cy="853098"/>
          </a:xfrm>
        </p:spPr>
        <p:txBody>
          <a:bodyPr>
            <a:normAutofit/>
          </a:bodyPr>
          <a:lstStyle>
            <a:lvl1pPr marL="0" indent="0">
              <a:buNone/>
              <a:defRPr sz="1800"/>
            </a:lvl1pPr>
          </a:lstStyle>
          <a:p>
            <a:pPr lvl="0"/>
            <a:r>
              <a:rPr lang="en-US"/>
              <a:t>Click to edit Master text</a:t>
            </a:r>
          </a:p>
        </p:txBody>
      </p:sp>
      <p:sp>
        <p:nvSpPr>
          <p:cNvPr id="13" name="Text Placeholder 6">
            <a:extLst>
              <a:ext uri="{FF2B5EF4-FFF2-40B4-BE49-F238E27FC236}">
                <a16:creationId xmlns:a16="http://schemas.microsoft.com/office/drawing/2014/main" id="{21981048-C31E-7271-05CD-11A07C7ACDEB}"/>
              </a:ext>
            </a:extLst>
          </p:cNvPr>
          <p:cNvSpPr>
            <a:spLocks noGrp="1"/>
          </p:cNvSpPr>
          <p:nvPr>
            <p:ph type="body" sz="quarter" idx="14"/>
          </p:nvPr>
        </p:nvSpPr>
        <p:spPr>
          <a:xfrm>
            <a:off x="769969" y="4816224"/>
            <a:ext cx="2245460" cy="853098"/>
          </a:xfrm>
        </p:spPr>
        <p:txBody>
          <a:bodyPr>
            <a:normAutofit/>
          </a:bodyPr>
          <a:lstStyle>
            <a:lvl1pPr marL="0" indent="0">
              <a:buNone/>
              <a:defRPr sz="1800"/>
            </a:lvl1pPr>
          </a:lstStyle>
          <a:p>
            <a:pPr lvl="0"/>
            <a:r>
              <a:rPr lang="en-US"/>
              <a:t>Click to edit Master text</a:t>
            </a:r>
          </a:p>
        </p:txBody>
      </p:sp>
      <p:sp>
        <p:nvSpPr>
          <p:cNvPr id="14" name="Text Placeholder 6">
            <a:extLst>
              <a:ext uri="{FF2B5EF4-FFF2-40B4-BE49-F238E27FC236}">
                <a16:creationId xmlns:a16="http://schemas.microsoft.com/office/drawing/2014/main" id="{A1293720-CE52-7A84-2370-6F1C552345A9}"/>
              </a:ext>
            </a:extLst>
          </p:cNvPr>
          <p:cNvSpPr>
            <a:spLocks noGrp="1"/>
          </p:cNvSpPr>
          <p:nvPr>
            <p:ph type="body" sz="quarter" idx="15"/>
          </p:nvPr>
        </p:nvSpPr>
        <p:spPr>
          <a:xfrm>
            <a:off x="3453211" y="4796998"/>
            <a:ext cx="2245460" cy="853098"/>
          </a:xfrm>
        </p:spPr>
        <p:txBody>
          <a:bodyPr>
            <a:normAutofit/>
          </a:bodyPr>
          <a:lstStyle>
            <a:lvl1pPr marL="0" indent="0">
              <a:buNone/>
              <a:defRPr sz="1800"/>
            </a:lvl1pPr>
          </a:lstStyle>
          <a:p>
            <a:pPr lvl="0"/>
            <a:r>
              <a:rPr lang="en-US"/>
              <a:t>Click to edit Master text</a:t>
            </a:r>
          </a:p>
        </p:txBody>
      </p:sp>
      <p:sp>
        <p:nvSpPr>
          <p:cNvPr id="15" name="Text Placeholder 6">
            <a:extLst>
              <a:ext uri="{FF2B5EF4-FFF2-40B4-BE49-F238E27FC236}">
                <a16:creationId xmlns:a16="http://schemas.microsoft.com/office/drawing/2014/main" id="{31179718-1B48-39A6-EC9B-B9826370D799}"/>
              </a:ext>
            </a:extLst>
          </p:cNvPr>
          <p:cNvSpPr>
            <a:spLocks noGrp="1"/>
          </p:cNvSpPr>
          <p:nvPr>
            <p:ph type="body" sz="quarter" idx="16"/>
          </p:nvPr>
        </p:nvSpPr>
        <p:spPr>
          <a:xfrm>
            <a:off x="9210672" y="4852011"/>
            <a:ext cx="2245460" cy="853098"/>
          </a:xfrm>
        </p:spPr>
        <p:txBody>
          <a:bodyPr>
            <a:normAutofit/>
          </a:bodyPr>
          <a:lstStyle>
            <a:lvl1pPr marL="0" indent="0">
              <a:buNone/>
              <a:defRPr sz="1800"/>
            </a:lvl1pPr>
          </a:lstStyle>
          <a:p>
            <a:pPr lvl="0"/>
            <a:r>
              <a:rPr lang="en-US"/>
              <a:t>Click to edit Master text</a:t>
            </a:r>
          </a:p>
        </p:txBody>
      </p:sp>
      <p:sp>
        <p:nvSpPr>
          <p:cNvPr id="17" name="Text Placeholder 6">
            <a:extLst>
              <a:ext uri="{FF2B5EF4-FFF2-40B4-BE49-F238E27FC236}">
                <a16:creationId xmlns:a16="http://schemas.microsoft.com/office/drawing/2014/main" id="{B260766E-6B6B-C89F-1833-34447B3200E1}"/>
              </a:ext>
            </a:extLst>
          </p:cNvPr>
          <p:cNvSpPr>
            <a:spLocks noGrp="1"/>
          </p:cNvSpPr>
          <p:nvPr>
            <p:ph type="body" sz="quarter" idx="17"/>
          </p:nvPr>
        </p:nvSpPr>
        <p:spPr>
          <a:xfrm>
            <a:off x="765201" y="3821415"/>
            <a:ext cx="2245460" cy="853098"/>
          </a:xfrm>
        </p:spPr>
        <p:txBody>
          <a:bodyPr>
            <a:normAutofit/>
          </a:bodyPr>
          <a:lstStyle>
            <a:lvl1pPr marL="0" indent="0">
              <a:buNone/>
              <a:defRPr sz="1800"/>
            </a:lvl1pPr>
          </a:lstStyle>
          <a:p>
            <a:pPr lvl="0"/>
            <a:r>
              <a:rPr lang="en-US"/>
              <a:t>Click to edit Master text</a:t>
            </a:r>
          </a:p>
        </p:txBody>
      </p:sp>
      <p:sp>
        <p:nvSpPr>
          <p:cNvPr id="18" name="Text Placeholder 6">
            <a:extLst>
              <a:ext uri="{FF2B5EF4-FFF2-40B4-BE49-F238E27FC236}">
                <a16:creationId xmlns:a16="http://schemas.microsoft.com/office/drawing/2014/main" id="{964B464E-42A1-4C9F-E8A8-5492EB4B065A}"/>
              </a:ext>
            </a:extLst>
          </p:cNvPr>
          <p:cNvSpPr>
            <a:spLocks noGrp="1"/>
          </p:cNvSpPr>
          <p:nvPr>
            <p:ph type="body" sz="quarter" idx="18"/>
          </p:nvPr>
        </p:nvSpPr>
        <p:spPr>
          <a:xfrm>
            <a:off x="3530754" y="2859505"/>
            <a:ext cx="2245460" cy="853098"/>
          </a:xfrm>
        </p:spPr>
        <p:txBody>
          <a:bodyPr>
            <a:normAutofit/>
          </a:bodyPr>
          <a:lstStyle>
            <a:lvl1pPr marL="0" indent="0">
              <a:buNone/>
              <a:defRPr sz="1800"/>
            </a:lvl1pPr>
          </a:lstStyle>
          <a:p>
            <a:pPr lvl="0"/>
            <a:r>
              <a:rPr lang="en-US"/>
              <a:t>Click to edit Master text</a:t>
            </a:r>
          </a:p>
        </p:txBody>
      </p:sp>
      <p:sp>
        <p:nvSpPr>
          <p:cNvPr id="19" name="Text Placeholder 6">
            <a:extLst>
              <a:ext uri="{FF2B5EF4-FFF2-40B4-BE49-F238E27FC236}">
                <a16:creationId xmlns:a16="http://schemas.microsoft.com/office/drawing/2014/main" id="{2BBF042E-1887-2E36-5AA7-504F2C5F9D89}"/>
              </a:ext>
            </a:extLst>
          </p:cNvPr>
          <p:cNvSpPr>
            <a:spLocks noGrp="1"/>
          </p:cNvSpPr>
          <p:nvPr>
            <p:ph type="body" sz="quarter" idx="19"/>
          </p:nvPr>
        </p:nvSpPr>
        <p:spPr>
          <a:xfrm>
            <a:off x="805715" y="2867727"/>
            <a:ext cx="2245460" cy="853098"/>
          </a:xfrm>
        </p:spPr>
        <p:txBody>
          <a:bodyPr>
            <a:normAutofit/>
          </a:bodyPr>
          <a:lstStyle>
            <a:lvl1pPr marL="0" indent="0">
              <a:buNone/>
              <a:defRPr sz="1800"/>
            </a:lvl1pPr>
          </a:lstStyle>
          <a:p>
            <a:pPr lvl="0"/>
            <a:r>
              <a:rPr lang="en-US"/>
              <a:t>Click to edit Master text</a:t>
            </a:r>
          </a:p>
        </p:txBody>
      </p:sp>
      <p:sp>
        <p:nvSpPr>
          <p:cNvPr id="20" name="Text Placeholder 6">
            <a:extLst>
              <a:ext uri="{FF2B5EF4-FFF2-40B4-BE49-F238E27FC236}">
                <a16:creationId xmlns:a16="http://schemas.microsoft.com/office/drawing/2014/main" id="{296E5DAB-88EE-4623-732D-42AD3D9920FB}"/>
              </a:ext>
            </a:extLst>
          </p:cNvPr>
          <p:cNvSpPr>
            <a:spLocks noGrp="1"/>
          </p:cNvSpPr>
          <p:nvPr>
            <p:ph type="body" sz="quarter" idx="20"/>
          </p:nvPr>
        </p:nvSpPr>
        <p:spPr>
          <a:xfrm>
            <a:off x="3530754" y="3821415"/>
            <a:ext cx="2245460" cy="853098"/>
          </a:xfrm>
        </p:spPr>
        <p:txBody>
          <a:bodyPr>
            <a:normAutofit/>
          </a:bodyPr>
          <a:lstStyle>
            <a:lvl1pPr marL="0" indent="0">
              <a:buNone/>
              <a:defRPr sz="1800"/>
            </a:lvl1pPr>
          </a:lstStyle>
          <a:p>
            <a:pPr lvl="0"/>
            <a:r>
              <a:rPr lang="en-US"/>
              <a:t>Click to edit Master text</a:t>
            </a:r>
          </a:p>
        </p:txBody>
      </p:sp>
    </p:spTree>
    <p:extLst>
      <p:ext uri="{BB962C8B-B14F-4D97-AF65-F5344CB8AC3E}">
        <p14:creationId xmlns:p14="http://schemas.microsoft.com/office/powerpoint/2010/main" val="155335445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7C7BF84-D9F6-55AE-484B-94E597DA6963}"/>
              </a:ext>
            </a:extLst>
          </p:cNvPr>
          <p:cNvSpPr>
            <a:spLocks noGrp="1"/>
          </p:cNvSpPr>
          <p:nvPr>
            <p:ph type="pic" sz="quarter" idx="14" hasCustomPrompt="1"/>
          </p:nvPr>
        </p:nvSpPr>
        <p:spPr>
          <a:xfrm>
            <a:off x="7451385" y="0"/>
            <a:ext cx="4783129" cy="6858000"/>
          </a:xfrm>
          <a:solidFill>
            <a:schemeClr val="bg1">
              <a:lumMod val="95000"/>
            </a:schemeClr>
          </a:solidFill>
        </p:spPr>
        <p:txBody>
          <a:bodyPr vert="horz" wrap="square" lIns="91440" tIns="45720" rIns="91440" bIns="45720" rtlCol="0" anchor="ctr" anchorCtr="1">
            <a:noAutofit/>
          </a:bodyPr>
          <a:lstStyle>
            <a:lvl1pPr marL="0" indent="0">
              <a:buNone/>
              <a:defRPr lang="en-GB" sz="1799"/>
            </a:lvl1pPr>
          </a:lstStyle>
          <a:p>
            <a:pPr marL="228531" lvl="0" indent="-228531" algn="ctr"/>
            <a:r>
              <a:rPr lang="en-US" noProof="0"/>
              <a:t>Insert Image</a:t>
            </a:r>
          </a:p>
        </p:txBody>
      </p:sp>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endParaRPr lang="en-US"/>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1019197" y="2137285"/>
            <a:ext cx="3931170" cy="294735"/>
          </a:xfrm>
          <a:prstGeom prst="rect">
            <a:avLst/>
          </a:prstGeom>
        </p:spPr>
        <p:txBody>
          <a:bodyPr vert="horz" lIns="0" tIns="45708" rIns="0" bIns="45708" rtlCol="0" anchor="ctr" anchorCtr="0"/>
          <a:lstStyle>
            <a:lvl1pPr>
              <a:defRPr lang="en-US" sz="900" b="0" spc="300" dirty="0">
                <a:solidFill>
                  <a:schemeClr val="tx2"/>
                </a:solidFill>
                <a:latin typeface="Arial" panose="020B0604020202020204" pitchFamily="34" charset="0"/>
                <a:cs typeface="Arial" panose="020B0604020202020204" pitchFamily="34" charset="0"/>
              </a:defRPr>
            </a:lvl1pPr>
          </a:lstStyle>
          <a:p>
            <a:r>
              <a:rPr lang="en-NZ"/>
              <a:t>SECTION XX</a:t>
            </a:r>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1019197" y="3429782"/>
            <a:ext cx="6217581" cy="1311128"/>
          </a:xfrm>
        </p:spPr>
        <p:txBody>
          <a:bodyPr wrap="square" anchor="t" anchorCtr="0">
            <a:spAutoFit/>
          </a:bodyPr>
          <a:lstStyle>
            <a:lvl1pPr>
              <a:defRPr sz="4400" b="0">
                <a:solidFill>
                  <a:schemeClr val="bg1"/>
                </a:solidFill>
              </a:defRPr>
            </a:lvl1pPr>
          </a:lstStyle>
          <a:p>
            <a:r>
              <a:rPr lang="en-US"/>
              <a:t>CLICK TO EDIT MASTER TITLE STYLE</a:t>
            </a:r>
          </a:p>
        </p:txBody>
      </p:sp>
      <p:pic>
        <p:nvPicPr>
          <p:cNvPr id="2" name="Picture 1">
            <a:extLst>
              <a:ext uri="{FF2B5EF4-FFF2-40B4-BE49-F238E27FC236}">
                <a16:creationId xmlns:a16="http://schemas.microsoft.com/office/drawing/2014/main" id="{6252E9A3-791C-0656-301D-EBD6508BC6C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85323" y="657649"/>
            <a:ext cx="2645312" cy="366980"/>
          </a:xfrm>
          <a:prstGeom prst="rect">
            <a:avLst/>
          </a:prstGeom>
        </p:spPr>
      </p:pic>
    </p:spTree>
    <p:extLst>
      <p:ext uri="{BB962C8B-B14F-4D97-AF65-F5344CB8AC3E}">
        <p14:creationId xmlns:p14="http://schemas.microsoft.com/office/powerpoint/2010/main" val="218234223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5" name="Title 1">
            <a:extLst>
              <a:ext uri="{FF2B5EF4-FFF2-40B4-BE49-F238E27FC236}">
                <a16:creationId xmlns:a16="http://schemas.microsoft.com/office/drawing/2014/main" id="{E54027AB-D885-DF4F-9445-717B8E8FBE26}"/>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320870210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34954472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7C7BF84-D9F6-55AE-484B-94E597DA6963}"/>
              </a:ext>
            </a:extLst>
          </p:cNvPr>
          <p:cNvSpPr>
            <a:spLocks noGrp="1"/>
          </p:cNvSpPr>
          <p:nvPr>
            <p:ph type="pic" sz="quarter" idx="14" hasCustomPrompt="1"/>
          </p:nvPr>
        </p:nvSpPr>
        <p:spPr>
          <a:xfrm>
            <a:off x="0" y="0"/>
            <a:ext cx="4221581" cy="6858000"/>
          </a:xfrm>
          <a:solidFill>
            <a:schemeClr val="bg1">
              <a:lumMod val="95000"/>
            </a:schemeClr>
          </a:solidFill>
        </p:spPr>
        <p:txBody>
          <a:bodyPr vert="horz" wrap="square" lIns="91440" tIns="45720" rIns="91440" bIns="45720" rtlCol="0" anchor="ctr" anchorCtr="1">
            <a:noAutofit/>
          </a:bodyPr>
          <a:lstStyle>
            <a:lvl1pPr marL="0" indent="0">
              <a:buNone/>
              <a:defRPr lang="en-GB" sz="1799"/>
            </a:lvl1pPr>
          </a:lstStyle>
          <a:p>
            <a:pPr marL="228531" lvl="0" indent="-228531" algn="ctr"/>
            <a:r>
              <a:rPr lang="en-US" noProof="0"/>
              <a:t>Insert Image</a:t>
            </a:r>
          </a:p>
        </p:txBody>
      </p:sp>
      <p:sp>
        <p:nvSpPr>
          <p:cNvPr id="11" name="Content Placeholder 2">
            <a:extLst>
              <a:ext uri="{FF2B5EF4-FFF2-40B4-BE49-F238E27FC236}">
                <a16:creationId xmlns:a16="http://schemas.microsoft.com/office/drawing/2014/main" id="{580F8FBD-70BE-D64B-A605-9444670B776E}"/>
              </a:ext>
            </a:extLst>
          </p:cNvPr>
          <p:cNvSpPr>
            <a:spLocks noGrp="1"/>
          </p:cNvSpPr>
          <p:nvPr>
            <p:ph idx="13" hasCustomPrompt="1"/>
          </p:nvPr>
        </p:nvSpPr>
        <p:spPr>
          <a:xfrm>
            <a:off x="4676621" y="1448001"/>
            <a:ext cx="3163135"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4676621" y="5726437"/>
            <a:ext cx="6672622"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4676622" y="556050"/>
            <a:ext cx="6217581" cy="867930"/>
          </a:xfrm>
        </p:spPr>
        <p:txBody>
          <a:bodyPr wrap="square" anchor="t" anchorCtr="0">
            <a:spAutoFit/>
          </a:bodyPr>
          <a:lstStyle>
            <a:lvl1pPr>
              <a:defRPr sz="2800" b="0">
                <a:solidFill>
                  <a:schemeClr val="tx1">
                    <a:lumMod val="65000"/>
                    <a:lumOff val="35000"/>
                  </a:schemeClr>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93481B86-D846-9DBF-4F1A-14D7C86549E7}"/>
              </a:ext>
            </a:extLst>
          </p:cNvPr>
          <p:cNvSpPr>
            <a:spLocks noGrp="1"/>
          </p:cNvSpPr>
          <p:nvPr>
            <p:ph idx="15" hasCustomPrompt="1"/>
          </p:nvPr>
        </p:nvSpPr>
        <p:spPr>
          <a:xfrm>
            <a:off x="8171846" y="1448001"/>
            <a:ext cx="3163135"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Tree>
    <p:extLst>
      <p:ext uri="{BB962C8B-B14F-4D97-AF65-F5344CB8AC3E}">
        <p14:creationId xmlns:p14="http://schemas.microsoft.com/office/powerpoint/2010/main" val="159246329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80F8FBD-70BE-D64B-A605-9444670B776E}"/>
              </a:ext>
            </a:extLst>
          </p:cNvPr>
          <p:cNvSpPr>
            <a:spLocks noGrp="1"/>
          </p:cNvSpPr>
          <p:nvPr>
            <p:ph idx="13" hasCustomPrompt="1"/>
          </p:nvPr>
        </p:nvSpPr>
        <p:spPr>
          <a:xfrm>
            <a:off x="838200" y="1448001"/>
            <a:ext cx="5100121"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2" name="Content Placeholder 2">
            <a:extLst>
              <a:ext uri="{FF2B5EF4-FFF2-40B4-BE49-F238E27FC236}">
                <a16:creationId xmlns:a16="http://schemas.microsoft.com/office/drawing/2014/main" id="{F8054575-B9FB-3747-9C58-26000E9E51EA}"/>
              </a:ext>
            </a:extLst>
          </p:cNvPr>
          <p:cNvSpPr>
            <a:spLocks noGrp="1"/>
          </p:cNvSpPr>
          <p:nvPr>
            <p:ph idx="14" hasCustomPrompt="1"/>
          </p:nvPr>
        </p:nvSpPr>
        <p:spPr>
          <a:xfrm>
            <a:off x="6249120" y="1447101"/>
            <a:ext cx="5100121"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78728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A4D5-2C31-0857-4AC8-6E8E81727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671D8-C3D3-59B1-B2E6-24D6441254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A3459-9ECC-D0FE-9DD0-8E674CEDF49A}"/>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F86E9502-8C18-EF70-96A3-CE2C35B4B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6D6E-FE12-82FD-1848-E8E82FE3F5BF}"/>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320890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283643132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37E1B69-BA3B-134C-9565-C79D2A177B92}"/>
              </a:ext>
            </a:extLst>
          </p:cNvPr>
          <p:cNvSpPr>
            <a:spLocks noGrp="1"/>
          </p:cNvSpPr>
          <p:nvPr>
            <p:ph idx="14" hasCustomPrompt="1"/>
          </p:nvPr>
        </p:nvSpPr>
        <p:spPr>
          <a:xfrm>
            <a:off x="838200" y="1448001"/>
            <a:ext cx="32025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4" name="Content Placeholder 2">
            <a:extLst>
              <a:ext uri="{FF2B5EF4-FFF2-40B4-BE49-F238E27FC236}">
                <a16:creationId xmlns:a16="http://schemas.microsoft.com/office/drawing/2014/main" id="{A377C75E-6280-4E45-BABF-28D7E326DD96}"/>
              </a:ext>
            </a:extLst>
          </p:cNvPr>
          <p:cNvSpPr>
            <a:spLocks noGrp="1"/>
          </p:cNvSpPr>
          <p:nvPr>
            <p:ph idx="15" hasCustomPrompt="1"/>
          </p:nvPr>
        </p:nvSpPr>
        <p:spPr>
          <a:xfrm>
            <a:off x="4490150" y="1448001"/>
            <a:ext cx="32025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6" name="Content Placeholder 2">
            <a:extLst>
              <a:ext uri="{FF2B5EF4-FFF2-40B4-BE49-F238E27FC236}">
                <a16:creationId xmlns:a16="http://schemas.microsoft.com/office/drawing/2014/main" id="{A549B42C-9DF4-A744-9D0C-3E75855D0D04}"/>
              </a:ext>
            </a:extLst>
          </p:cNvPr>
          <p:cNvSpPr>
            <a:spLocks noGrp="1"/>
          </p:cNvSpPr>
          <p:nvPr>
            <p:ph idx="16" hasCustomPrompt="1"/>
          </p:nvPr>
        </p:nvSpPr>
        <p:spPr>
          <a:xfrm>
            <a:off x="8142100" y="1448001"/>
            <a:ext cx="32025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D9FC7448-BCAB-5A41-BCC6-12E789D74A2F}"/>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AAE5A6FA-575D-8648-A932-572E96179EEB}"/>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
        <p:nvSpPr>
          <p:cNvPr id="11" name="Footer Placeholder 4">
            <a:extLst>
              <a:ext uri="{FF2B5EF4-FFF2-40B4-BE49-F238E27FC236}">
                <a16:creationId xmlns:a16="http://schemas.microsoft.com/office/drawing/2014/main" id="{4A27D1BC-0D14-2841-8866-720B13FCEE8C}"/>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69290045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1D71D3-BA26-3345-8BD5-73D532948D0B}"/>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Tree>
    <p:extLst>
      <p:ext uri="{BB962C8B-B14F-4D97-AF65-F5344CB8AC3E}">
        <p14:creationId xmlns:p14="http://schemas.microsoft.com/office/powerpoint/2010/main" val="319734088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12192000" cy="6858000"/>
          </a:xfrm>
          <a:solidFill>
            <a:schemeClr val="bg1">
              <a:lumMod val="95000"/>
            </a:schemeClr>
          </a:solidFill>
        </p:spPr>
        <p:txBody>
          <a:bodyPr rtlCol="0">
            <a:normAutofit/>
          </a:bodyPr>
          <a:lstStyle>
            <a:lvl1pPr>
              <a:defRPr sz="1400"/>
            </a:lvl1pPr>
          </a:lstStyle>
          <a:p>
            <a:pPr lvl="0"/>
            <a:endParaRPr lang="en-US" noProof="0"/>
          </a:p>
        </p:txBody>
      </p:sp>
      <p:sp>
        <p:nvSpPr>
          <p:cNvPr id="4" name="Slide Number Placeholder 5">
            <a:extLst>
              <a:ext uri="{FF2B5EF4-FFF2-40B4-BE49-F238E27FC236}">
                <a16:creationId xmlns:a16="http://schemas.microsoft.com/office/drawing/2014/main" id="{46938C11-B6DF-6246-8163-A3A3054161F2}"/>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endParaRPr lang="en-US"/>
          </a:p>
        </p:txBody>
      </p:sp>
    </p:spTree>
    <p:extLst>
      <p:ext uri="{BB962C8B-B14F-4D97-AF65-F5344CB8AC3E}">
        <p14:creationId xmlns:p14="http://schemas.microsoft.com/office/powerpoint/2010/main" val="91964174"/>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2200C28-C09D-D91C-C31C-FB4B2FB61E1F}"/>
              </a:ext>
            </a:extLst>
          </p:cNvPr>
          <p:cNvSpPr>
            <a:spLocks noGrp="1"/>
          </p:cNvSpPr>
          <p:nvPr>
            <p:ph type="pic" sz="quarter" idx="15"/>
          </p:nvPr>
        </p:nvSpPr>
        <p:spPr>
          <a:xfrm>
            <a:off x="0" y="0"/>
            <a:ext cx="4578350" cy="6858000"/>
          </a:xfrm>
          <a:pattFill prst="pct20">
            <a:fgClr>
              <a:schemeClr val="bg2"/>
            </a:fgClr>
            <a:bgClr>
              <a:schemeClr val="bg1"/>
            </a:bgClr>
          </a:pattFill>
        </p:spPr>
        <p:txBody>
          <a:bodyPr/>
          <a:lstStyle/>
          <a:p>
            <a:endParaRPr lang="en-US"/>
          </a:p>
        </p:txBody>
      </p:sp>
      <p:sp>
        <p:nvSpPr>
          <p:cNvPr id="11" name="Content Placeholder 2">
            <a:extLst>
              <a:ext uri="{FF2B5EF4-FFF2-40B4-BE49-F238E27FC236}">
                <a16:creationId xmlns:a16="http://schemas.microsoft.com/office/drawing/2014/main" id="{580F8FBD-70BE-D64B-A605-9444670B776E}"/>
              </a:ext>
            </a:extLst>
          </p:cNvPr>
          <p:cNvSpPr>
            <a:spLocks noGrp="1"/>
          </p:cNvSpPr>
          <p:nvPr>
            <p:ph idx="13" hasCustomPrompt="1"/>
          </p:nvPr>
        </p:nvSpPr>
        <p:spPr>
          <a:xfrm>
            <a:off x="5102086" y="2279374"/>
            <a:ext cx="2968488" cy="3207416"/>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2" name="Content Placeholder 2">
            <a:extLst>
              <a:ext uri="{FF2B5EF4-FFF2-40B4-BE49-F238E27FC236}">
                <a16:creationId xmlns:a16="http://schemas.microsoft.com/office/drawing/2014/main" id="{F8054575-B9FB-3747-9C58-26000E9E51EA}"/>
              </a:ext>
            </a:extLst>
          </p:cNvPr>
          <p:cNvSpPr>
            <a:spLocks noGrp="1"/>
          </p:cNvSpPr>
          <p:nvPr>
            <p:ph idx="14" hasCustomPrompt="1"/>
          </p:nvPr>
        </p:nvSpPr>
        <p:spPr>
          <a:xfrm>
            <a:off x="8548225" y="2278474"/>
            <a:ext cx="2968488" cy="3207416"/>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6"/>
            <a:ext cx="352884" cy="365125"/>
          </a:xfrm>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5102087" y="5726437"/>
            <a:ext cx="6247157" cy="316554"/>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NZ"/>
          </a:p>
        </p:txBody>
      </p:sp>
      <p:sp>
        <p:nvSpPr>
          <p:cNvPr id="13" name="Title 1">
            <a:extLst>
              <a:ext uri="{FF2B5EF4-FFF2-40B4-BE49-F238E27FC236}">
                <a16:creationId xmlns:a16="http://schemas.microsoft.com/office/drawing/2014/main" id="{D7BD7F25-9F15-114B-BB2E-E8CF3CE50C38}"/>
              </a:ext>
            </a:extLst>
          </p:cNvPr>
          <p:cNvSpPr>
            <a:spLocks noGrp="1"/>
          </p:cNvSpPr>
          <p:nvPr>
            <p:ph type="title"/>
          </p:nvPr>
        </p:nvSpPr>
        <p:spPr>
          <a:xfrm>
            <a:off x="5102087" y="1371212"/>
            <a:ext cx="6414625" cy="652305"/>
          </a:xfrm>
        </p:spPr>
        <p:txBody>
          <a:bodyPr anchor="t" anchorCtr="0">
            <a:normAutofit/>
          </a:bodyPr>
          <a:lstStyle>
            <a:lvl1pPr>
              <a:defRPr sz="2999" b="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08892322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BB27079A-D102-424E-8754-7D2FE3CD5CFA}"/>
              </a:ext>
            </a:extLst>
          </p:cNvPr>
          <p:cNvSpPr>
            <a:spLocks noGrp="1"/>
          </p:cNvSpPr>
          <p:nvPr>
            <p:ph sz="quarter" idx="11"/>
          </p:nvPr>
        </p:nvSpPr>
        <p:spPr>
          <a:xfrm>
            <a:off x="491067" y="1447803"/>
            <a:ext cx="11209868" cy="4728633"/>
          </a:xfrm>
        </p:spPr>
        <p:txBody>
          <a:bodyPr/>
          <a:lstStyle>
            <a:lvl3pPr marL="541690" indent="-232758">
              <a:tabLst/>
              <a:defRPr sz="2132"/>
            </a:lvl3pPr>
            <a:lvl4pPr>
              <a:defRPr sz="2132"/>
            </a:lvl4pPr>
            <a:lvl5pPr marL="308933" indent="-308933">
              <a:tabLst/>
              <a:defRPr sz="213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F3A5DF8F-1D69-564D-8BB6-58009D816BFA}"/>
              </a:ext>
            </a:extLst>
          </p:cNvPr>
          <p:cNvSpPr>
            <a:spLocks noGrp="1"/>
          </p:cNvSpPr>
          <p:nvPr>
            <p:ph type="sldNum" sz="quarter" idx="4"/>
          </p:nvPr>
        </p:nvSpPr>
        <p:spPr>
          <a:xfrm>
            <a:off x="11514668" y="6419494"/>
            <a:ext cx="321733"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11" name="Footer Placeholder 12">
            <a:extLst>
              <a:ext uri="{FF2B5EF4-FFF2-40B4-BE49-F238E27FC236}">
                <a16:creationId xmlns:a16="http://schemas.microsoft.com/office/drawing/2014/main" id="{83606845-76AD-7C46-AE78-B7150038EAA5}"/>
              </a:ext>
            </a:extLst>
          </p:cNvPr>
          <p:cNvSpPr>
            <a:spLocks noGrp="1"/>
          </p:cNvSpPr>
          <p:nvPr>
            <p:ph type="ftr" sz="quarter" idx="3"/>
          </p:nvPr>
        </p:nvSpPr>
        <p:spPr>
          <a:xfrm>
            <a:off x="1495248" y="6423703"/>
            <a:ext cx="9190007" cy="332017"/>
          </a:xfrm>
        </p:spPr>
        <p:txBody>
          <a:bodyPr/>
          <a:lstStyle/>
          <a:p>
            <a:endParaRPr lang="en-US"/>
          </a:p>
        </p:txBody>
      </p:sp>
    </p:spTree>
    <p:extLst>
      <p:ext uri="{BB962C8B-B14F-4D97-AF65-F5344CB8AC3E}">
        <p14:creationId xmlns:p14="http://schemas.microsoft.com/office/powerpoint/2010/main" val="282549683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Two Content with 8 boxe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58" y="-14916"/>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727380"/>
          </a:xfrm>
        </p:spPr>
        <p:txBody>
          <a:bodyPr/>
          <a:lstStyle>
            <a:lvl1pPr marL="0" indent="0">
              <a:buNone/>
              <a:defRPr/>
            </a:lvl1pPr>
          </a:lstStyle>
          <a:p>
            <a:pPr lvl="0"/>
            <a:r>
              <a:rPr lang="en-US"/>
              <a:t>Click to edit Master text</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727380"/>
          </a:xfrm>
        </p:spPr>
        <p:txBody>
          <a:bodyPr/>
          <a:lstStyle>
            <a:lvl1pPr marL="0" indent="0">
              <a:buNone/>
              <a:defRPr/>
            </a:lvl1pPr>
          </a:lstStyle>
          <a:p>
            <a:pPr lvl="0"/>
            <a:r>
              <a:rPr lang="en-US"/>
              <a:t>Click to edit Master text</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3666" y="-26258"/>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6B324170-206C-0719-BF55-BB9A42ED36E6}"/>
              </a:ext>
            </a:extLst>
          </p:cNvPr>
          <p:cNvSpPr>
            <a:spLocks noGrp="1"/>
          </p:cNvSpPr>
          <p:nvPr>
            <p:ph sz="half" idx="15"/>
          </p:nvPr>
        </p:nvSpPr>
        <p:spPr>
          <a:xfrm>
            <a:off x="838200" y="5275752"/>
            <a:ext cx="5181600" cy="727380"/>
          </a:xfrm>
        </p:spPr>
        <p:txBody>
          <a:bodyPr/>
          <a:lstStyle>
            <a:lvl1pPr marL="0" indent="0">
              <a:buNone/>
              <a:defRPr/>
            </a:lvl1pPr>
          </a:lstStyle>
          <a:p>
            <a:pPr lvl="0"/>
            <a:r>
              <a:rPr lang="en-US"/>
              <a:t>Click to edit Master text</a:t>
            </a:r>
          </a:p>
        </p:txBody>
      </p:sp>
      <p:sp>
        <p:nvSpPr>
          <p:cNvPr id="16" name="Content Placeholder 2">
            <a:extLst>
              <a:ext uri="{FF2B5EF4-FFF2-40B4-BE49-F238E27FC236}">
                <a16:creationId xmlns:a16="http://schemas.microsoft.com/office/drawing/2014/main" id="{040F3AEC-4D31-3A7C-AB59-356EA4460CFB}"/>
              </a:ext>
            </a:extLst>
          </p:cNvPr>
          <p:cNvSpPr>
            <a:spLocks noGrp="1"/>
          </p:cNvSpPr>
          <p:nvPr>
            <p:ph sz="half" idx="16"/>
          </p:nvPr>
        </p:nvSpPr>
        <p:spPr>
          <a:xfrm>
            <a:off x="838200" y="2626181"/>
            <a:ext cx="5181600" cy="727380"/>
          </a:xfrm>
        </p:spPr>
        <p:txBody>
          <a:bodyPr/>
          <a:lstStyle>
            <a:lvl1pPr marL="0" indent="0">
              <a:buNone/>
              <a:defRPr/>
            </a:lvl1pPr>
          </a:lstStyle>
          <a:p>
            <a:pPr lvl="0"/>
            <a:r>
              <a:rPr lang="en-US"/>
              <a:t>Click to edit Master text</a:t>
            </a:r>
          </a:p>
        </p:txBody>
      </p:sp>
      <p:sp>
        <p:nvSpPr>
          <p:cNvPr id="17" name="Content Placeholder 2">
            <a:extLst>
              <a:ext uri="{FF2B5EF4-FFF2-40B4-BE49-F238E27FC236}">
                <a16:creationId xmlns:a16="http://schemas.microsoft.com/office/drawing/2014/main" id="{8239534F-34AA-8FC6-9F89-4D981BE13646}"/>
              </a:ext>
            </a:extLst>
          </p:cNvPr>
          <p:cNvSpPr>
            <a:spLocks noGrp="1"/>
          </p:cNvSpPr>
          <p:nvPr>
            <p:ph sz="half" idx="17"/>
          </p:nvPr>
        </p:nvSpPr>
        <p:spPr>
          <a:xfrm>
            <a:off x="838200" y="3452422"/>
            <a:ext cx="5181600" cy="727380"/>
          </a:xfrm>
        </p:spPr>
        <p:txBody>
          <a:bodyPr/>
          <a:lstStyle>
            <a:lvl1pPr marL="0" indent="0">
              <a:buNone/>
              <a:defRPr/>
            </a:lvl1pPr>
          </a:lstStyle>
          <a:p>
            <a:pPr lvl="0"/>
            <a:r>
              <a:rPr lang="en-US"/>
              <a:t>Click to edit Master text</a:t>
            </a:r>
          </a:p>
        </p:txBody>
      </p:sp>
      <p:sp>
        <p:nvSpPr>
          <p:cNvPr id="18" name="Content Placeholder 2">
            <a:extLst>
              <a:ext uri="{FF2B5EF4-FFF2-40B4-BE49-F238E27FC236}">
                <a16:creationId xmlns:a16="http://schemas.microsoft.com/office/drawing/2014/main" id="{41AE561A-DC0B-1788-4EC0-375B804DF012}"/>
              </a:ext>
            </a:extLst>
          </p:cNvPr>
          <p:cNvSpPr>
            <a:spLocks noGrp="1"/>
          </p:cNvSpPr>
          <p:nvPr>
            <p:ph sz="half" idx="18"/>
          </p:nvPr>
        </p:nvSpPr>
        <p:spPr>
          <a:xfrm>
            <a:off x="838200" y="4329787"/>
            <a:ext cx="5181600" cy="727380"/>
          </a:xfrm>
        </p:spPr>
        <p:txBody>
          <a:bodyPr/>
          <a:lstStyle>
            <a:lvl1pPr marL="0" indent="0">
              <a:buNone/>
              <a:defRPr/>
            </a:lvl1pPr>
          </a:lstStyle>
          <a:p>
            <a:pPr lvl="0"/>
            <a:r>
              <a:rPr lang="en-US"/>
              <a:t>Click to edit Master text</a:t>
            </a:r>
          </a:p>
        </p:txBody>
      </p:sp>
      <p:sp>
        <p:nvSpPr>
          <p:cNvPr id="19" name="Content Placeholder 3">
            <a:extLst>
              <a:ext uri="{FF2B5EF4-FFF2-40B4-BE49-F238E27FC236}">
                <a16:creationId xmlns:a16="http://schemas.microsoft.com/office/drawing/2014/main" id="{87F0FBDB-273E-D60B-B2B6-6E3D01E6EA19}"/>
              </a:ext>
            </a:extLst>
          </p:cNvPr>
          <p:cNvSpPr>
            <a:spLocks noGrp="1"/>
          </p:cNvSpPr>
          <p:nvPr>
            <p:ph sz="half" idx="19"/>
          </p:nvPr>
        </p:nvSpPr>
        <p:spPr>
          <a:xfrm>
            <a:off x="6186055" y="2641229"/>
            <a:ext cx="5181600" cy="727380"/>
          </a:xfrm>
        </p:spPr>
        <p:txBody>
          <a:bodyPr/>
          <a:lstStyle>
            <a:lvl1pPr marL="0" indent="0">
              <a:buNone/>
              <a:defRPr/>
            </a:lvl1pPr>
          </a:lstStyle>
          <a:p>
            <a:pPr lvl="0"/>
            <a:r>
              <a:rPr lang="en-US"/>
              <a:t>Click to edit Master text</a:t>
            </a:r>
          </a:p>
        </p:txBody>
      </p:sp>
      <p:sp>
        <p:nvSpPr>
          <p:cNvPr id="20" name="Content Placeholder 3">
            <a:extLst>
              <a:ext uri="{FF2B5EF4-FFF2-40B4-BE49-F238E27FC236}">
                <a16:creationId xmlns:a16="http://schemas.microsoft.com/office/drawing/2014/main" id="{A331B666-94C3-1364-CFC3-B9356134B448}"/>
              </a:ext>
            </a:extLst>
          </p:cNvPr>
          <p:cNvSpPr>
            <a:spLocks noGrp="1"/>
          </p:cNvSpPr>
          <p:nvPr>
            <p:ph sz="half" idx="20"/>
          </p:nvPr>
        </p:nvSpPr>
        <p:spPr>
          <a:xfrm>
            <a:off x="6186055" y="5277245"/>
            <a:ext cx="5181600" cy="727380"/>
          </a:xfrm>
        </p:spPr>
        <p:txBody>
          <a:bodyPr/>
          <a:lstStyle>
            <a:lvl1pPr marL="0" indent="0">
              <a:buNone/>
              <a:defRPr/>
            </a:lvl1pPr>
          </a:lstStyle>
          <a:p>
            <a:pPr lvl="0"/>
            <a:r>
              <a:rPr lang="en-US"/>
              <a:t>Click to edit Master text</a:t>
            </a:r>
          </a:p>
        </p:txBody>
      </p:sp>
      <p:sp>
        <p:nvSpPr>
          <p:cNvPr id="21" name="Content Placeholder 3">
            <a:extLst>
              <a:ext uri="{FF2B5EF4-FFF2-40B4-BE49-F238E27FC236}">
                <a16:creationId xmlns:a16="http://schemas.microsoft.com/office/drawing/2014/main" id="{53019E6B-3F4E-51C7-D626-3295D9B0C9B7}"/>
              </a:ext>
            </a:extLst>
          </p:cNvPr>
          <p:cNvSpPr>
            <a:spLocks noGrp="1"/>
          </p:cNvSpPr>
          <p:nvPr>
            <p:ph sz="half" idx="21"/>
          </p:nvPr>
        </p:nvSpPr>
        <p:spPr>
          <a:xfrm>
            <a:off x="6186055" y="4355140"/>
            <a:ext cx="5181600" cy="727380"/>
          </a:xfrm>
        </p:spPr>
        <p:txBody>
          <a:bodyPr/>
          <a:lstStyle>
            <a:lvl1pPr marL="0" indent="0">
              <a:buNone/>
              <a:defRPr/>
            </a:lvl1pPr>
          </a:lstStyle>
          <a:p>
            <a:pPr lvl="0"/>
            <a:r>
              <a:rPr lang="en-US"/>
              <a:t>Click to edit Master text</a:t>
            </a:r>
          </a:p>
        </p:txBody>
      </p:sp>
      <p:sp>
        <p:nvSpPr>
          <p:cNvPr id="22" name="Content Placeholder 3">
            <a:extLst>
              <a:ext uri="{FF2B5EF4-FFF2-40B4-BE49-F238E27FC236}">
                <a16:creationId xmlns:a16="http://schemas.microsoft.com/office/drawing/2014/main" id="{18912329-0CA5-53DB-C42F-A14BFE085A2D}"/>
              </a:ext>
            </a:extLst>
          </p:cNvPr>
          <p:cNvSpPr>
            <a:spLocks noGrp="1"/>
          </p:cNvSpPr>
          <p:nvPr>
            <p:ph sz="half" idx="22"/>
          </p:nvPr>
        </p:nvSpPr>
        <p:spPr>
          <a:xfrm>
            <a:off x="6186055" y="3483297"/>
            <a:ext cx="5181600" cy="727380"/>
          </a:xfrm>
        </p:spPr>
        <p:txBody>
          <a:bodyPr/>
          <a:lstStyle>
            <a:lvl1pPr marL="0" indent="0">
              <a:buNone/>
              <a:defRPr/>
            </a:lvl1pPr>
          </a:lstStyle>
          <a:p>
            <a:pPr lvl="0"/>
            <a:r>
              <a:rPr lang="en-US"/>
              <a:t>Click to edit Master text</a:t>
            </a:r>
          </a:p>
        </p:txBody>
      </p:sp>
    </p:spTree>
    <p:extLst>
      <p:ext uri="{BB962C8B-B14F-4D97-AF65-F5344CB8AC3E}">
        <p14:creationId xmlns:p14="http://schemas.microsoft.com/office/powerpoint/2010/main" val="37791288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79481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2138208"/>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Diagram&#10;&#10;Description automatically generated">
            <a:extLst>
              <a:ext uri="{FF2B5EF4-FFF2-40B4-BE49-F238E27FC236}">
                <a16:creationId xmlns:a16="http://schemas.microsoft.com/office/drawing/2014/main" id="{FF3B0545-96A6-DDF0-7A51-339F13879AA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A0A87933-2874-1381-48BE-2E7CC9ED1A1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19008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Diagram&#10;&#10;Description automatically generated">
            <a:extLst>
              <a:ext uri="{FF2B5EF4-FFF2-40B4-BE49-F238E27FC236}">
                <a16:creationId xmlns:a16="http://schemas.microsoft.com/office/drawing/2014/main" id="{FF3B0545-96A6-DDF0-7A51-339F13879AA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A0A87933-2874-1381-48BE-2E7CC9ED1A1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85824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Large Title with 8 boxe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96745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967451"/>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BCC7828-EB93-B072-B9EC-9259F43C80EF}"/>
              </a:ext>
            </a:extLst>
          </p:cNvPr>
          <p:cNvSpPr>
            <a:spLocks noGrp="1"/>
          </p:cNvSpPr>
          <p:nvPr>
            <p:ph sz="half" idx="13"/>
          </p:nvPr>
        </p:nvSpPr>
        <p:spPr>
          <a:xfrm>
            <a:off x="6186055" y="2853611"/>
            <a:ext cx="5181600" cy="967451"/>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A39A899F-39DD-A31C-063E-CCC453B6A567}"/>
              </a:ext>
            </a:extLst>
          </p:cNvPr>
          <p:cNvSpPr>
            <a:spLocks noGrp="1"/>
          </p:cNvSpPr>
          <p:nvPr>
            <p:ph sz="half" idx="14"/>
          </p:nvPr>
        </p:nvSpPr>
        <p:spPr>
          <a:xfrm>
            <a:off x="838200" y="3012842"/>
            <a:ext cx="5181600" cy="967451"/>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7E3BFEE9-E5CE-AFD8-CA7C-BA4D359EDCDE}"/>
              </a:ext>
            </a:extLst>
          </p:cNvPr>
          <p:cNvSpPr>
            <a:spLocks noGrp="1"/>
          </p:cNvSpPr>
          <p:nvPr>
            <p:ph sz="half" idx="15"/>
          </p:nvPr>
        </p:nvSpPr>
        <p:spPr>
          <a:xfrm>
            <a:off x="757844" y="5117002"/>
            <a:ext cx="5181600" cy="967451"/>
          </a:xfrm>
        </p:spPr>
        <p:txBody>
          <a:bodyPr/>
          <a:lstStyle>
            <a:lvl1pPr marL="0" indent="0">
              <a:buNone/>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DA76AC9D-8113-32C4-8801-8773A1422502}"/>
              </a:ext>
            </a:extLst>
          </p:cNvPr>
          <p:cNvSpPr>
            <a:spLocks noGrp="1"/>
          </p:cNvSpPr>
          <p:nvPr>
            <p:ph sz="half" idx="16"/>
          </p:nvPr>
        </p:nvSpPr>
        <p:spPr>
          <a:xfrm>
            <a:off x="757844" y="4088473"/>
            <a:ext cx="5181600" cy="96745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2B5602E8-1546-34B3-FE72-82BC51F04CBE}"/>
              </a:ext>
            </a:extLst>
          </p:cNvPr>
          <p:cNvSpPr>
            <a:spLocks noGrp="1"/>
          </p:cNvSpPr>
          <p:nvPr>
            <p:ph sz="half" idx="17"/>
          </p:nvPr>
        </p:nvSpPr>
        <p:spPr>
          <a:xfrm>
            <a:off x="6179359" y="4118900"/>
            <a:ext cx="5181600" cy="967451"/>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17989FF5-537C-43B1-EAE8-087FBD1B5648}"/>
              </a:ext>
            </a:extLst>
          </p:cNvPr>
          <p:cNvSpPr>
            <a:spLocks noGrp="1"/>
          </p:cNvSpPr>
          <p:nvPr>
            <p:ph sz="half" idx="18"/>
          </p:nvPr>
        </p:nvSpPr>
        <p:spPr>
          <a:xfrm>
            <a:off x="6153035" y="5146886"/>
            <a:ext cx="5181600" cy="967451"/>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50C1495C-14D2-B59D-4361-3D37A90C0B03}"/>
              </a:ext>
            </a:extLst>
          </p:cNvPr>
          <p:cNvSpPr>
            <a:spLocks noGrp="1"/>
          </p:cNvSpPr>
          <p:nvPr>
            <p:ph sz="half" idx="19"/>
          </p:nvPr>
        </p:nvSpPr>
        <p:spPr>
          <a:xfrm>
            <a:off x="6305435" y="5299286"/>
            <a:ext cx="5181600" cy="967451"/>
          </a:xfrm>
        </p:spPr>
        <p:txBody>
          <a:bodyPr/>
          <a:lstStyle>
            <a:lvl1pPr marL="0" indent="0">
              <a:buNone/>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1F9F1791-74B3-09AE-5CC4-5B7B8F182579}"/>
              </a:ext>
            </a:extLst>
          </p:cNvPr>
          <p:cNvSpPr>
            <a:spLocks noGrp="1"/>
          </p:cNvSpPr>
          <p:nvPr>
            <p:ph sz="half" idx="20"/>
          </p:nvPr>
        </p:nvSpPr>
        <p:spPr>
          <a:xfrm>
            <a:off x="6457835" y="5451686"/>
            <a:ext cx="5181600" cy="967451"/>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827269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3E881E40-8CC0-3153-E393-0BB08BE84102}"/>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87281048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cSld name="1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37554378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Two Content with background">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9032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12175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8_Large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142994"/>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85309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853098"/>
          </a:xfrm>
        </p:spPr>
        <p:txBody>
          <a:bodyPr/>
          <a:lstStyle/>
          <a:p>
            <a:pPr lvl="0"/>
            <a:r>
              <a:rPr lang="en-US"/>
              <a:t>Click to edit Master text</a:t>
            </a:r>
          </a:p>
        </p:txBody>
      </p:sp>
      <p:sp>
        <p:nvSpPr>
          <p:cNvPr id="6" name="Text Placeholder 6">
            <a:extLst>
              <a:ext uri="{FF2B5EF4-FFF2-40B4-BE49-F238E27FC236}">
                <a16:creationId xmlns:a16="http://schemas.microsoft.com/office/drawing/2014/main" id="{2C061809-DF92-CFF5-97E3-4B42F7D97FC5}"/>
              </a:ext>
            </a:extLst>
          </p:cNvPr>
          <p:cNvSpPr>
            <a:spLocks noGrp="1"/>
          </p:cNvSpPr>
          <p:nvPr>
            <p:ph type="body" sz="quarter" idx="11"/>
          </p:nvPr>
        </p:nvSpPr>
        <p:spPr>
          <a:xfrm>
            <a:off x="6096000" y="2839122"/>
            <a:ext cx="5195888" cy="853098"/>
          </a:xfrm>
        </p:spPr>
        <p:txBody>
          <a:bodyPr/>
          <a:lstStyle/>
          <a:p>
            <a:pPr lvl="0"/>
            <a:r>
              <a:rPr lang="en-US"/>
              <a:t>Click to edit Master text</a:t>
            </a:r>
          </a:p>
        </p:txBody>
      </p:sp>
      <p:sp>
        <p:nvSpPr>
          <p:cNvPr id="10" name="Text Placeholder 6">
            <a:extLst>
              <a:ext uri="{FF2B5EF4-FFF2-40B4-BE49-F238E27FC236}">
                <a16:creationId xmlns:a16="http://schemas.microsoft.com/office/drawing/2014/main" id="{25470C40-1E22-AEF9-39DC-49ED994DAAE0}"/>
              </a:ext>
            </a:extLst>
          </p:cNvPr>
          <p:cNvSpPr>
            <a:spLocks noGrp="1"/>
          </p:cNvSpPr>
          <p:nvPr>
            <p:ph type="body" sz="quarter" idx="12"/>
          </p:nvPr>
        </p:nvSpPr>
        <p:spPr>
          <a:xfrm>
            <a:off x="6096000" y="3841506"/>
            <a:ext cx="5195888" cy="853098"/>
          </a:xfrm>
        </p:spPr>
        <p:txBody>
          <a:bodyPr/>
          <a:lstStyle/>
          <a:p>
            <a:pPr lvl="0"/>
            <a:r>
              <a:rPr lang="en-US"/>
              <a:t>Click to edit Master text</a:t>
            </a:r>
          </a:p>
        </p:txBody>
      </p:sp>
      <p:sp>
        <p:nvSpPr>
          <p:cNvPr id="11" name="Text Placeholder 6">
            <a:extLst>
              <a:ext uri="{FF2B5EF4-FFF2-40B4-BE49-F238E27FC236}">
                <a16:creationId xmlns:a16="http://schemas.microsoft.com/office/drawing/2014/main" id="{185E6C3F-B2C4-A79B-F0E2-A2050C81CB01}"/>
              </a:ext>
            </a:extLst>
          </p:cNvPr>
          <p:cNvSpPr>
            <a:spLocks noGrp="1"/>
          </p:cNvSpPr>
          <p:nvPr>
            <p:ph type="body" sz="quarter" idx="13"/>
          </p:nvPr>
        </p:nvSpPr>
        <p:spPr>
          <a:xfrm>
            <a:off x="6089648" y="4843890"/>
            <a:ext cx="2245460" cy="853098"/>
          </a:xfrm>
        </p:spPr>
        <p:txBody>
          <a:bodyPr>
            <a:normAutofit/>
          </a:bodyPr>
          <a:lstStyle>
            <a:lvl1pPr marL="0" indent="0">
              <a:buNone/>
              <a:defRPr sz="1800"/>
            </a:lvl1pPr>
          </a:lstStyle>
          <a:p>
            <a:pPr lvl="0"/>
            <a:r>
              <a:rPr lang="en-US"/>
              <a:t>Click to edit Master text</a:t>
            </a:r>
          </a:p>
        </p:txBody>
      </p:sp>
      <p:sp>
        <p:nvSpPr>
          <p:cNvPr id="13" name="Text Placeholder 6">
            <a:extLst>
              <a:ext uri="{FF2B5EF4-FFF2-40B4-BE49-F238E27FC236}">
                <a16:creationId xmlns:a16="http://schemas.microsoft.com/office/drawing/2014/main" id="{21981048-C31E-7271-05CD-11A07C7ACDEB}"/>
              </a:ext>
            </a:extLst>
          </p:cNvPr>
          <p:cNvSpPr>
            <a:spLocks noGrp="1"/>
          </p:cNvSpPr>
          <p:nvPr>
            <p:ph type="body" sz="quarter" idx="14"/>
          </p:nvPr>
        </p:nvSpPr>
        <p:spPr>
          <a:xfrm>
            <a:off x="769969" y="4816224"/>
            <a:ext cx="2245460" cy="853098"/>
          </a:xfrm>
        </p:spPr>
        <p:txBody>
          <a:bodyPr>
            <a:normAutofit/>
          </a:bodyPr>
          <a:lstStyle>
            <a:lvl1pPr marL="0" indent="0">
              <a:buNone/>
              <a:defRPr sz="1800"/>
            </a:lvl1pPr>
          </a:lstStyle>
          <a:p>
            <a:pPr lvl="0"/>
            <a:r>
              <a:rPr lang="en-US"/>
              <a:t>Click to edit Master text</a:t>
            </a:r>
          </a:p>
        </p:txBody>
      </p:sp>
      <p:sp>
        <p:nvSpPr>
          <p:cNvPr id="14" name="Text Placeholder 6">
            <a:extLst>
              <a:ext uri="{FF2B5EF4-FFF2-40B4-BE49-F238E27FC236}">
                <a16:creationId xmlns:a16="http://schemas.microsoft.com/office/drawing/2014/main" id="{A1293720-CE52-7A84-2370-6F1C552345A9}"/>
              </a:ext>
            </a:extLst>
          </p:cNvPr>
          <p:cNvSpPr>
            <a:spLocks noGrp="1"/>
          </p:cNvSpPr>
          <p:nvPr>
            <p:ph type="body" sz="quarter" idx="15"/>
          </p:nvPr>
        </p:nvSpPr>
        <p:spPr>
          <a:xfrm>
            <a:off x="3453211" y="4796998"/>
            <a:ext cx="2245460" cy="853098"/>
          </a:xfrm>
        </p:spPr>
        <p:txBody>
          <a:bodyPr>
            <a:normAutofit/>
          </a:bodyPr>
          <a:lstStyle>
            <a:lvl1pPr marL="0" indent="0">
              <a:buNone/>
              <a:defRPr sz="1800"/>
            </a:lvl1pPr>
          </a:lstStyle>
          <a:p>
            <a:pPr lvl="0"/>
            <a:r>
              <a:rPr lang="en-US"/>
              <a:t>Click to edit Master text</a:t>
            </a:r>
          </a:p>
        </p:txBody>
      </p:sp>
      <p:sp>
        <p:nvSpPr>
          <p:cNvPr id="15" name="Text Placeholder 6">
            <a:extLst>
              <a:ext uri="{FF2B5EF4-FFF2-40B4-BE49-F238E27FC236}">
                <a16:creationId xmlns:a16="http://schemas.microsoft.com/office/drawing/2014/main" id="{31179718-1B48-39A6-EC9B-B9826370D799}"/>
              </a:ext>
            </a:extLst>
          </p:cNvPr>
          <p:cNvSpPr>
            <a:spLocks noGrp="1"/>
          </p:cNvSpPr>
          <p:nvPr>
            <p:ph type="body" sz="quarter" idx="16"/>
          </p:nvPr>
        </p:nvSpPr>
        <p:spPr>
          <a:xfrm>
            <a:off x="9210672" y="4852011"/>
            <a:ext cx="2245460" cy="853098"/>
          </a:xfrm>
        </p:spPr>
        <p:txBody>
          <a:bodyPr>
            <a:normAutofit/>
          </a:bodyPr>
          <a:lstStyle>
            <a:lvl1pPr marL="0" indent="0">
              <a:buNone/>
              <a:defRPr sz="1800"/>
            </a:lvl1pPr>
          </a:lstStyle>
          <a:p>
            <a:pPr lvl="0"/>
            <a:r>
              <a:rPr lang="en-US"/>
              <a:t>Click to edit Master text</a:t>
            </a:r>
          </a:p>
        </p:txBody>
      </p:sp>
      <p:sp>
        <p:nvSpPr>
          <p:cNvPr id="17" name="Text Placeholder 6">
            <a:extLst>
              <a:ext uri="{FF2B5EF4-FFF2-40B4-BE49-F238E27FC236}">
                <a16:creationId xmlns:a16="http://schemas.microsoft.com/office/drawing/2014/main" id="{B260766E-6B6B-C89F-1833-34447B3200E1}"/>
              </a:ext>
            </a:extLst>
          </p:cNvPr>
          <p:cNvSpPr>
            <a:spLocks noGrp="1"/>
          </p:cNvSpPr>
          <p:nvPr>
            <p:ph type="body" sz="quarter" idx="17"/>
          </p:nvPr>
        </p:nvSpPr>
        <p:spPr>
          <a:xfrm>
            <a:off x="765201" y="3821415"/>
            <a:ext cx="2245460" cy="853098"/>
          </a:xfrm>
        </p:spPr>
        <p:txBody>
          <a:bodyPr>
            <a:normAutofit/>
          </a:bodyPr>
          <a:lstStyle>
            <a:lvl1pPr marL="0" indent="0">
              <a:buNone/>
              <a:defRPr sz="1800"/>
            </a:lvl1pPr>
          </a:lstStyle>
          <a:p>
            <a:pPr lvl="0"/>
            <a:r>
              <a:rPr lang="en-US"/>
              <a:t>Click to edit Master text</a:t>
            </a:r>
          </a:p>
        </p:txBody>
      </p:sp>
      <p:sp>
        <p:nvSpPr>
          <p:cNvPr id="18" name="Text Placeholder 6">
            <a:extLst>
              <a:ext uri="{FF2B5EF4-FFF2-40B4-BE49-F238E27FC236}">
                <a16:creationId xmlns:a16="http://schemas.microsoft.com/office/drawing/2014/main" id="{964B464E-42A1-4C9F-E8A8-5492EB4B065A}"/>
              </a:ext>
            </a:extLst>
          </p:cNvPr>
          <p:cNvSpPr>
            <a:spLocks noGrp="1"/>
          </p:cNvSpPr>
          <p:nvPr>
            <p:ph type="body" sz="quarter" idx="18"/>
          </p:nvPr>
        </p:nvSpPr>
        <p:spPr>
          <a:xfrm>
            <a:off x="3530754" y="2859505"/>
            <a:ext cx="2245460" cy="853098"/>
          </a:xfrm>
        </p:spPr>
        <p:txBody>
          <a:bodyPr>
            <a:normAutofit/>
          </a:bodyPr>
          <a:lstStyle>
            <a:lvl1pPr marL="0" indent="0">
              <a:buNone/>
              <a:defRPr sz="1800"/>
            </a:lvl1pPr>
          </a:lstStyle>
          <a:p>
            <a:pPr lvl="0"/>
            <a:r>
              <a:rPr lang="en-US"/>
              <a:t>Click to edit Master text</a:t>
            </a:r>
          </a:p>
        </p:txBody>
      </p:sp>
      <p:sp>
        <p:nvSpPr>
          <p:cNvPr id="19" name="Text Placeholder 6">
            <a:extLst>
              <a:ext uri="{FF2B5EF4-FFF2-40B4-BE49-F238E27FC236}">
                <a16:creationId xmlns:a16="http://schemas.microsoft.com/office/drawing/2014/main" id="{2BBF042E-1887-2E36-5AA7-504F2C5F9D89}"/>
              </a:ext>
            </a:extLst>
          </p:cNvPr>
          <p:cNvSpPr>
            <a:spLocks noGrp="1"/>
          </p:cNvSpPr>
          <p:nvPr>
            <p:ph type="body" sz="quarter" idx="19"/>
          </p:nvPr>
        </p:nvSpPr>
        <p:spPr>
          <a:xfrm>
            <a:off x="805715" y="2867727"/>
            <a:ext cx="2245460" cy="853098"/>
          </a:xfrm>
        </p:spPr>
        <p:txBody>
          <a:bodyPr>
            <a:normAutofit/>
          </a:bodyPr>
          <a:lstStyle>
            <a:lvl1pPr marL="0" indent="0">
              <a:buNone/>
              <a:defRPr sz="1800"/>
            </a:lvl1pPr>
          </a:lstStyle>
          <a:p>
            <a:pPr lvl="0"/>
            <a:r>
              <a:rPr lang="en-US"/>
              <a:t>Click to edit Master text</a:t>
            </a:r>
          </a:p>
        </p:txBody>
      </p:sp>
      <p:sp>
        <p:nvSpPr>
          <p:cNvPr id="20" name="Text Placeholder 6">
            <a:extLst>
              <a:ext uri="{FF2B5EF4-FFF2-40B4-BE49-F238E27FC236}">
                <a16:creationId xmlns:a16="http://schemas.microsoft.com/office/drawing/2014/main" id="{296E5DAB-88EE-4623-732D-42AD3D9920FB}"/>
              </a:ext>
            </a:extLst>
          </p:cNvPr>
          <p:cNvSpPr>
            <a:spLocks noGrp="1"/>
          </p:cNvSpPr>
          <p:nvPr>
            <p:ph type="body" sz="quarter" idx="20"/>
          </p:nvPr>
        </p:nvSpPr>
        <p:spPr>
          <a:xfrm>
            <a:off x="3530754" y="3821415"/>
            <a:ext cx="2245460" cy="853098"/>
          </a:xfrm>
        </p:spPr>
        <p:txBody>
          <a:bodyPr>
            <a:normAutofit/>
          </a:bodyPr>
          <a:lstStyle>
            <a:lvl1pPr marL="0" indent="0">
              <a:buNone/>
              <a:defRPr sz="1800"/>
            </a:lvl1pPr>
          </a:lstStyle>
          <a:p>
            <a:pPr lvl="0"/>
            <a:r>
              <a:rPr lang="en-US"/>
              <a:t>Click to edit Master text</a:t>
            </a:r>
          </a:p>
        </p:txBody>
      </p:sp>
    </p:spTree>
    <p:extLst>
      <p:ext uri="{BB962C8B-B14F-4D97-AF65-F5344CB8AC3E}">
        <p14:creationId xmlns:p14="http://schemas.microsoft.com/office/powerpoint/2010/main" val="1069334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62"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4097762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187335FC-695C-4DDC-6CA1-2CB03F797B3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pic>
        <p:nvPicPr>
          <p:cNvPr id="4" name="Picture 3" descr="Diagram&#10;&#10;Description automatically generated">
            <a:extLst>
              <a:ext uri="{FF2B5EF4-FFF2-40B4-BE49-F238E27FC236}">
                <a16:creationId xmlns:a16="http://schemas.microsoft.com/office/drawing/2014/main" id="{BB10F397-0198-31FD-72FB-5ECC5CAF5DF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BD2927B1-44B5-DAEC-F0BE-3BA4F296AF7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1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5B0CB87-15DF-9EFE-851F-B01B16B57B2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308006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F73A80D1-A083-3EF9-D9DD-EE449CE390D0}"/>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808242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549489"/>
            <a:ext cx="12192000" cy="175869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483117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DE61610-F43E-A95F-6A12-CFCDA518C6F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pic>
        <p:nvPicPr>
          <p:cNvPr id="4" name="Picture 3" descr="Diagram&#10;&#10;Description automatically generated">
            <a:extLst>
              <a:ext uri="{FF2B5EF4-FFF2-40B4-BE49-F238E27FC236}">
                <a16:creationId xmlns:a16="http://schemas.microsoft.com/office/drawing/2014/main" id="{4CABAB1A-E076-874D-80B6-9F044DB6906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55C65980-7A06-CF20-C6CF-6BF923851D96}"/>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307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arge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142994"/>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29536B7C-8F05-AC9E-7CAB-23369A2CCD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431690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315660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F83D-BD14-8A71-0FB2-3B8E8204B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B2BF1-D321-67F8-FC49-9DF6509C7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AF8D52-A246-3F21-9B17-E4B0A303C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E6F170-5695-6773-3AFE-C26BA68AF61B}"/>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6" name="Footer Placeholder 5">
            <a:extLst>
              <a:ext uri="{FF2B5EF4-FFF2-40B4-BE49-F238E27FC236}">
                <a16:creationId xmlns:a16="http://schemas.microsoft.com/office/drawing/2014/main" id="{D697CC1B-29F1-97D7-93C5-6C5DA4A51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82033-5172-3FB2-F7C4-9740E8F345C6}"/>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1066798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292250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3097359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18385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1838549"/>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1838549"/>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1838549"/>
          </a:xfrm>
        </p:spPr>
        <p:txBody>
          <a:bodyPr/>
          <a:lstStyle/>
          <a:p>
            <a:pPr lvl="0"/>
            <a:r>
              <a:rPr lang="en-US"/>
              <a:t>Click to edit Master text styles</a:t>
            </a:r>
          </a:p>
        </p:txBody>
      </p:sp>
      <p:sp>
        <p:nvSpPr>
          <p:cNvPr id="5" name="Content Placeholder 2">
            <a:extLst>
              <a:ext uri="{FF2B5EF4-FFF2-40B4-BE49-F238E27FC236}">
                <a16:creationId xmlns:a16="http://schemas.microsoft.com/office/drawing/2014/main" id="{AAB11E2A-7919-B5E0-4495-1031440315AB}"/>
              </a:ext>
            </a:extLst>
          </p:cNvPr>
          <p:cNvSpPr>
            <a:spLocks noGrp="1"/>
          </p:cNvSpPr>
          <p:nvPr>
            <p:ph sz="half" idx="15"/>
          </p:nvPr>
        </p:nvSpPr>
        <p:spPr>
          <a:xfrm>
            <a:off x="827704" y="3947223"/>
            <a:ext cx="2548812" cy="1838549"/>
          </a:xfrm>
        </p:spPr>
        <p:txBody>
          <a:bodyPr/>
          <a:lstStyle/>
          <a:p>
            <a:pPr lvl="0"/>
            <a:r>
              <a:rPr lang="en-US"/>
              <a:t>Click to edit Master text styles</a:t>
            </a:r>
          </a:p>
        </p:txBody>
      </p:sp>
      <p:sp>
        <p:nvSpPr>
          <p:cNvPr id="6" name="Content Placeholder 3">
            <a:extLst>
              <a:ext uri="{FF2B5EF4-FFF2-40B4-BE49-F238E27FC236}">
                <a16:creationId xmlns:a16="http://schemas.microsoft.com/office/drawing/2014/main" id="{B980888E-FE60-C55B-AA2B-DBABF3E7E075}"/>
              </a:ext>
            </a:extLst>
          </p:cNvPr>
          <p:cNvSpPr>
            <a:spLocks noGrp="1"/>
          </p:cNvSpPr>
          <p:nvPr>
            <p:ph sz="half" idx="16"/>
          </p:nvPr>
        </p:nvSpPr>
        <p:spPr>
          <a:xfrm>
            <a:off x="3502025" y="3948269"/>
            <a:ext cx="2593975" cy="1838549"/>
          </a:xfrm>
        </p:spPr>
        <p:txBody>
          <a:bodyPr/>
          <a:lstStyle/>
          <a:p>
            <a:pPr lvl="0"/>
            <a:r>
              <a:rPr lang="en-US"/>
              <a:t>Click to edit Master text styles</a:t>
            </a:r>
          </a:p>
        </p:txBody>
      </p:sp>
      <p:sp>
        <p:nvSpPr>
          <p:cNvPr id="15" name="Text Placeholder 15">
            <a:extLst>
              <a:ext uri="{FF2B5EF4-FFF2-40B4-BE49-F238E27FC236}">
                <a16:creationId xmlns:a16="http://schemas.microsoft.com/office/drawing/2014/main" id="{9031272B-0DDF-6879-0069-9EDF3FB1C5E4}"/>
              </a:ext>
            </a:extLst>
          </p:cNvPr>
          <p:cNvSpPr>
            <a:spLocks noGrp="1"/>
          </p:cNvSpPr>
          <p:nvPr>
            <p:ph type="body" sz="quarter" idx="17"/>
          </p:nvPr>
        </p:nvSpPr>
        <p:spPr>
          <a:xfrm>
            <a:off x="6221509" y="3947223"/>
            <a:ext cx="2519362" cy="1838549"/>
          </a:xfrm>
        </p:spPr>
        <p:txBody>
          <a:bodyPr/>
          <a:lstStyle/>
          <a:p>
            <a:pPr lvl="0"/>
            <a:r>
              <a:rPr lang="en-US"/>
              <a:t>Click to edit Master text styles</a:t>
            </a:r>
          </a:p>
        </p:txBody>
      </p:sp>
      <p:sp>
        <p:nvSpPr>
          <p:cNvPr id="18" name="Text Placeholder 15">
            <a:extLst>
              <a:ext uri="{FF2B5EF4-FFF2-40B4-BE49-F238E27FC236}">
                <a16:creationId xmlns:a16="http://schemas.microsoft.com/office/drawing/2014/main" id="{03BCC3C4-2F24-04B5-8B2F-7013556EACCB}"/>
              </a:ext>
            </a:extLst>
          </p:cNvPr>
          <p:cNvSpPr>
            <a:spLocks noGrp="1"/>
          </p:cNvSpPr>
          <p:nvPr>
            <p:ph type="body" sz="quarter" idx="18"/>
          </p:nvPr>
        </p:nvSpPr>
        <p:spPr>
          <a:xfrm>
            <a:off x="8866380" y="3930212"/>
            <a:ext cx="2519362" cy="1838549"/>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5D2DD20D-6497-3AFF-0878-09900892D937}"/>
              </a:ext>
            </a:extLst>
          </p:cNvPr>
          <p:cNvSpPr>
            <a:spLocks noGrp="1"/>
          </p:cNvSpPr>
          <p:nvPr>
            <p:ph type="body" sz="quarter" idx="19"/>
          </p:nvPr>
        </p:nvSpPr>
        <p:spPr>
          <a:xfrm>
            <a:off x="8293100" y="109538"/>
            <a:ext cx="3355975" cy="357187"/>
          </a:xfrm>
        </p:spPr>
        <p:txBody>
          <a:bodyPr/>
          <a:lstStyle/>
          <a:p>
            <a:pPr lvl="0"/>
            <a:r>
              <a:rPr lang="en-US"/>
              <a:t>Click to edit</a:t>
            </a:r>
          </a:p>
        </p:txBody>
      </p:sp>
    </p:spTree>
    <p:extLst>
      <p:ext uri="{BB962C8B-B14F-4D97-AF65-F5344CB8AC3E}">
        <p14:creationId xmlns:p14="http://schemas.microsoft.com/office/powerpoint/2010/main" val="3104019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F5BC7D7C-07E0-687F-8A94-D2FB5F040717}"/>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712598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5481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2915040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1707438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684644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17740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B717C274-7B9F-5F68-921C-3273C145A531}"/>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46415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0F59-50BE-E4A8-756E-6B5014631A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898CCA-77A8-4DEE-8A69-1AA6AB4D4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04389-4C80-F80E-FC6B-192D78A5B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FCEB2D-B2B7-74E5-E2D5-D106AC0F45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462DA0-034B-E24A-B627-4CDB5FA56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B57ABE-AC14-A78B-5C05-7E4228A6FD5B}"/>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8" name="Footer Placeholder 7">
            <a:extLst>
              <a:ext uri="{FF2B5EF4-FFF2-40B4-BE49-F238E27FC236}">
                <a16:creationId xmlns:a16="http://schemas.microsoft.com/office/drawing/2014/main" id="{61099044-685E-F78B-7F63-B6EF0EA5C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887858-9E53-E5D9-F2D2-B1311AA2C4D4}"/>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3712818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
        <p:nvSpPr>
          <p:cNvPr id="8" name="TextBox 7">
            <a:extLst>
              <a:ext uri="{FF2B5EF4-FFF2-40B4-BE49-F238E27FC236}">
                <a16:creationId xmlns:a16="http://schemas.microsoft.com/office/drawing/2014/main" id="{1B125F09-251E-949D-76E9-D2F2E25780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2780161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359450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946416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1603670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232112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1582933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2014"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7498"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3239868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146528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6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2656858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050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9887-A141-1A87-ECD5-DB363B75B7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96CBE4-97B9-FF1B-B145-24810CB57EEB}"/>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4" name="Footer Placeholder 3">
            <a:extLst>
              <a:ext uri="{FF2B5EF4-FFF2-40B4-BE49-F238E27FC236}">
                <a16:creationId xmlns:a16="http://schemas.microsoft.com/office/drawing/2014/main" id="{B5572D98-630E-87CA-71C9-003CA207C0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7F605D-CC07-812B-8B8B-436E56186691}"/>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507191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35927260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30829223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271934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Receive</a:t>
            </a:r>
            <a:r>
              <a:rPr lang="en-US" sz="2800">
                <a:latin typeface="Aptos" panose="020B0004020202020204" pitchFamily="34" charset="0"/>
              </a:rPr>
              <a:t> no-cost expert TA,  </a:t>
            </a:r>
            <a:br>
              <a:rPr lang="en-US" sz="2800">
                <a:latin typeface="Aptos" panose="020B0004020202020204" pitchFamily="34" charset="0"/>
              </a:rPr>
            </a:br>
            <a:r>
              <a:rPr lang="en-US" sz="280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Network </a:t>
            </a:r>
            <a:r>
              <a:rPr lang="en-US" sz="2800">
                <a:latin typeface="Aptos" panose="020B0004020202020204" pitchFamily="34" charset="0"/>
              </a:rPr>
              <a:t>with potential </a:t>
            </a:r>
            <a:br>
              <a:rPr lang="en-US" sz="2800">
                <a:latin typeface="Aptos" panose="020B0004020202020204" pitchFamily="34" charset="0"/>
              </a:rPr>
            </a:br>
            <a:r>
              <a:rPr lang="en-US" sz="280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Aptos" panose="020B0004020202020204" pitchFamily="34" charset="0"/>
              </a:rPr>
              <a:t>Be </a:t>
            </a:r>
            <a:r>
              <a:rPr lang="en-US" sz="2800">
                <a:latin typeface="Aptos" panose="020B0004020202020204" pitchFamily="34" charset="0"/>
              </a:rPr>
              <a:t>nationally recognized for </a:t>
            </a:r>
            <a:br>
              <a:rPr lang="en-US" sz="2800">
                <a:latin typeface="Aptos" panose="020B0004020202020204" pitchFamily="34" charset="0"/>
              </a:rPr>
            </a:br>
            <a:r>
              <a:rPr lang="en-US" sz="2800">
                <a:latin typeface="Aptos" panose="020B0004020202020204" pitchFamily="34" charset="0"/>
              </a:rPr>
              <a:t>your work</a:t>
            </a:r>
            <a:endParaRPr lang="en-US" sz="280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45644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Answers </a:t>
            </a:r>
            <a:r>
              <a:rPr lang="en-US" sz="2800" b="0">
                <a:solidFill>
                  <a:schemeClr val="tx1"/>
                </a:solidFill>
                <a:latin typeface="Aptos" panose="020B0004020202020204" pitchFamily="34" charset="0"/>
              </a:rPr>
              <a:t>to building strategic partnerships to expand RA</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Solutions </a:t>
            </a:r>
            <a:r>
              <a:rPr lang="en-US" sz="2800" b="0">
                <a:solidFill>
                  <a:schemeClr val="tx1"/>
                </a:solidFill>
                <a:latin typeface="Aptos" panose="020B0004020202020204" pitchFamily="34" charset="0"/>
              </a:rPr>
              <a:t>to effectively build a sustainable RA program</a:t>
            </a:r>
            <a:endParaRPr lang="en-US" sz="280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Aptos" panose="020B0004020202020204" pitchFamily="34" charset="0"/>
              </a:rPr>
              <a:t>Align </a:t>
            </a:r>
            <a:r>
              <a:rPr lang="en-US" sz="2800">
                <a:solidFill>
                  <a:schemeClr val="tx1"/>
                </a:solidFill>
                <a:latin typeface="Aptos" panose="020B0004020202020204" pitchFamily="34" charset="0"/>
              </a:rPr>
              <a:t>with your local workforce and/or education systems</a:t>
            </a:r>
            <a:endParaRPr lang="en-US" sz="280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3825889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Tree>
    <p:extLst>
      <p:ext uri="{BB962C8B-B14F-4D97-AF65-F5344CB8AC3E}">
        <p14:creationId xmlns:p14="http://schemas.microsoft.com/office/powerpoint/2010/main" val="7738412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8" name="Slide Number Placeholder 5">
            <a:extLst>
              <a:ext uri="{FF2B5EF4-FFF2-40B4-BE49-F238E27FC236}">
                <a16:creationId xmlns:a16="http://schemas.microsoft.com/office/drawing/2014/main" id="{1DD9A73E-576D-411F-F7CF-69C337012659}"/>
              </a:ext>
            </a:extLst>
          </p:cNvPr>
          <p:cNvSpPr txBox="1">
            <a:spLocks/>
          </p:cNvSpPr>
          <p:nvPr userDrawn="1"/>
        </p:nvSpPr>
        <p:spPr>
          <a:xfrm>
            <a:off x="8740256" y="6491164"/>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777531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Slide Number Placeholder 5">
            <a:extLst>
              <a:ext uri="{FF2B5EF4-FFF2-40B4-BE49-F238E27FC236}">
                <a16:creationId xmlns:a16="http://schemas.microsoft.com/office/drawing/2014/main" id="{ABD725E6-317E-C8DB-370F-3C966E092487}"/>
              </a:ext>
            </a:extLst>
          </p:cNvPr>
          <p:cNvSpPr txBox="1">
            <a:spLocks/>
          </p:cNvSpPr>
          <p:nvPr userDrawn="1"/>
        </p:nvSpPr>
        <p:spPr>
          <a:xfrm>
            <a:off x="8545941"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1203754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165591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90296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16228-5257-5E2B-9618-79C674A3F78D}"/>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3" name="Footer Placeholder 2">
            <a:extLst>
              <a:ext uri="{FF2B5EF4-FFF2-40B4-BE49-F238E27FC236}">
                <a16:creationId xmlns:a16="http://schemas.microsoft.com/office/drawing/2014/main" id="{827EBA57-233A-0782-95DE-AF53D7AFF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865711-48FD-C8E4-EE8C-8B1367EB6875}"/>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3635419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86118" y="5959824"/>
            <a:ext cx="806029" cy="806029"/>
          </a:xfrm>
          <a:prstGeom prst="rect">
            <a:avLst/>
          </a:prstGeom>
        </p:spPr>
      </p:pic>
    </p:spTree>
    <p:extLst>
      <p:ext uri="{BB962C8B-B14F-4D97-AF65-F5344CB8AC3E}">
        <p14:creationId xmlns:p14="http://schemas.microsoft.com/office/powerpoint/2010/main" val="29337211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831513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40597493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15E"/>
              </a:solidFill>
              <a:effectLst/>
              <a:uLnTx/>
              <a:uFillTx/>
              <a:latin typeface="Calibri" panose="020F0502020204030204"/>
              <a:ea typeface="+mn-ea"/>
              <a:cs typeface="+mn-cs"/>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64213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ontserrat SemiBold" panose="02000505000000020004" pitchFamily="2" charset="77"/>
                <a:ea typeface="+mn-ea"/>
                <a:cs typeface="+mn-cs"/>
              </a:rPr>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Aptos" panose="020B0004020202020204" pitchFamily="34"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DBA51E9F-1329-0AC6-3FAC-B514D1C3F4C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Diagram&#10;&#10;Description automatically generated">
            <a:extLst>
              <a:ext uri="{FF2B5EF4-FFF2-40B4-BE49-F238E27FC236}">
                <a16:creationId xmlns:a16="http://schemas.microsoft.com/office/drawing/2014/main" id="{2199E1B3-520A-BF86-093F-929638A8840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19" name="Text Placeholder 18">
            <a:extLst>
              <a:ext uri="{FF2B5EF4-FFF2-40B4-BE49-F238E27FC236}">
                <a16:creationId xmlns:a16="http://schemas.microsoft.com/office/drawing/2014/main" id="{DC816666-4910-537E-E5B5-0F012CC2D1E1}"/>
              </a:ext>
            </a:extLst>
          </p:cNvPr>
          <p:cNvSpPr>
            <a:spLocks noGrp="1"/>
          </p:cNvSpPr>
          <p:nvPr>
            <p:ph type="body" sz="quarter" idx="22"/>
          </p:nvPr>
        </p:nvSpPr>
        <p:spPr>
          <a:xfrm>
            <a:off x="9502775" y="128588"/>
            <a:ext cx="2008188" cy="336550"/>
          </a:xfrm>
        </p:spPr>
        <p:txBody>
          <a:bodyPr/>
          <a:lstStyle/>
          <a:p>
            <a:pPr lvl="0"/>
            <a:r>
              <a:rPr lang="en-US"/>
              <a:t>Click to</a:t>
            </a:r>
          </a:p>
        </p:txBody>
      </p:sp>
    </p:spTree>
    <p:extLst>
      <p:ext uri="{BB962C8B-B14F-4D97-AF65-F5344CB8AC3E}">
        <p14:creationId xmlns:p14="http://schemas.microsoft.com/office/powerpoint/2010/main" val="2988848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igger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22395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descr="Diagram&#10;&#10;Description automatically generated">
            <a:extLst>
              <a:ext uri="{FF2B5EF4-FFF2-40B4-BE49-F238E27FC236}">
                <a16:creationId xmlns:a16="http://schemas.microsoft.com/office/drawing/2014/main" id="{59D5408E-8890-9EDB-C1C6-E6EE818A67D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2EA95CAB-F40C-C320-68BC-838BDA11E2D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298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0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72" y="-3085"/>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5B2E6663-14B4-B447-3898-5F932BE9CC8A}"/>
              </a:ext>
            </a:extLst>
          </p:cNvPr>
          <p:cNvSpPr>
            <a:spLocks noGrp="1"/>
          </p:cNvSpPr>
          <p:nvPr>
            <p:ph sz="half" idx="13"/>
          </p:nvPr>
        </p:nvSpPr>
        <p:spPr>
          <a:xfrm>
            <a:off x="810491" y="3992563"/>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826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08DB87C3-54EC-75BB-0F0C-5593B3F99EF2}"/>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4" name="Picture 3" descr="Diagram&#10;&#10;Description automatically generated">
            <a:extLst>
              <a:ext uri="{FF2B5EF4-FFF2-40B4-BE49-F238E27FC236}">
                <a16:creationId xmlns:a16="http://schemas.microsoft.com/office/drawing/2014/main" id="{6E0257D4-1209-75FD-6A93-30A7410D368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35BBA92F-BBDE-F32B-2399-F7D39EF0D3F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0764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
        <p:nvSpPr>
          <p:cNvPr id="4" name="Slide Number Placeholder 5">
            <a:extLst>
              <a:ext uri="{FF2B5EF4-FFF2-40B4-BE49-F238E27FC236}">
                <a16:creationId xmlns:a16="http://schemas.microsoft.com/office/drawing/2014/main" id="{C2081D7D-D932-C838-195D-A85B98A0ED97}"/>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1811598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8BDA0A6-B2D8-E625-55E8-7B8543804D6A}"/>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36536929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4BFC0DA-81A1-D6E5-E865-853DA58A00E3}"/>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4" name="Picture 3" descr="Diagram&#10;&#10;Description automatically generated">
            <a:extLst>
              <a:ext uri="{FF2B5EF4-FFF2-40B4-BE49-F238E27FC236}">
                <a16:creationId xmlns:a16="http://schemas.microsoft.com/office/drawing/2014/main" id="{56DA9A10-A43A-FC65-F8EB-553E33DE7D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0588AEED-9E99-6C03-ABF6-A50127B5A9B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88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C769-77C3-D29F-31F3-0E0928F6E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3AAC97-E220-A9E4-DD22-3378E5B2E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3F5C8-9525-6BA9-1B0D-3AD9A18F1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B5350-6566-3801-6F6E-3BEE3241C250}"/>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6" name="Footer Placeholder 5">
            <a:extLst>
              <a:ext uri="{FF2B5EF4-FFF2-40B4-BE49-F238E27FC236}">
                <a16:creationId xmlns:a16="http://schemas.microsoft.com/office/drawing/2014/main" id="{1F0876B2-3F92-958C-71D3-4DF2EB744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4513A-50FF-AC6A-A5BE-1619DE9D9550}"/>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24179756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FOR JOINING US</a:t>
            </a:r>
          </a:p>
        </p:txBody>
      </p:sp>
      <p:sp>
        <p:nvSpPr>
          <p:cNvPr id="4" name="Slide Number Placeholder 5">
            <a:extLst>
              <a:ext uri="{FF2B5EF4-FFF2-40B4-BE49-F238E27FC236}">
                <a16:creationId xmlns:a16="http://schemas.microsoft.com/office/drawing/2014/main" id="{E50C7E5D-350B-7CD6-2475-8A53062E2FEF}"/>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Tree>
    <p:extLst>
      <p:ext uri="{BB962C8B-B14F-4D97-AF65-F5344CB8AC3E}">
        <p14:creationId xmlns:p14="http://schemas.microsoft.com/office/powerpoint/2010/main" val="107161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with background">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9032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5E2E95-82B4-489B-49B1-A756A684AAF7}"/>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4033650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latin typeface="Aptos" panose="020B0004020202020204" pitchFamily="34" charset="0"/>
              </a:rPr>
              <a:t>THANK YOU FOR JOINING US</a:t>
            </a:r>
          </a:p>
        </p:txBody>
      </p:sp>
      <p:sp>
        <p:nvSpPr>
          <p:cNvPr id="4" name="Slide Number Placeholder 5">
            <a:extLst>
              <a:ext uri="{FF2B5EF4-FFF2-40B4-BE49-F238E27FC236}">
                <a16:creationId xmlns:a16="http://schemas.microsoft.com/office/drawing/2014/main" id="{585B4DEE-6F20-E849-CC39-02548226E158}"/>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0080521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161B0C1C-3869-A360-F963-62517172C3A6}"/>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4049999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10" name="TextBox 9">
            <a:extLst>
              <a:ext uri="{FF2B5EF4-FFF2-40B4-BE49-F238E27FC236}">
                <a16:creationId xmlns:a16="http://schemas.microsoft.com/office/drawing/2014/main" id="{49AC0903-9736-7531-288A-CFB5ADF3B51C}"/>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9592764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6" name="TextBox 5">
            <a:extLst>
              <a:ext uri="{FF2B5EF4-FFF2-40B4-BE49-F238E27FC236}">
                <a16:creationId xmlns:a16="http://schemas.microsoft.com/office/drawing/2014/main" id="{EE4174DD-2B90-E1D0-93CE-D957FF64E851}"/>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9641545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9934938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911D6F16-A202-A2EF-0D01-CBCB7986F8C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9625594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FD791BC2-14B4-978E-B7E7-68B0BE7E2FA9}"/>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739979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7C3BDD13-E3F4-F209-CF9B-285C84EF2A25}"/>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25185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9A2D-362D-1823-CCCA-33088E58F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6180F-8544-6BD4-F06C-64975091B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CE02A5-D6F0-323E-DDED-5DA2728CA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7C4C8-DF21-AA78-CDF7-C86441F79BE0}"/>
              </a:ext>
            </a:extLst>
          </p:cNvPr>
          <p:cNvSpPr>
            <a:spLocks noGrp="1"/>
          </p:cNvSpPr>
          <p:nvPr>
            <p:ph type="dt" sz="half" idx="10"/>
          </p:nvPr>
        </p:nvSpPr>
        <p:spPr/>
        <p:txBody>
          <a:bodyPr/>
          <a:lstStyle/>
          <a:p>
            <a:fld id="{C5CFE2F0-F006-4F72-A1DC-2836CF14577F}" type="datetimeFigureOut">
              <a:rPr lang="en-US" smtClean="0"/>
              <a:t>12/10/2024</a:t>
            </a:fld>
            <a:endParaRPr lang="en-US"/>
          </a:p>
        </p:txBody>
      </p:sp>
      <p:sp>
        <p:nvSpPr>
          <p:cNvPr id="6" name="Footer Placeholder 5">
            <a:extLst>
              <a:ext uri="{FF2B5EF4-FFF2-40B4-BE49-F238E27FC236}">
                <a16:creationId xmlns:a16="http://schemas.microsoft.com/office/drawing/2014/main" id="{88A6EAF1-75E7-CCA4-4C38-D3E1C5C3B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A7E49-E064-8CA6-B92E-172990AE5DD3}"/>
              </a:ext>
            </a:extLst>
          </p:cNvPr>
          <p:cNvSpPr>
            <a:spLocks noGrp="1"/>
          </p:cNvSpPr>
          <p:nvPr>
            <p:ph type="sldNum" sz="quarter" idx="12"/>
          </p:nvPr>
        </p:nvSpPr>
        <p:spPr/>
        <p:txBody>
          <a:bodyPr/>
          <a:lstStyle/>
          <a:p>
            <a:fld id="{815DF8B6-5B90-49BF-9369-CFB952DA0D7B}" type="slidenum">
              <a:rPr lang="en-US" smtClean="0"/>
              <a:t>‹#›</a:t>
            </a:fld>
            <a:endParaRPr lang="en-US"/>
          </a:p>
        </p:txBody>
      </p:sp>
    </p:spTree>
    <p:extLst>
      <p:ext uri="{BB962C8B-B14F-4D97-AF65-F5344CB8AC3E}">
        <p14:creationId xmlns:p14="http://schemas.microsoft.com/office/powerpoint/2010/main" val="21775560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56B62C59-6296-3BBC-D3F5-6F285CA02D6D}"/>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6511314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1D71D3-BA26-3345-8BD5-73D532948D0B}"/>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
        <p:nvSpPr>
          <p:cNvPr id="2" name="TextBox 1">
            <a:extLst>
              <a:ext uri="{FF2B5EF4-FFF2-40B4-BE49-F238E27FC236}">
                <a16:creationId xmlns:a16="http://schemas.microsoft.com/office/drawing/2014/main" id="{6FD6DB66-0C95-5271-4268-830EB859727A}"/>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9179813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312237"/>
            <a:ext cx="12192000" cy="223352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99230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671712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16165627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Large Title w 6 column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514732" y="1825625"/>
            <a:ext cx="1816592" cy="4351338"/>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040886" y="1888331"/>
            <a:ext cx="1831844" cy="4351338"/>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E440E10D-6D1C-6147-FD90-85895F929A5F}"/>
              </a:ext>
            </a:extLst>
          </p:cNvPr>
          <p:cNvSpPr>
            <a:spLocks noGrp="1"/>
          </p:cNvSpPr>
          <p:nvPr>
            <p:ph sz="half" idx="13"/>
          </p:nvPr>
        </p:nvSpPr>
        <p:spPr>
          <a:xfrm>
            <a:off x="2458592" y="1846701"/>
            <a:ext cx="1677848" cy="4351338"/>
          </a:xfrm>
        </p:spPr>
        <p:txBody>
          <a:bodyPr/>
          <a:lstStyle/>
          <a:p>
            <a:pPr lvl="0"/>
            <a:r>
              <a:rPr lang="en-US"/>
              <a:t>Click to edit Master text styles</a:t>
            </a:r>
          </a:p>
        </p:txBody>
      </p:sp>
      <p:sp>
        <p:nvSpPr>
          <p:cNvPr id="14" name="Content Placeholder 2">
            <a:extLst>
              <a:ext uri="{FF2B5EF4-FFF2-40B4-BE49-F238E27FC236}">
                <a16:creationId xmlns:a16="http://schemas.microsoft.com/office/drawing/2014/main" id="{073B42B2-763A-FE8C-06EB-45F87526C7F7}"/>
              </a:ext>
            </a:extLst>
          </p:cNvPr>
          <p:cNvSpPr>
            <a:spLocks noGrp="1"/>
          </p:cNvSpPr>
          <p:nvPr>
            <p:ph sz="half" idx="14"/>
          </p:nvPr>
        </p:nvSpPr>
        <p:spPr>
          <a:xfrm>
            <a:off x="4267754" y="1888331"/>
            <a:ext cx="1687515" cy="4351338"/>
          </a:xfrm>
        </p:spPr>
        <p:txBody>
          <a:bodyPr/>
          <a:lstStyle/>
          <a:p>
            <a:pPr lvl="0"/>
            <a:r>
              <a:rPr lang="en-US"/>
              <a:t>Click to edit Master text styles</a:t>
            </a:r>
          </a:p>
        </p:txBody>
      </p:sp>
      <p:sp>
        <p:nvSpPr>
          <p:cNvPr id="15" name="Content Placeholder 3">
            <a:extLst>
              <a:ext uri="{FF2B5EF4-FFF2-40B4-BE49-F238E27FC236}">
                <a16:creationId xmlns:a16="http://schemas.microsoft.com/office/drawing/2014/main" id="{F0AD4A6B-0625-05F5-FB69-D576479408B0}"/>
              </a:ext>
            </a:extLst>
          </p:cNvPr>
          <p:cNvSpPr>
            <a:spLocks noGrp="1"/>
          </p:cNvSpPr>
          <p:nvPr>
            <p:ph sz="half" idx="15"/>
          </p:nvPr>
        </p:nvSpPr>
        <p:spPr>
          <a:xfrm>
            <a:off x="8004044" y="1879600"/>
            <a:ext cx="1831844" cy="4351338"/>
          </a:xfrm>
        </p:spPr>
        <p:txBody>
          <a:bodyPr/>
          <a:lstStyle/>
          <a:p>
            <a:pPr lvl="0"/>
            <a:r>
              <a:rPr lang="en-US"/>
              <a:t>Click to edit Master text styles</a:t>
            </a:r>
          </a:p>
        </p:txBody>
      </p:sp>
      <p:sp>
        <p:nvSpPr>
          <p:cNvPr id="16" name="Content Placeholder 3">
            <a:extLst>
              <a:ext uri="{FF2B5EF4-FFF2-40B4-BE49-F238E27FC236}">
                <a16:creationId xmlns:a16="http://schemas.microsoft.com/office/drawing/2014/main" id="{01CE14F5-B4BA-B117-E289-A0B88CE778DE}"/>
              </a:ext>
            </a:extLst>
          </p:cNvPr>
          <p:cNvSpPr>
            <a:spLocks noGrp="1"/>
          </p:cNvSpPr>
          <p:nvPr>
            <p:ph sz="half" idx="16"/>
          </p:nvPr>
        </p:nvSpPr>
        <p:spPr>
          <a:xfrm>
            <a:off x="9809161" y="1888331"/>
            <a:ext cx="1831844" cy="4351338"/>
          </a:xfrm>
        </p:spPr>
        <p:txBody>
          <a:bodyPr/>
          <a:lstStyle/>
          <a:p>
            <a:pPr lvl="0"/>
            <a:r>
              <a:rPr lang="en-US"/>
              <a:t>Click to edit Master text styles</a:t>
            </a:r>
          </a:p>
        </p:txBody>
      </p:sp>
    </p:spTree>
    <p:extLst>
      <p:ext uri="{BB962C8B-B14F-4D97-AF65-F5344CB8AC3E}">
        <p14:creationId xmlns:p14="http://schemas.microsoft.com/office/powerpoint/2010/main" val="30543111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Aptos" panose="020B0004020202020204" pitchFamily="34"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8921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
        <p:nvSpPr>
          <p:cNvPr id="6" name="Text Placeholder 9">
            <a:extLst>
              <a:ext uri="{FF2B5EF4-FFF2-40B4-BE49-F238E27FC236}">
                <a16:creationId xmlns:a16="http://schemas.microsoft.com/office/drawing/2014/main" id="{4097EB1E-69C8-DC9C-243A-13EB147A7FDD}"/>
              </a:ext>
            </a:extLst>
          </p:cNvPr>
          <p:cNvSpPr>
            <a:spLocks noGrp="1"/>
          </p:cNvSpPr>
          <p:nvPr>
            <p:ph type="body" sz="quarter" idx="18" hasCustomPrompt="1"/>
          </p:nvPr>
        </p:nvSpPr>
        <p:spPr>
          <a:xfrm>
            <a:off x="6965432" y="4898866"/>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31678523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
        <p:nvSpPr>
          <p:cNvPr id="2" name="TextBox 1">
            <a:extLst>
              <a:ext uri="{FF2B5EF4-FFF2-40B4-BE49-F238E27FC236}">
                <a16:creationId xmlns:a16="http://schemas.microsoft.com/office/drawing/2014/main" id="{4785CA9F-B16B-F4E5-EAFF-80776B025DF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7752271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spTree>
    <p:extLst>
      <p:ext uri="{BB962C8B-B14F-4D97-AF65-F5344CB8AC3E}">
        <p14:creationId xmlns:p14="http://schemas.microsoft.com/office/powerpoint/2010/main" val="3759503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a:solidFill>
                  <a:schemeClr val="tx1"/>
                </a:solidFill>
              </a:rPr>
              <a:t>Safal Partners © 2024</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82002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4.xml"/><Relationship Id="rId21" Type="http://schemas.openxmlformats.org/officeDocument/2006/relationships/slideLayout" Target="../slideLayouts/slideLayout39.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63" Type="http://schemas.openxmlformats.org/officeDocument/2006/relationships/slideLayout" Target="../slideLayouts/slideLayout81.xml"/><Relationship Id="rId68" Type="http://schemas.openxmlformats.org/officeDocument/2006/relationships/slideLayout" Target="../slideLayouts/slideLayout86.xml"/><Relationship Id="rId84" Type="http://schemas.openxmlformats.org/officeDocument/2006/relationships/theme" Target="../theme/theme2.xml"/><Relationship Id="rId16" Type="http://schemas.openxmlformats.org/officeDocument/2006/relationships/slideLayout" Target="../slideLayouts/slideLayout34.xml"/><Relationship Id="rId11" Type="http://schemas.openxmlformats.org/officeDocument/2006/relationships/slideLayout" Target="../slideLayouts/slideLayout29.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53" Type="http://schemas.openxmlformats.org/officeDocument/2006/relationships/slideLayout" Target="../slideLayouts/slideLayout71.xml"/><Relationship Id="rId58" Type="http://schemas.openxmlformats.org/officeDocument/2006/relationships/slideLayout" Target="../slideLayouts/slideLayout76.xml"/><Relationship Id="rId74" Type="http://schemas.openxmlformats.org/officeDocument/2006/relationships/slideLayout" Target="../slideLayouts/slideLayout92.xml"/><Relationship Id="rId79" Type="http://schemas.openxmlformats.org/officeDocument/2006/relationships/slideLayout" Target="../slideLayouts/slideLayout97.xml"/><Relationship Id="rId5" Type="http://schemas.openxmlformats.org/officeDocument/2006/relationships/slideLayout" Target="../slideLayouts/slideLayout23.xml"/><Relationship Id="rId61" Type="http://schemas.openxmlformats.org/officeDocument/2006/relationships/slideLayout" Target="../slideLayouts/slideLayout79.xml"/><Relationship Id="rId82" Type="http://schemas.openxmlformats.org/officeDocument/2006/relationships/slideLayout" Target="../slideLayouts/slideLayout100.xml"/><Relationship Id="rId19" Type="http://schemas.openxmlformats.org/officeDocument/2006/relationships/slideLayout" Target="../slideLayouts/slideLayout3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slideLayout" Target="../slideLayouts/slideLayout74.xml"/><Relationship Id="rId64" Type="http://schemas.openxmlformats.org/officeDocument/2006/relationships/slideLayout" Target="../slideLayouts/slideLayout82.xml"/><Relationship Id="rId69" Type="http://schemas.openxmlformats.org/officeDocument/2006/relationships/slideLayout" Target="../slideLayouts/slideLayout87.xml"/><Relationship Id="rId77" Type="http://schemas.openxmlformats.org/officeDocument/2006/relationships/slideLayout" Target="../slideLayouts/slideLayout95.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72" Type="http://schemas.openxmlformats.org/officeDocument/2006/relationships/slideLayout" Target="../slideLayouts/slideLayout90.xml"/><Relationship Id="rId80" Type="http://schemas.openxmlformats.org/officeDocument/2006/relationships/slideLayout" Target="../slideLayouts/slideLayout98.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slideLayout" Target="../slideLayouts/slideLayout77.xml"/><Relationship Id="rId67" Type="http://schemas.openxmlformats.org/officeDocument/2006/relationships/slideLayout" Target="../slideLayouts/slideLayout85.xml"/><Relationship Id="rId20" Type="http://schemas.openxmlformats.org/officeDocument/2006/relationships/slideLayout" Target="../slideLayouts/slideLayout38.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62" Type="http://schemas.openxmlformats.org/officeDocument/2006/relationships/slideLayout" Target="../slideLayouts/slideLayout80.xml"/><Relationship Id="rId70" Type="http://schemas.openxmlformats.org/officeDocument/2006/relationships/slideLayout" Target="../slideLayouts/slideLayout88.xml"/><Relationship Id="rId75" Type="http://schemas.openxmlformats.org/officeDocument/2006/relationships/slideLayout" Target="../slideLayouts/slideLayout93.xml"/><Relationship Id="rId83" Type="http://schemas.openxmlformats.org/officeDocument/2006/relationships/slideLayout" Target="../slideLayouts/slideLayout101.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slideLayout" Target="../slideLayouts/slideLayout75.xml"/><Relationship Id="rId10" Type="http://schemas.openxmlformats.org/officeDocument/2006/relationships/slideLayout" Target="../slideLayouts/slideLayout28.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60" Type="http://schemas.openxmlformats.org/officeDocument/2006/relationships/slideLayout" Target="../slideLayouts/slideLayout78.xml"/><Relationship Id="rId65" Type="http://schemas.openxmlformats.org/officeDocument/2006/relationships/slideLayout" Target="../slideLayouts/slideLayout83.xml"/><Relationship Id="rId73" Type="http://schemas.openxmlformats.org/officeDocument/2006/relationships/slideLayout" Target="../slideLayouts/slideLayout91.xml"/><Relationship Id="rId78" Type="http://schemas.openxmlformats.org/officeDocument/2006/relationships/slideLayout" Target="../slideLayouts/slideLayout96.xml"/><Relationship Id="rId81" Type="http://schemas.openxmlformats.org/officeDocument/2006/relationships/slideLayout" Target="../slideLayouts/slideLayout9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9" Type="http://schemas.openxmlformats.org/officeDocument/2006/relationships/slideLayout" Target="../slideLayouts/slideLayout57.xml"/><Relationship Id="rId34" Type="http://schemas.openxmlformats.org/officeDocument/2006/relationships/slideLayout" Target="../slideLayouts/slideLayout52.xml"/><Relationship Id="rId50" Type="http://schemas.openxmlformats.org/officeDocument/2006/relationships/slideLayout" Target="../slideLayouts/slideLayout68.xml"/><Relationship Id="rId55" Type="http://schemas.openxmlformats.org/officeDocument/2006/relationships/slideLayout" Target="../slideLayouts/slideLayout73.xml"/><Relationship Id="rId76" Type="http://schemas.openxmlformats.org/officeDocument/2006/relationships/slideLayout" Target="../slideLayouts/slideLayout94.xml"/><Relationship Id="rId7" Type="http://schemas.openxmlformats.org/officeDocument/2006/relationships/slideLayout" Target="../slideLayouts/slideLayout25.xml"/><Relationship Id="rId71" Type="http://schemas.openxmlformats.org/officeDocument/2006/relationships/slideLayout" Target="../slideLayouts/slideLayout89.xml"/><Relationship Id="rId2" Type="http://schemas.openxmlformats.org/officeDocument/2006/relationships/slideLayout" Target="../slideLayouts/slideLayout20.xml"/><Relationship Id="rId29" Type="http://schemas.openxmlformats.org/officeDocument/2006/relationships/slideLayout" Target="../slideLayouts/slideLayout47.xml"/><Relationship Id="rId24" Type="http://schemas.openxmlformats.org/officeDocument/2006/relationships/slideLayout" Target="../slideLayouts/slideLayout42.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66" Type="http://schemas.openxmlformats.org/officeDocument/2006/relationships/slideLayout" Target="../slideLayouts/slideLayout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theme" Target="../theme/theme3.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47.xml"/><Relationship Id="rId117" Type="http://schemas.openxmlformats.org/officeDocument/2006/relationships/slideLayout" Target="../slideLayouts/slideLayout238.xml"/><Relationship Id="rId21" Type="http://schemas.openxmlformats.org/officeDocument/2006/relationships/slideLayout" Target="../slideLayouts/slideLayout142.xml"/><Relationship Id="rId42" Type="http://schemas.openxmlformats.org/officeDocument/2006/relationships/slideLayout" Target="../slideLayouts/slideLayout163.xml"/><Relationship Id="rId47" Type="http://schemas.openxmlformats.org/officeDocument/2006/relationships/slideLayout" Target="../slideLayouts/slideLayout168.xml"/><Relationship Id="rId63" Type="http://schemas.openxmlformats.org/officeDocument/2006/relationships/slideLayout" Target="../slideLayouts/slideLayout184.xml"/><Relationship Id="rId68" Type="http://schemas.openxmlformats.org/officeDocument/2006/relationships/slideLayout" Target="../slideLayouts/slideLayout189.xml"/><Relationship Id="rId84" Type="http://schemas.openxmlformats.org/officeDocument/2006/relationships/slideLayout" Target="../slideLayouts/slideLayout205.xml"/><Relationship Id="rId89" Type="http://schemas.openxmlformats.org/officeDocument/2006/relationships/slideLayout" Target="../slideLayouts/slideLayout210.xml"/><Relationship Id="rId112" Type="http://schemas.openxmlformats.org/officeDocument/2006/relationships/slideLayout" Target="../slideLayouts/slideLayout233.xml"/><Relationship Id="rId16" Type="http://schemas.openxmlformats.org/officeDocument/2006/relationships/slideLayout" Target="../slideLayouts/slideLayout137.xml"/><Relationship Id="rId107" Type="http://schemas.openxmlformats.org/officeDocument/2006/relationships/slideLayout" Target="../slideLayouts/slideLayout228.xml"/><Relationship Id="rId11" Type="http://schemas.openxmlformats.org/officeDocument/2006/relationships/slideLayout" Target="../slideLayouts/slideLayout132.xml"/><Relationship Id="rId32" Type="http://schemas.openxmlformats.org/officeDocument/2006/relationships/slideLayout" Target="../slideLayouts/slideLayout153.xml"/><Relationship Id="rId37" Type="http://schemas.openxmlformats.org/officeDocument/2006/relationships/slideLayout" Target="../slideLayouts/slideLayout158.xml"/><Relationship Id="rId53" Type="http://schemas.openxmlformats.org/officeDocument/2006/relationships/slideLayout" Target="../slideLayouts/slideLayout174.xml"/><Relationship Id="rId58" Type="http://schemas.openxmlformats.org/officeDocument/2006/relationships/slideLayout" Target="../slideLayouts/slideLayout179.xml"/><Relationship Id="rId74" Type="http://schemas.openxmlformats.org/officeDocument/2006/relationships/slideLayout" Target="../slideLayouts/slideLayout195.xml"/><Relationship Id="rId79" Type="http://schemas.openxmlformats.org/officeDocument/2006/relationships/slideLayout" Target="../slideLayouts/slideLayout200.xml"/><Relationship Id="rId102" Type="http://schemas.openxmlformats.org/officeDocument/2006/relationships/slideLayout" Target="../slideLayouts/slideLayout223.xml"/><Relationship Id="rId5" Type="http://schemas.openxmlformats.org/officeDocument/2006/relationships/slideLayout" Target="../slideLayouts/slideLayout126.xml"/><Relationship Id="rId90" Type="http://schemas.openxmlformats.org/officeDocument/2006/relationships/slideLayout" Target="../slideLayouts/slideLayout211.xml"/><Relationship Id="rId95" Type="http://schemas.openxmlformats.org/officeDocument/2006/relationships/slideLayout" Target="../slideLayouts/slideLayout216.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43" Type="http://schemas.openxmlformats.org/officeDocument/2006/relationships/slideLayout" Target="../slideLayouts/slideLayout164.xml"/><Relationship Id="rId48" Type="http://schemas.openxmlformats.org/officeDocument/2006/relationships/slideLayout" Target="../slideLayouts/slideLayout169.xml"/><Relationship Id="rId64" Type="http://schemas.openxmlformats.org/officeDocument/2006/relationships/slideLayout" Target="../slideLayouts/slideLayout185.xml"/><Relationship Id="rId69" Type="http://schemas.openxmlformats.org/officeDocument/2006/relationships/slideLayout" Target="../slideLayouts/slideLayout190.xml"/><Relationship Id="rId113" Type="http://schemas.openxmlformats.org/officeDocument/2006/relationships/slideLayout" Target="../slideLayouts/slideLayout234.xml"/><Relationship Id="rId118" Type="http://schemas.openxmlformats.org/officeDocument/2006/relationships/slideLayout" Target="../slideLayouts/slideLayout239.xml"/><Relationship Id="rId80" Type="http://schemas.openxmlformats.org/officeDocument/2006/relationships/slideLayout" Target="../slideLayouts/slideLayout201.xml"/><Relationship Id="rId85" Type="http://schemas.openxmlformats.org/officeDocument/2006/relationships/slideLayout" Target="../slideLayouts/slideLayout206.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33" Type="http://schemas.openxmlformats.org/officeDocument/2006/relationships/slideLayout" Target="../slideLayouts/slideLayout154.xml"/><Relationship Id="rId38" Type="http://schemas.openxmlformats.org/officeDocument/2006/relationships/slideLayout" Target="../slideLayouts/slideLayout159.xml"/><Relationship Id="rId59" Type="http://schemas.openxmlformats.org/officeDocument/2006/relationships/slideLayout" Target="../slideLayouts/slideLayout180.xml"/><Relationship Id="rId103" Type="http://schemas.openxmlformats.org/officeDocument/2006/relationships/slideLayout" Target="../slideLayouts/slideLayout224.xml"/><Relationship Id="rId108" Type="http://schemas.openxmlformats.org/officeDocument/2006/relationships/slideLayout" Target="../slideLayouts/slideLayout229.xml"/><Relationship Id="rId54" Type="http://schemas.openxmlformats.org/officeDocument/2006/relationships/slideLayout" Target="../slideLayouts/slideLayout175.xml"/><Relationship Id="rId70" Type="http://schemas.openxmlformats.org/officeDocument/2006/relationships/slideLayout" Target="../slideLayouts/slideLayout191.xml"/><Relationship Id="rId75" Type="http://schemas.openxmlformats.org/officeDocument/2006/relationships/slideLayout" Target="../slideLayouts/slideLayout196.xml"/><Relationship Id="rId91" Type="http://schemas.openxmlformats.org/officeDocument/2006/relationships/slideLayout" Target="../slideLayouts/slideLayout212.xml"/><Relationship Id="rId96" Type="http://schemas.openxmlformats.org/officeDocument/2006/relationships/slideLayout" Target="../slideLayouts/slideLayout21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49" Type="http://schemas.openxmlformats.org/officeDocument/2006/relationships/slideLayout" Target="../slideLayouts/slideLayout170.xml"/><Relationship Id="rId114" Type="http://schemas.openxmlformats.org/officeDocument/2006/relationships/slideLayout" Target="../slideLayouts/slideLayout235.xml"/><Relationship Id="rId119" Type="http://schemas.openxmlformats.org/officeDocument/2006/relationships/slideLayout" Target="../slideLayouts/slideLayout240.xml"/><Relationship Id="rId10" Type="http://schemas.openxmlformats.org/officeDocument/2006/relationships/slideLayout" Target="../slideLayouts/slideLayout131.xml"/><Relationship Id="rId31" Type="http://schemas.openxmlformats.org/officeDocument/2006/relationships/slideLayout" Target="../slideLayouts/slideLayout152.xml"/><Relationship Id="rId44" Type="http://schemas.openxmlformats.org/officeDocument/2006/relationships/slideLayout" Target="../slideLayouts/slideLayout165.xml"/><Relationship Id="rId52" Type="http://schemas.openxmlformats.org/officeDocument/2006/relationships/slideLayout" Target="../slideLayouts/slideLayout173.xml"/><Relationship Id="rId60" Type="http://schemas.openxmlformats.org/officeDocument/2006/relationships/slideLayout" Target="../slideLayouts/slideLayout181.xml"/><Relationship Id="rId65" Type="http://schemas.openxmlformats.org/officeDocument/2006/relationships/slideLayout" Target="../slideLayouts/slideLayout186.xml"/><Relationship Id="rId73" Type="http://schemas.openxmlformats.org/officeDocument/2006/relationships/slideLayout" Target="../slideLayouts/slideLayout194.xml"/><Relationship Id="rId78" Type="http://schemas.openxmlformats.org/officeDocument/2006/relationships/slideLayout" Target="../slideLayouts/slideLayout199.xml"/><Relationship Id="rId81" Type="http://schemas.openxmlformats.org/officeDocument/2006/relationships/slideLayout" Target="../slideLayouts/slideLayout202.xml"/><Relationship Id="rId86" Type="http://schemas.openxmlformats.org/officeDocument/2006/relationships/slideLayout" Target="../slideLayouts/slideLayout207.xml"/><Relationship Id="rId94" Type="http://schemas.openxmlformats.org/officeDocument/2006/relationships/slideLayout" Target="../slideLayouts/slideLayout215.xml"/><Relationship Id="rId99" Type="http://schemas.openxmlformats.org/officeDocument/2006/relationships/slideLayout" Target="../slideLayouts/slideLayout220.xml"/><Relationship Id="rId101" Type="http://schemas.openxmlformats.org/officeDocument/2006/relationships/slideLayout" Target="../slideLayouts/slideLayout222.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9" Type="http://schemas.openxmlformats.org/officeDocument/2006/relationships/slideLayout" Target="../slideLayouts/slideLayout160.xml"/><Relationship Id="rId109" Type="http://schemas.openxmlformats.org/officeDocument/2006/relationships/slideLayout" Target="../slideLayouts/slideLayout230.xml"/><Relationship Id="rId34" Type="http://schemas.openxmlformats.org/officeDocument/2006/relationships/slideLayout" Target="../slideLayouts/slideLayout155.xml"/><Relationship Id="rId50" Type="http://schemas.openxmlformats.org/officeDocument/2006/relationships/slideLayout" Target="../slideLayouts/slideLayout171.xml"/><Relationship Id="rId55" Type="http://schemas.openxmlformats.org/officeDocument/2006/relationships/slideLayout" Target="../slideLayouts/slideLayout176.xml"/><Relationship Id="rId76" Type="http://schemas.openxmlformats.org/officeDocument/2006/relationships/slideLayout" Target="../slideLayouts/slideLayout197.xml"/><Relationship Id="rId97" Type="http://schemas.openxmlformats.org/officeDocument/2006/relationships/slideLayout" Target="../slideLayouts/slideLayout218.xml"/><Relationship Id="rId104" Type="http://schemas.openxmlformats.org/officeDocument/2006/relationships/slideLayout" Target="../slideLayouts/slideLayout225.xml"/><Relationship Id="rId120" Type="http://schemas.openxmlformats.org/officeDocument/2006/relationships/theme" Target="../theme/theme4.xml"/><Relationship Id="rId7" Type="http://schemas.openxmlformats.org/officeDocument/2006/relationships/slideLayout" Target="../slideLayouts/slideLayout128.xml"/><Relationship Id="rId71" Type="http://schemas.openxmlformats.org/officeDocument/2006/relationships/slideLayout" Target="../slideLayouts/slideLayout192.xml"/><Relationship Id="rId92" Type="http://schemas.openxmlformats.org/officeDocument/2006/relationships/slideLayout" Target="../slideLayouts/slideLayout213.xml"/><Relationship Id="rId2" Type="http://schemas.openxmlformats.org/officeDocument/2006/relationships/slideLayout" Target="../slideLayouts/slideLayout123.xml"/><Relationship Id="rId29" Type="http://schemas.openxmlformats.org/officeDocument/2006/relationships/slideLayout" Target="../slideLayouts/slideLayout150.xml"/><Relationship Id="rId24" Type="http://schemas.openxmlformats.org/officeDocument/2006/relationships/slideLayout" Target="../slideLayouts/slideLayout145.xml"/><Relationship Id="rId40" Type="http://schemas.openxmlformats.org/officeDocument/2006/relationships/slideLayout" Target="../slideLayouts/slideLayout161.xml"/><Relationship Id="rId45" Type="http://schemas.openxmlformats.org/officeDocument/2006/relationships/slideLayout" Target="../slideLayouts/slideLayout166.xml"/><Relationship Id="rId66" Type="http://schemas.openxmlformats.org/officeDocument/2006/relationships/slideLayout" Target="../slideLayouts/slideLayout187.xml"/><Relationship Id="rId87" Type="http://schemas.openxmlformats.org/officeDocument/2006/relationships/slideLayout" Target="../slideLayouts/slideLayout208.xml"/><Relationship Id="rId110" Type="http://schemas.openxmlformats.org/officeDocument/2006/relationships/slideLayout" Target="../slideLayouts/slideLayout231.xml"/><Relationship Id="rId115" Type="http://schemas.openxmlformats.org/officeDocument/2006/relationships/slideLayout" Target="../slideLayouts/slideLayout236.xml"/><Relationship Id="rId61" Type="http://schemas.openxmlformats.org/officeDocument/2006/relationships/slideLayout" Target="../slideLayouts/slideLayout182.xml"/><Relationship Id="rId82" Type="http://schemas.openxmlformats.org/officeDocument/2006/relationships/slideLayout" Target="../slideLayouts/slideLayout203.xml"/><Relationship Id="rId19" Type="http://schemas.openxmlformats.org/officeDocument/2006/relationships/slideLayout" Target="../slideLayouts/slideLayout140.xml"/><Relationship Id="rId14" Type="http://schemas.openxmlformats.org/officeDocument/2006/relationships/slideLayout" Target="../slideLayouts/slideLayout135.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56" Type="http://schemas.openxmlformats.org/officeDocument/2006/relationships/slideLayout" Target="../slideLayouts/slideLayout177.xml"/><Relationship Id="rId77" Type="http://schemas.openxmlformats.org/officeDocument/2006/relationships/slideLayout" Target="../slideLayouts/slideLayout198.xml"/><Relationship Id="rId100" Type="http://schemas.openxmlformats.org/officeDocument/2006/relationships/slideLayout" Target="../slideLayouts/slideLayout221.xml"/><Relationship Id="rId105" Type="http://schemas.openxmlformats.org/officeDocument/2006/relationships/slideLayout" Target="../slideLayouts/slideLayout226.xml"/><Relationship Id="rId8" Type="http://schemas.openxmlformats.org/officeDocument/2006/relationships/slideLayout" Target="../slideLayouts/slideLayout129.xml"/><Relationship Id="rId51" Type="http://schemas.openxmlformats.org/officeDocument/2006/relationships/slideLayout" Target="../slideLayouts/slideLayout172.xml"/><Relationship Id="rId72" Type="http://schemas.openxmlformats.org/officeDocument/2006/relationships/slideLayout" Target="../slideLayouts/slideLayout193.xml"/><Relationship Id="rId93" Type="http://schemas.openxmlformats.org/officeDocument/2006/relationships/slideLayout" Target="../slideLayouts/slideLayout214.xml"/><Relationship Id="rId98" Type="http://schemas.openxmlformats.org/officeDocument/2006/relationships/slideLayout" Target="../slideLayouts/slideLayout219.xml"/><Relationship Id="rId3" Type="http://schemas.openxmlformats.org/officeDocument/2006/relationships/slideLayout" Target="../slideLayouts/slideLayout124.xml"/><Relationship Id="rId25" Type="http://schemas.openxmlformats.org/officeDocument/2006/relationships/slideLayout" Target="../slideLayouts/slideLayout146.xml"/><Relationship Id="rId46" Type="http://schemas.openxmlformats.org/officeDocument/2006/relationships/slideLayout" Target="../slideLayouts/slideLayout167.xml"/><Relationship Id="rId67" Type="http://schemas.openxmlformats.org/officeDocument/2006/relationships/slideLayout" Target="../slideLayouts/slideLayout188.xml"/><Relationship Id="rId116" Type="http://schemas.openxmlformats.org/officeDocument/2006/relationships/slideLayout" Target="../slideLayouts/slideLayout237.xml"/><Relationship Id="rId20" Type="http://schemas.openxmlformats.org/officeDocument/2006/relationships/slideLayout" Target="../slideLayouts/slideLayout141.xml"/><Relationship Id="rId41" Type="http://schemas.openxmlformats.org/officeDocument/2006/relationships/slideLayout" Target="../slideLayouts/slideLayout162.xml"/><Relationship Id="rId62" Type="http://schemas.openxmlformats.org/officeDocument/2006/relationships/slideLayout" Target="../slideLayouts/slideLayout183.xml"/><Relationship Id="rId83" Type="http://schemas.openxmlformats.org/officeDocument/2006/relationships/slideLayout" Target="../slideLayouts/slideLayout204.xml"/><Relationship Id="rId88" Type="http://schemas.openxmlformats.org/officeDocument/2006/relationships/slideLayout" Target="../slideLayouts/slideLayout209.xml"/><Relationship Id="rId111" Type="http://schemas.openxmlformats.org/officeDocument/2006/relationships/slideLayout" Target="../slideLayouts/slideLayout232.xml"/><Relationship Id="rId15" Type="http://schemas.openxmlformats.org/officeDocument/2006/relationships/slideLayout" Target="../slideLayouts/slideLayout136.xml"/><Relationship Id="rId36" Type="http://schemas.openxmlformats.org/officeDocument/2006/relationships/slideLayout" Target="../slideLayouts/slideLayout157.xml"/><Relationship Id="rId57" Type="http://schemas.openxmlformats.org/officeDocument/2006/relationships/slideLayout" Target="../slideLayouts/slideLayout178.xml"/><Relationship Id="rId106" Type="http://schemas.openxmlformats.org/officeDocument/2006/relationships/slideLayout" Target="../slideLayouts/slideLayout2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19" Type="http://schemas.openxmlformats.org/officeDocument/2006/relationships/theme" Target="../theme/theme5.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theme" Target="../theme/theme6.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slideLayout" Target="../slideLayouts/slideLayout285.xml"/><Relationship Id="rId18" Type="http://schemas.openxmlformats.org/officeDocument/2006/relationships/slideLayout" Target="../slideLayouts/slideLayout290.xml"/><Relationship Id="rId3" Type="http://schemas.openxmlformats.org/officeDocument/2006/relationships/slideLayout" Target="../slideLayouts/slideLayout275.xml"/><Relationship Id="rId21" Type="http://schemas.openxmlformats.org/officeDocument/2006/relationships/slideLayout" Target="../slideLayouts/slideLayout293.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17" Type="http://schemas.openxmlformats.org/officeDocument/2006/relationships/slideLayout" Target="../slideLayouts/slideLayout289.xml"/><Relationship Id="rId2" Type="http://schemas.openxmlformats.org/officeDocument/2006/relationships/slideLayout" Target="../slideLayouts/slideLayout274.xml"/><Relationship Id="rId16" Type="http://schemas.openxmlformats.org/officeDocument/2006/relationships/slideLayout" Target="../slideLayouts/slideLayout288.xml"/><Relationship Id="rId20" Type="http://schemas.openxmlformats.org/officeDocument/2006/relationships/slideLayout" Target="../slideLayouts/slideLayout292.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5" Type="http://schemas.openxmlformats.org/officeDocument/2006/relationships/slideLayout" Target="../slideLayouts/slideLayout287.xml"/><Relationship Id="rId23" Type="http://schemas.openxmlformats.org/officeDocument/2006/relationships/theme" Target="../theme/theme7.xml"/><Relationship Id="rId10" Type="http://schemas.openxmlformats.org/officeDocument/2006/relationships/slideLayout" Target="../slideLayouts/slideLayout282.xml"/><Relationship Id="rId19" Type="http://schemas.openxmlformats.org/officeDocument/2006/relationships/slideLayout" Target="../slideLayouts/slideLayout291.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slideLayout" Target="../slideLayouts/slideLayout286.xml"/><Relationship Id="rId22" Type="http://schemas.openxmlformats.org/officeDocument/2006/relationships/slideLayout" Target="../slideLayouts/slideLayout2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18" Type="http://schemas.openxmlformats.org/officeDocument/2006/relationships/slideLayout" Target="../slideLayouts/slideLayout312.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17" Type="http://schemas.openxmlformats.org/officeDocument/2006/relationships/slideLayout" Target="../slideLayouts/slideLayout311.xml"/><Relationship Id="rId2" Type="http://schemas.openxmlformats.org/officeDocument/2006/relationships/slideLayout" Target="../slideLayouts/slideLayout296.xml"/><Relationship Id="rId16" Type="http://schemas.openxmlformats.org/officeDocument/2006/relationships/slideLayout" Target="../slideLayouts/slideLayout310.xml"/><Relationship Id="rId20" Type="http://schemas.openxmlformats.org/officeDocument/2006/relationships/image" Target="../media/image39.png"/><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5" Type="http://schemas.openxmlformats.org/officeDocument/2006/relationships/slideLayout" Target="../slideLayouts/slideLayout309.xml"/><Relationship Id="rId10" Type="http://schemas.openxmlformats.org/officeDocument/2006/relationships/slideLayout" Target="../slideLayouts/slideLayout304.xml"/><Relationship Id="rId19" Type="http://schemas.openxmlformats.org/officeDocument/2006/relationships/theme" Target="../theme/theme8.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83E44-E807-A521-9BF9-B932751A2C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456885-E8E3-1601-8C93-BBA595D99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35673-9C25-1214-DDCA-223E4110A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1A4FF919-54F4-63AB-ABBF-DF0A62840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C51E2A5-3A27-F516-1521-7F3405859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5DF8B6-5B90-49BF-9369-CFB952DA0D7B}" type="slidenum">
              <a:rPr lang="en-US" smtClean="0"/>
              <a:t>‹#›</a:t>
            </a:fld>
            <a:endParaRPr lang="en-US"/>
          </a:p>
        </p:txBody>
      </p:sp>
    </p:spTree>
    <p:extLst>
      <p:ext uri="{BB962C8B-B14F-4D97-AF65-F5344CB8AC3E}">
        <p14:creationId xmlns:p14="http://schemas.microsoft.com/office/powerpoint/2010/main" val="2233801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4097" r:id="rId15"/>
    <p:sldLayoutId id="2147483664"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7323812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 id="2147483717" r:id="rId48"/>
    <p:sldLayoutId id="2147483718" r:id="rId49"/>
    <p:sldLayoutId id="2147483719" r:id="rId50"/>
    <p:sldLayoutId id="2147483720" r:id="rId51"/>
    <p:sldLayoutId id="2147483721" r:id="rId52"/>
    <p:sldLayoutId id="2147483722" r:id="rId53"/>
    <p:sldLayoutId id="2147483723" r:id="rId54"/>
    <p:sldLayoutId id="2147483724" r:id="rId55"/>
    <p:sldLayoutId id="2147483725" r:id="rId56"/>
    <p:sldLayoutId id="2147483726" r:id="rId57"/>
    <p:sldLayoutId id="2147483727" r:id="rId58"/>
    <p:sldLayoutId id="2147483728" r:id="rId59"/>
    <p:sldLayoutId id="2147483729" r:id="rId60"/>
    <p:sldLayoutId id="2147483730" r:id="rId61"/>
    <p:sldLayoutId id="2147483731" r:id="rId62"/>
    <p:sldLayoutId id="2147483732" r:id="rId63"/>
    <p:sldLayoutId id="2147483733" r:id="rId64"/>
    <p:sldLayoutId id="2147483734" r:id="rId65"/>
    <p:sldLayoutId id="2147483735" r:id="rId66"/>
    <p:sldLayoutId id="2147483736" r:id="rId67"/>
    <p:sldLayoutId id="2147483737" r:id="rId68"/>
    <p:sldLayoutId id="2147483738" r:id="rId69"/>
    <p:sldLayoutId id="2147483739" r:id="rId70"/>
    <p:sldLayoutId id="2147483740" r:id="rId71"/>
    <p:sldLayoutId id="2147483741" r:id="rId72"/>
    <p:sldLayoutId id="2147483742" r:id="rId73"/>
    <p:sldLayoutId id="2147483743" r:id="rId74"/>
    <p:sldLayoutId id="2147483744" r:id="rId75"/>
    <p:sldLayoutId id="2147483745" r:id="rId76"/>
    <p:sldLayoutId id="2147483746" r:id="rId77"/>
    <p:sldLayoutId id="2147483747" r:id="rId78"/>
    <p:sldLayoutId id="2147483748" r:id="rId79"/>
    <p:sldLayoutId id="2147483749" r:id="rId80"/>
    <p:sldLayoutId id="2147483750" r:id="rId81"/>
    <p:sldLayoutId id="2147483751" r:id="rId82"/>
    <p:sldLayoutId id="2147483752" r:id="rId83"/>
  </p:sldLayoutIdLst>
  <p:txStyles>
    <p:titleStyle>
      <a:lvl1pPr algn="l" defTabSz="914400" rtl="0" eaLnBrk="1" latinLnBrk="0" hangingPunct="1">
        <a:lnSpc>
          <a:spcPct val="90000"/>
        </a:lnSpc>
        <a:spcBef>
          <a:spcPct val="0"/>
        </a:spcBef>
        <a:buNone/>
        <a:defRPr sz="4400" kern="1200">
          <a:solidFill>
            <a:srgbClr val="00015E"/>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96270781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941" r:id="rId19"/>
    <p:sldLayoutId id="2147484096" r:id="rId20"/>
  </p:sldLayoutIdLst>
  <p:txStyles>
    <p:titleStyle>
      <a:lvl1pPr algn="l" defTabSz="914400" rtl="0" eaLnBrk="1" latinLnBrk="0" hangingPunct="1">
        <a:lnSpc>
          <a:spcPct val="90000"/>
        </a:lnSpc>
        <a:spcBef>
          <a:spcPct val="0"/>
        </a:spcBef>
        <a:buNone/>
        <a:defRPr sz="4400" kern="1200">
          <a:solidFill>
            <a:srgbClr val="00015E"/>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53112534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965" r:id="rId23"/>
    <p:sldLayoutId id="2147483966" r:id="rId24"/>
    <p:sldLayoutId id="2147483967" r:id="rId25"/>
    <p:sldLayoutId id="2147483968" r:id="rId26"/>
    <p:sldLayoutId id="2147483969" r:id="rId27"/>
    <p:sldLayoutId id="2147483970" r:id="rId28"/>
    <p:sldLayoutId id="2147483971" r:id="rId29"/>
    <p:sldLayoutId id="2147483972" r:id="rId30"/>
    <p:sldLayoutId id="2147483973" r:id="rId31"/>
    <p:sldLayoutId id="2147483974" r:id="rId32"/>
    <p:sldLayoutId id="2147483975" r:id="rId33"/>
    <p:sldLayoutId id="2147483976" r:id="rId34"/>
    <p:sldLayoutId id="2147483977" r:id="rId35"/>
    <p:sldLayoutId id="2147483978" r:id="rId36"/>
    <p:sldLayoutId id="2147483979" r:id="rId37"/>
    <p:sldLayoutId id="2147483980" r:id="rId38"/>
    <p:sldLayoutId id="2147483981" r:id="rId39"/>
    <p:sldLayoutId id="2147483982" r:id="rId40"/>
    <p:sldLayoutId id="2147483983" r:id="rId41"/>
    <p:sldLayoutId id="2147483984" r:id="rId42"/>
    <p:sldLayoutId id="2147483985" r:id="rId43"/>
    <p:sldLayoutId id="2147483986" r:id="rId44"/>
    <p:sldLayoutId id="2147483987" r:id="rId45"/>
    <p:sldLayoutId id="2147483988" r:id="rId46"/>
    <p:sldLayoutId id="2147483989" r:id="rId47"/>
    <p:sldLayoutId id="2147483990" r:id="rId48"/>
    <p:sldLayoutId id="2147483991" r:id="rId49"/>
    <p:sldLayoutId id="2147483992" r:id="rId50"/>
    <p:sldLayoutId id="2147483993" r:id="rId51"/>
    <p:sldLayoutId id="2147483994" r:id="rId52"/>
    <p:sldLayoutId id="2147483995" r:id="rId53"/>
    <p:sldLayoutId id="2147483996" r:id="rId54"/>
    <p:sldLayoutId id="2147483997" r:id="rId55"/>
    <p:sldLayoutId id="2147483998" r:id="rId56"/>
    <p:sldLayoutId id="2147483999" r:id="rId57"/>
    <p:sldLayoutId id="2147484000" r:id="rId58"/>
    <p:sldLayoutId id="2147484001" r:id="rId59"/>
    <p:sldLayoutId id="2147484002" r:id="rId60"/>
    <p:sldLayoutId id="2147484003" r:id="rId61"/>
    <p:sldLayoutId id="2147484004" r:id="rId62"/>
    <p:sldLayoutId id="2147484005" r:id="rId63"/>
    <p:sldLayoutId id="2147484006" r:id="rId64"/>
    <p:sldLayoutId id="2147484007" r:id="rId65"/>
    <p:sldLayoutId id="2147484008" r:id="rId66"/>
    <p:sldLayoutId id="2147484009" r:id="rId67"/>
    <p:sldLayoutId id="2147484010" r:id="rId68"/>
    <p:sldLayoutId id="2147484011" r:id="rId69"/>
    <p:sldLayoutId id="2147484012" r:id="rId70"/>
    <p:sldLayoutId id="2147484013" r:id="rId71"/>
    <p:sldLayoutId id="2147484014" r:id="rId72"/>
    <p:sldLayoutId id="2147484015" r:id="rId73"/>
    <p:sldLayoutId id="2147484016" r:id="rId74"/>
    <p:sldLayoutId id="2147484017" r:id="rId75"/>
    <p:sldLayoutId id="2147484018" r:id="rId76"/>
    <p:sldLayoutId id="2147484019" r:id="rId77"/>
    <p:sldLayoutId id="2147484020" r:id="rId78"/>
    <p:sldLayoutId id="2147484021" r:id="rId79"/>
    <p:sldLayoutId id="2147484022" r:id="rId80"/>
    <p:sldLayoutId id="2147484023" r:id="rId81"/>
    <p:sldLayoutId id="2147484024" r:id="rId82"/>
    <p:sldLayoutId id="2147484025" r:id="rId83"/>
    <p:sldLayoutId id="2147484026" r:id="rId84"/>
    <p:sldLayoutId id="2147484027" r:id="rId85"/>
    <p:sldLayoutId id="2147484028" r:id="rId86"/>
    <p:sldLayoutId id="2147484029" r:id="rId87"/>
    <p:sldLayoutId id="2147484030" r:id="rId88"/>
    <p:sldLayoutId id="2147484031" r:id="rId89"/>
    <p:sldLayoutId id="2147484032" r:id="rId90"/>
    <p:sldLayoutId id="2147484033" r:id="rId91"/>
    <p:sldLayoutId id="2147484034" r:id="rId92"/>
    <p:sldLayoutId id="2147484035" r:id="rId93"/>
    <p:sldLayoutId id="2147484036" r:id="rId94"/>
    <p:sldLayoutId id="2147484037" r:id="rId95"/>
    <p:sldLayoutId id="2147484038" r:id="rId96"/>
    <p:sldLayoutId id="2147484039" r:id="rId97"/>
    <p:sldLayoutId id="2147484040" r:id="rId98"/>
    <p:sldLayoutId id="2147484041" r:id="rId99"/>
    <p:sldLayoutId id="2147484042" r:id="rId100"/>
    <p:sldLayoutId id="2147484043" r:id="rId101"/>
    <p:sldLayoutId id="2147484044" r:id="rId102"/>
    <p:sldLayoutId id="2147484045" r:id="rId103"/>
    <p:sldLayoutId id="2147484046" r:id="rId104"/>
    <p:sldLayoutId id="2147484047" r:id="rId105"/>
    <p:sldLayoutId id="2147484048" r:id="rId106"/>
    <p:sldLayoutId id="2147484049" r:id="rId107"/>
    <p:sldLayoutId id="2147484050" r:id="rId108"/>
    <p:sldLayoutId id="2147484051" r:id="rId109"/>
    <p:sldLayoutId id="2147484052" r:id="rId110"/>
    <p:sldLayoutId id="2147484053" r:id="rId111"/>
    <p:sldLayoutId id="2147484054" r:id="rId112"/>
    <p:sldLayoutId id="2147484055" r:id="rId113"/>
    <p:sldLayoutId id="2147484056" r:id="rId114"/>
    <p:sldLayoutId id="2147484057" r:id="rId115"/>
    <p:sldLayoutId id="2147484058" r:id="rId116"/>
    <p:sldLayoutId id="2147484059" r:id="rId117"/>
    <p:sldLayoutId id="2147484060" r:id="rId118"/>
    <p:sldLayoutId id="2147484061" r:id="rId119"/>
  </p:sldLayoutIdLst>
  <p:txStyles>
    <p:titleStyle>
      <a:lvl1pPr algn="l" defTabSz="914400" rtl="0" eaLnBrk="1" latinLnBrk="0" hangingPunct="1">
        <a:lnSpc>
          <a:spcPct val="90000"/>
        </a:lnSpc>
        <a:spcBef>
          <a:spcPct val="0"/>
        </a:spcBef>
        <a:buNone/>
        <a:defRPr sz="4400" kern="1200">
          <a:solidFill>
            <a:srgbClr val="00015E"/>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83E44-E807-A521-9BF9-B932751A2C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456885-E8E3-1601-8C93-BBA595D99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35673-9C25-1214-DDCA-223E4110A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FE2F0-F006-4F72-A1DC-2836CF14577F}" type="datetimeFigureOut">
              <a:rPr lang="en-US" smtClean="0"/>
              <a:t>12/10/2024</a:t>
            </a:fld>
            <a:endParaRPr lang="en-US"/>
          </a:p>
        </p:txBody>
      </p:sp>
      <p:sp>
        <p:nvSpPr>
          <p:cNvPr id="5" name="Footer Placeholder 4">
            <a:extLst>
              <a:ext uri="{FF2B5EF4-FFF2-40B4-BE49-F238E27FC236}">
                <a16:creationId xmlns:a16="http://schemas.microsoft.com/office/drawing/2014/main" id="{1A4FF919-54F4-63AB-ABBF-DF0A62840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C51E2A5-3A27-F516-1521-7F3405859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5DF8B6-5B90-49BF-9369-CFB952DA0D7B}" type="slidenum">
              <a:rPr lang="en-US" smtClean="0"/>
              <a:t>‹#›</a:t>
            </a:fld>
            <a:endParaRPr lang="en-US"/>
          </a:p>
        </p:txBody>
      </p:sp>
    </p:spTree>
    <p:extLst>
      <p:ext uri="{BB962C8B-B14F-4D97-AF65-F5344CB8AC3E}">
        <p14:creationId xmlns:p14="http://schemas.microsoft.com/office/powerpoint/2010/main" val="285614028"/>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92590923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Lst>
  <p:hf hdr="0" ftr="0" dt="0"/>
  <p:txStyles>
    <p:titleStyle>
      <a:lvl1pPr algn="l" defTabSz="914400" rtl="0" eaLnBrk="1" latinLnBrk="0" hangingPunct="1">
        <a:lnSpc>
          <a:spcPct val="90000"/>
        </a:lnSpc>
        <a:spcBef>
          <a:spcPct val="0"/>
        </a:spcBef>
        <a:buNone/>
        <a:defRPr sz="4400" kern="1200">
          <a:solidFill>
            <a:srgbClr val="00015E"/>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379179209"/>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34702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FA1E533C-5C44-E946-B500-4AF0DA0AB01A}"/>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endParaRPr lang="en-US"/>
          </a:p>
        </p:txBody>
      </p:sp>
      <p:pic>
        <p:nvPicPr>
          <p:cNvPr id="4" name="Picture 3">
            <a:extLst>
              <a:ext uri="{FF2B5EF4-FFF2-40B4-BE49-F238E27FC236}">
                <a16:creationId xmlns:a16="http://schemas.microsoft.com/office/drawing/2014/main" id="{FA343D10-FEF3-B789-4725-F97B896E23A6}"/>
              </a:ext>
            </a:extLst>
          </p:cNvPr>
          <p:cNvPicPr>
            <a:picLocks noChangeAspect="1"/>
          </p:cNvPicPr>
          <p:nvPr userDrawn="1"/>
        </p:nvPicPr>
        <p:blipFill>
          <a:blip r:embed="rId20" cstate="screen">
            <a:extLst>
              <a:ext uri="{28A0092B-C50C-407E-A947-70E740481C1C}">
                <a14:useLocalDpi xmlns:a14="http://schemas.microsoft.com/office/drawing/2010/main" val="0"/>
              </a:ext>
            </a:extLst>
          </a:blip>
          <a:srcRect/>
          <a:stretch/>
        </p:blipFill>
        <p:spPr>
          <a:xfrm>
            <a:off x="9483646" y="6363468"/>
            <a:ext cx="1865599" cy="258812"/>
          </a:xfrm>
          <a:prstGeom prst="rect">
            <a:avLst/>
          </a:prstGeom>
        </p:spPr>
      </p:pic>
    </p:spTree>
    <p:extLst>
      <p:ext uri="{BB962C8B-B14F-4D97-AF65-F5344CB8AC3E}">
        <p14:creationId xmlns:p14="http://schemas.microsoft.com/office/powerpoint/2010/main" val="2313959460"/>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Lst>
  <p:hf hdr="0" ftr="0" dt="0"/>
  <p:txStyles>
    <p:titleStyle>
      <a:lvl1pPr algn="l" defTabSz="914126" rtl="0" eaLnBrk="1" latinLnBrk="0" hangingPunct="1">
        <a:lnSpc>
          <a:spcPct val="90000"/>
        </a:lnSpc>
        <a:spcBef>
          <a:spcPct val="0"/>
        </a:spcBef>
        <a:buNone/>
        <a:defRPr sz="4399"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jpeg"/><Relationship Id="rId3" Type="http://schemas.microsoft.com/office/2018/10/relationships/comments" Target="../comments/modernComment_6EA_FF3C8CC8.xml"/><Relationship Id="rId7" Type="http://schemas.openxmlformats.org/officeDocument/2006/relationships/image" Target="../media/image58.svg"/><Relationship Id="rId12" Type="http://schemas.openxmlformats.org/officeDocument/2006/relationships/image" Target="../media/image63.svg"/><Relationship Id="rId2" Type="http://schemas.openxmlformats.org/officeDocument/2006/relationships/notesSlide" Target="../notesSlides/notesSlide9.xml"/><Relationship Id="rId1" Type="http://schemas.openxmlformats.org/officeDocument/2006/relationships/slideLayout" Target="../slideLayouts/slideLayout29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svg"/><Relationship Id="rId10" Type="http://schemas.openxmlformats.org/officeDocument/2006/relationships/image" Target="../media/image61.svg"/><Relationship Id="rId4" Type="http://schemas.openxmlformats.org/officeDocument/2006/relationships/image" Target="../media/image55.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8.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308.xml"/></Relationships>
</file>

<file path=ppt/slides/_rels/slide13.xml.rels><?xml version="1.0" encoding="UTF-8" standalone="yes"?>
<Relationships xmlns="http://schemas.openxmlformats.org/package/2006/relationships"><Relationship Id="rId3" Type="http://schemas.openxmlformats.org/officeDocument/2006/relationships/hyperlink" Target="https://www.dli.mn.gov/business/workforce/sponsors" TargetMode="External"/><Relationship Id="rId2" Type="http://schemas.openxmlformats.org/officeDocument/2006/relationships/notesSlide" Target="../notesSlides/notesSlide12.xml"/><Relationship Id="rId1" Type="http://schemas.openxmlformats.org/officeDocument/2006/relationships/slideLayout" Target="../slideLayouts/slideLayout69.xml"/><Relationship Id="rId5" Type="http://schemas.openxmlformats.org/officeDocument/2006/relationships/hyperlink" Target="https://pixabay.com/ko/%EA%B7%9C%EC%B9%99-%ED%9B%85-%ED%99%95%EC%9D%B8-%ED%91%9C%EC%8B%9C-%EB%8A%98-%EC%97%90%EC%84%9C-%EC%98%A8-%EC%82%AC%EC%9A%A9%EC%9E%90-%EC%A7%80%EC%A0%95-%EC%A0%84%ED%86%B5-%EC%84%B8%EA%B4%80-1752622/" TargetMode="External"/><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7.sv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4.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microsoft.com/office/2018/10/relationships/comments" Target="../comments/modernComment_7FFD9E58_6BC0C99A.xml"/><Relationship Id="rId7" Type="http://schemas.openxmlformats.org/officeDocument/2006/relationships/image" Target="../media/image74.svg"/><Relationship Id="rId2" Type="http://schemas.openxmlformats.org/officeDocument/2006/relationships/notesSlide" Target="../notesSlides/notesSlide14.xml"/><Relationship Id="rId1" Type="http://schemas.openxmlformats.org/officeDocument/2006/relationships/slideLayout" Target="../slideLayouts/slideLayout105.xml"/><Relationship Id="rId6" Type="http://schemas.openxmlformats.org/officeDocument/2006/relationships/image" Target="../media/image73.png"/><Relationship Id="rId5" Type="http://schemas.openxmlformats.org/officeDocument/2006/relationships/image" Target="../media/image72.svg"/><Relationship Id="rId10" Type="http://schemas.openxmlformats.org/officeDocument/2006/relationships/image" Target="../media/image77.svg"/><Relationship Id="rId4" Type="http://schemas.openxmlformats.org/officeDocument/2006/relationships/image" Target="../media/image71.pn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sv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42.xml"/><Relationship Id="rId6" Type="http://schemas.openxmlformats.org/officeDocument/2006/relationships/image" Target="../media/image84.png"/><Relationship Id="rId11" Type="http://schemas.openxmlformats.org/officeDocument/2006/relationships/image" Target="../media/image89.svg"/><Relationship Id="rId5" Type="http://schemas.openxmlformats.org/officeDocument/2006/relationships/image" Target="../media/image83.sv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svg"/></Relationships>
</file>

<file path=ppt/slides/_rels/slide23.xml.rels><?xml version="1.0" encoding="UTF-8" standalone="yes"?>
<Relationships xmlns="http://schemas.openxmlformats.org/package/2006/relationships"><Relationship Id="rId3" Type="http://schemas.microsoft.com/office/2018/10/relationships/comments" Target="../comments/modernComment_7FFD9E75_7B4804A6.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8" Type="http://schemas.openxmlformats.org/officeDocument/2006/relationships/image" Target="../media/image97.png"/><Relationship Id="rId3" Type="http://schemas.microsoft.com/office/2018/10/relationships/comments" Target="../comments/modernComment_7FFD9E7A_EFE4FE9A.xml"/><Relationship Id="rId7" Type="http://schemas.openxmlformats.org/officeDocument/2006/relationships/image" Target="../media/image96.sv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95.png"/><Relationship Id="rId11" Type="http://schemas.openxmlformats.org/officeDocument/2006/relationships/image" Target="../media/image100.svg"/><Relationship Id="rId5" Type="http://schemas.openxmlformats.org/officeDocument/2006/relationships/image" Target="../media/image94.sv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svg"/></Relationships>
</file>

<file path=ppt/slides/_rels/slide2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03.svg"/><Relationship Id="rId4" Type="http://schemas.openxmlformats.org/officeDocument/2006/relationships/image" Target="../media/image10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2.xml"/><Relationship Id="rId1" Type="http://schemas.openxmlformats.org/officeDocument/2006/relationships/slideLayout" Target="../slideLayouts/slideLayout105.xml"/><Relationship Id="rId4" Type="http://schemas.openxmlformats.org/officeDocument/2006/relationships/hyperlink" Target="https://www.apprenticeship.gov/sites/default/files/apprenticeship-requirements-reference-guide.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dolcoe.safalapps.co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8.png"/><Relationship Id="rId2" Type="http://schemas.openxmlformats.org/officeDocument/2006/relationships/notesSlide" Target="../notesSlides/notesSlide24.xml"/><Relationship Id="rId1" Type="http://schemas.openxmlformats.org/officeDocument/2006/relationships/slideLayout" Target="../slideLayouts/slideLayout145.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hyperlink" Target="https://www.pngall.com/compass-png/download/16576"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7FFD9E6E_85FA3847.xml"/><Relationship Id="rId2" Type="http://schemas.openxmlformats.org/officeDocument/2006/relationships/notesSlide" Target="../notesSlides/notesSlide28.xml"/><Relationship Id="rId1" Type="http://schemas.openxmlformats.org/officeDocument/2006/relationships/slideLayout" Target="../slideLayouts/slideLayout121.xml"/><Relationship Id="rId6" Type="http://schemas.openxmlformats.org/officeDocument/2006/relationships/image" Target="../media/image109.png"/><Relationship Id="rId5" Type="http://schemas.openxmlformats.org/officeDocument/2006/relationships/image" Target="../media/image33.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hyperlink" Target="https://dolcoe.safalapps.com/" TargetMode="External"/><Relationship Id="rId2" Type="http://schemas.openxmlformats.org/officeDocument/2006/relationships/notesSlide" Target="../notesSlides/notesSlide29.xml"/><Relationship Id="rId1" Type="http://schemas.openxmlformats.org/officeDocument/2006/relationships/slideLayout" Target="../slideLayouts/slideLayout272.xml"/></Relationships>
</file>

<file path=ppt/slides/_rels/slide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dolcoe.safalapps.com/resources/resourcesandt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139.xml"/><Relationship Id="rId4" Type="http://schemas.openxmlformats.org/officeDocument/2006/relationships/hyperlink" Target="https://www.thebluediamondgallery.com/handwriting/p/poll.html" TargetMode="External"/></Relationships>
</file>

<file path=ppt/slides/_rels/slide6.xml.rels><?xml version="1.0" encoding="UTF-8" standalone="yes"?>
<Relationships xmlns="http://schemas.openxmlformats.org/package/2006/relationships"><Relationship Id="rId3" Type="http://schemas.microsoft.com/office/2018/10/relationships/comments" Target="../comments/modernComment_7FFD9E52_B4AF81AF.xml"/><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hyperlink" Target="http://idreflections.blogspot.mx/2015/04/micro-learning-as-workplace-learning.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69.xml"/><Relationship Id="rId4" Type="http://schemas.openxmlformats.org/officeDocument/2006/relationships/hyperlink" Target="https://www.thebluediamondgallery.com/handwriting/p/poll.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105.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879204" y="671135"/>
            <a:ext cx="9133726" cy="2757865"/>
          </a:xfrm>
        </p:spPr>
        <p:txBody>
          <a:bodyPr>
            <a:normAutofit/>
          </a:bodyPr>
          <a:lstStyle/>
          <a:p>
            <a:r>
              <a:rPr lang="en-US" sz="4000" b="1">
                <a:latin typeface="+mn-lt"/>
              </a:rPr>
              <a:t>Registered Apprenticeship and </a:t>
            </a:r>
            <a:br>
              <a:rPr lang="en-US" sz="4000" b="1">
                <a:latin typeface="+mn-lt"/>
              </a:rPr>
            </a:br>
            <a:r>
              <a:rPr lang="en-US" sz="4000" b="1">
                <a:latin typeface="+mn-lt"/>
              </a:rPr>
              <a:t>the Workforce System:  </a:t>
            </a:r>
            <a:br>
              <a:rPr lang="en-US" sz="4000" b="1">
                <a:latin typeface="+mn-lt"/>
              </a:rPr>
            </a:br>
            <a:r>
              <a:rPr lang="en-US" sz="4000" b="1">
                <a:latin typeface="+mn-lt"/>
              </a:rPr>
              <a:t>A Training Series </a:t>
            </a:r>
            <a:br>
              <a:rPr lang="en-US" sz="4000" b="1">
                <a:latin typeface="+mn-lt"/>
              </a:rPr>
            </a:br>
            <a:br>
              <a:rPr lang="en-US" sz="4000" b="1">
                <a:latin typeface="+mn-lt"/>
              </a:rPr>
            </a:br>
            <a:r>
              <a:rPr lang="en-US" sz="2700">
                <a:latin typeface="+mn-lt"/>
              </a:rPr>
              <a:t>Session 1:  Registered Apprenticeship and Workforce 101</a:t>
            </a:r>
            <a:endParaRPr lang="en-US" sz="2700" b="1">
              <a:latin typeface="+mn-lt"/>
            </a:endParaRP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401693" y="5170363"/>
            <a:ext cx="3615906" cy="439797"/>
          </a:xfrm>
        </p:spPr>
        <p:txBody>
          <a:bodyPr/>
          <a:lstStyle/>
          <a:p>
            <a:pPr algn="ctr"/>
            <a:r>
              <a:rPr lang="en-US"/>
              <a:t>December 11, 2024</a:t>
            </a:r>
          </a:p>
        </p:txBody>
      </p:sp>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normAutofit/>
          </a:bodyPr>
          <a:lstStyle/>
          <a:p>
            <a:r>
              <a:rPr lang="en-US" sz="4000">
                <a:solidFill>
                  <a:schemeClr val="bg1"/>
                </a:solidFill>
                <a:latin typeface="Montserrat"/>
              </a:rPr>
              <a:t>Core Components of Apprenticeship</a:t>
            </a:r>
          </a:p>
        </p:txBody>
      </p:sp>
      <p:sp>
        <p:nvSpPr>
          <p:cNvPr id="55" name="Content Placeholder 54">
            <a:extLst>
              <a:ext uri="{FF2B5EF4-FFF2-40B4-BE49-F238E27FC236}">
                <a16:creationId xmlns:a16="http://schemas.microsoft.com/office/drawing/2014/main" id="{7C030DC0-56FA-C7C6-508B-F71161283608}"/>
              </a:ext>
            </a:extLst>
          </p:cNvPr>
          <p:cNvSpPr>
            <a:spLocks noGrp="1"/>
          </p:cNvSpPr>
          <p:nvPr>
            <p:ph sz="half" idx="16"/>
          </p:nvPr>
        </p:nvSpPr>
        <p:spPr>
          <a:xfrm>
            <a:off x="573634" y="3266159"/>
            <a:ext cx="1704009" cy="889643"/>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Employer Involvement</a:t>
            </a:r>
            <a:endParaRPr kumimoji="0" lang="pl-PL" sz="17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a:p>
            <a:endParaRPr lang="en-US"/>
          </a:p>
        </p:txBody>
      </p:sp>
      <p:sp>
        <p:nvSpPr>
          <p:cNvPr id="67" name="Content Placeholder 66">
            <a:extLst>
              <a:ext uri="{FF2B5EF4-FFF2-40B4-BE49-F238E27FC236}">
                <a16:creationId xmlns:a16="http://schemas.microsoft.com/office/drawing/2014/main" id="{7C49F290-9479-1AB4-D4C2-6A246282AEB3}"/>
              </a:ext>
            </a:extLst>
          </p:cNvPr>
          <p:cNvSpPr>
            <a:spLocks noGrp="1"/>
          </p:cNvSpPr>
          <p:nvPr>
            <p:ph sz="half" idx="17"/>
          </p:nvPr>
        </p:nvSpPr>
        <p:spPr>
          <a:xfrm>
            <a:off x="3942550" y="3382525"/>
            <a:ext cx="1593273" cy="727380"/>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Related Instruction (RI)</a:t>
            </a:r>
            <a:endParaRPr kumimoji="0" lang="pl-PL" sz="17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a:p>
            <a:endParaRPr lang="en-US"/>
          </a:p>
        </p:txBody>
      </p:sp>
      <p:sp>
        <p:nvSpPr>
          <p:cNvPr id="101" name="Content Placeholder 100">
            <a:extLst>
              <a:ext uri="{FF2B5EF4-FFF2-40B4-BE49-F238E27FC236}">
                <a16:creationId xmlns:a16="http://schemas.microsoft.com/office/drawing/2014/main" id="{71FC1091-015A-780C-8A5B-8BCDE2877A3C}"/>
              </a:ext>
            </a:extLst>
          </p:cNvPr>
          <p:cNvSpPr>
            <a:spLocks noGrp="1"/>
          </p:cNvSpPr>
          <p:nvPr>
            <p:ph sz="half" idx="27"/>
          </p:nvPr>
        </p:nvSpPr>
        <p:spPr>
          <a:xfrm>
            <a:off x="6952084" y="3308153"/>
            <a:ext cx="1593273" cy="727380"/>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Diversity</a:t>
            </a:r>
            <a:endParaRPr kumimoji="0" lang="pl-PL" sz="17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a:p>
            <a:endParaRPr lang="en-US"/>
          </a:p>
        </p:txBody>
      </p:sp>
      <p:sp>
        <p:nvSpPr>
          <p:cNvPr id="6" name="Content Placeholder 5">
            <a:extLst>
              <a:ext uri="{FF2B5EF4-FFF2-40B4-BE49-F238E27FC236}">
                <a16:creationId xmlns:a16="http://schemas.microsoft.com/office/drawing/2014/main" id="{74EA1A5E-DDF0-6347-77C0-82B47898EDD7}"/>
              </a:ext>
            </a:extLst>
          </p:cNvPr>
          <p:cNvSpPr>
            <a:spLocks noGrp="1"/>
          </p:cNvSpPr>
          <p:nvPr>
            <p:ph sz="half" idx="1"/>
          </p:nvPr>
        </p:nvSpPr>
        <p:spPr>
          <a:xfrm>
            <a:off x="9771809" y="3382525"/>
            <a:ext cx="1833585" cy="727380"/>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National Occupational Credential</a:t>
            </a:r>
            <a:endParaRPr kumimoji="0" lang="pl-PL" sz="17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a:p>
            <a:endParaRPr lang="en-US"/>
          </a:p>
        </p:txBody>
      </p:sp>
      <p:sp>
        <p:nvSpPr>
          <p:cNvPr id="98" name="Content Placeholder 97">
            <a:extLst>
              <a:ext uri="{FF2B5EF4-FFF2-40B4-BE49-F238E27FC236}">
                <a16:creationId xmlns:a16="http://schemas.microsoft.com/office/drawing/2014/main" id="{A36E5EDA-6C7E-6F4D-67B0-92085BA878E5}"/>
              </a:ext>
            </a:extLst>
          </p:cNvPr>
          <p:cNvSpPr>
            <a:spLocks noGrp="1"/>
          </p:cNvSpPr>
          <p:nvPr>
            <p:ph sz="half" idx="24"/>
          </p:nvPr>
        </p:nvSpPr>
        <p:spPr>
          <a:xfrm>
            <a:off x="2166209" y="4996348"/>
            <a:ext cx="1891500" cy="93391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Structured On-the-Job Learning (OJL)</a:t>
            </a:r>
            <a:endParaRPr kumimoji="0" lang="pl-PL" sz="17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a:p>
            <a:endParaRPr lang="en-US"/>
          </a:p>
        </p:txBody>
      </p:sp>
      <p:sp>
        <p:nvSpPr>
          <p:cNvPr id="92" name="Content Placeholder 91">
            <a:extLst>
              <a:ext uri="{FF2B5EF4-FFF2-40B4-BE49-F238E27FC236}">
                <a16:creationId xmlns:a16="http://schemas.microsoft.com/office/drawing/2014/main" id="{A181E33D-2171-3E4C-EC2F-205411E37350}"/>
              </a:ext>
            </a:extLst>
          </p:cNvPr>
          <p:cNvSpPr>
            <a:spLocks noGrp="1"/>
          </p:cNvSpPr>
          <p:nvPr>
            <p:ph sz="half" idx="19"/>
          </p:nvPr>
        </p:nvSpPr>
        <p:spPr>
          <a:xfrm>
            <a:off x="5646799" y="5065197"/>
            <a:ext cx="1593273" cy="727380"/>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Rewards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Skill Gains</a:t>
            </a:r>
            <a:endParaRPr kumimoji="0" lang="pl-PL" sz="17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a:p>
            <a:endParaRPr lang="en-US"/>
          </a:p>
        </p:txBody>
      </p:sp>
      <p:sp>
        <p:nvSpPr>
          <p:cNvPr id="20" name="Content Placeholder 19">
            <a:extLst>
              <a:ext uri="{FF2B5EF4-FFF2-40B4-BE49-F238E27FC236}">
                <a16:creationId xmlns:a16="http://schemas.microsoft.com/office/drawing/2014/main" id="{AEB9C09E-3AC2-2346-1F6A-C761F0B2DFDE}"/>
              </a:ext>
            </a:extLst>
          </p:cNvPr>
          <p:cNvSpPr>
            <a:spLocks noGrp="1"/>
          </p:cNvSpPr>
          <p:nvPr>
            <p:ph sz="half" idx="2"/>
          </p:nvPr>
        </p:nvSpPr>
        <p:spPr>
          <a:xfrm>
            <a:off x="8396804" y="5007183"/>
            <a:ext cx="1496568" cy="727380"/>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Quality and Safety</a:t>
            </a:r>
            <a:endParaRPr kumimoji="0" lang="pl-PL" sz="17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a:p>
            <a:endParaRPr lang="en-US"/>
          </a:p>
        </p:txBody>
      </p:sp>
      <p:grpSp>
        <p:nvGrpSpPr>
          <p:cNvPr id="10" name="Group 9">
            <a:extLst>
              <a:ext uri="{FF2B5EF4-FFF2-40B4-BE49-F238E27FC236}">
                <a16:creationId xmlns:a16="http://schemas.microsoft.com/office/drawing/2014/main" id="{0FB5258D-4BCD-E2F0-67D9-2741D99A0A62}"/>
              </a:ext>
              <a:ext uri="{C183D7F6-B498-43B3-948B-1728B52AA6E4}">
                <adec:decorative xmlns:adec="http://schemas.microsoft.com/office/drawing/2017/decorative" val="1"/>
              </a:ext>
            </a:extLst>
          </p:cNvPr>
          <p:cNvGrpSpPr/>
          <p:nvPr/>
        </p:nvGrpSpPr>
        <p:grpSpPr>
          <a:xfrm>
            <a:off x="748515" y="1910433"/>
            <a:ext cx="1371600" cy="1371601"/>
            <a:chOff x="1114010" y="2732085"/>
            <a:chExt cx="1371600" cy="1410335"/>
          </a:xfrm>
        </p:grpSpPr>
        <p:sp>
          <p:nvSpPr>
            <p:cNvPr id="11" name="AutoShape 23">
              <a:extLst>
                <a:ext uri="{FF2B5EF4-FFF2-40B4-BE49-F238E27FC236}">
                  <a16:creationId xmlns:a16="http://schemas.microsoft.com/office/drawing/2014/main" id="{D4A5B9E4-AA0A-0C3D-A2B7-6E864DDACD2F}"/>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upa 65">
              <a:extLst>
                <a:ext uri="{FF2B5EF4-FFF2-40B4-BE49-F238E27FC236}">
                  <a16:creationId xmlns:a16="http://schemas.microsoft.com/office/drawing/2014/main" id="{0F2668BA-9B4B-C1C3-0C53-789F09E96B8F}"/>
                </a:ext>
              </a:extLst>
            </p:cNvPr>
            <p:cNvGrpSpPr/>
            <p:nvPr userDrawn="1"/>
          </p:nvGrpSpPr>
          <p:grpSpPr>
            <a:xfrm>
              <a:off x="1529142" y="3103967"/>
              <a:ext cx="541337" cy="412750"/>
              <a:chOff x="906463" y="3402013"/>
              <a:chExt cx="541337" cy="412750"/>
            </a:xfrm>
          </p:grpSpPr>
          <p:sp>
            <p:nvSpPr>
              <p:cNvPr id="15" name="Freeform 25">
                <a:extLst>
                  <a:ext uri="{FF2B5EF4-FFF2-40B4-BE49-F238E27FC236}">
                    <a16:creationId xmlns:a16="http://schemas.microsoft.com/office/drawing/2014/main" id="{A07E23FC-EF1F-B9F9-7551-FF49853F4DA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6" name="Freeform 26">
                <a:extLst>
                  <a:ext uri="{FF2B5EF4-FFF2-40B4-BE49-F238E27FC236}">
                    <a16:creationId xmlns:a16="http://schemas.microsoft.com/office/drawing/2014/main" id="{0FE49278-5CCF-8423-4F91-5E73CF158FE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7" name="Freeform 27">
                <a:extLst>
                  <a:ext uri="{FF2B5EF4-FFF2-40B4-BE49-F238E27FC236}">
                    <a16:creationId xmlns:a16="http://schemas.microsoft.com/office/drawing/2014/main" id="{01246713-21E4-442E-E395-00CC05575C46}"/>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8" name="Freeform 28">
                <a:extLst>
                  <a:ext uri="{FF2B5EF4-FFF2-40B4-BE49-F238E27FC236}">
                    <a16:creationId xmlns:a16="http://schemas.microsoft.com/office/drawing/2014/main" id="{FEF42B85-F2BB-FB06-4053-B774576C4AC0}"/>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9" name="Freeform 29">
                <a:extLst>
                  <a:ext uri="{FF2B5EF4-FFF2-40B4-BE49-F238E27FC236}">
                    <a16:creationId xmlns:a16="http://schemas.microsoft.com/office/drawing/2014/main" id="{7753D9DD-C7A9-0F5A-4CF4-9B0C3C28806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3" name="Oval 12">
              <a:extLst>
                <a:ext uri="{FF2B5EF4-FFF2-40B4-BE49-F238E27FC236}">
                  <a16:creationId xmlns:a16="http://schemas.microsoft.com/office/drawing/2014/main" id="{FCCAE6C6-CB78-F069-2E8C-EE580A87B32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14" name="Graphic 1953081532" descr="Handshake with solid fill">
              <a:extLst>
                <a:ext uri="{FF2B5EF4-FFF2-40B4-BE49-F238E27FC236}">
                  <a16:creationId xmlns:a16="http://schemas.microsoft.com/office/drawing/2014/main" id="{429F1A97-FA23-6758-FC35-9825744F816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4010" y="2770820"/>
              <a:ext cx="1371600" cy="1371600"/>
            </a:xfrm>
            <a:prstGeom prst="rect">
              <a:avLst/>
            </a:prstGeom>
          </p:spPr>
        </p:pic>
      </p:grpSp>
      <p:grpSp>
        <p:nvGrpSpPr>
          <p:cNvPr id="69" name="Group 68">
            <a:extLst>
              <a:ext uri="{FF2B5EF4-FFF2-40B4-BE49-F238E27FC236}">
                <a16:creationId xmlns:a16="http://schemas.microsoft.com/office/drawing/2014/main" id="{7DFB9711-B1DB-21A4-65A3-18F3A43B3800}"/>
              </a:ext>
              <a:ext uri="{C183D7F6-B498-43B3-948B-1728B52AA6E4}">
                <adec:decorative xmlns:adec="http://schemas.microsoft.com/office/drawing/2017/decorative" val="1"/>
              </a:ext>
            </a:extLst>
          </p:cNvPr>
          <p:cNvGrpSpPr/>
          <p:nvPr/>
        </p:nvGrpSpPr>
        <p:grpSpPr>
          <a:xfrm>
            <a:off x="3976233" y="1918275"/>
            <a:ext cx="1371600" cy="1371600"/>
            <a:chOff x="5628274" y="2768529"/>
            <a:chExt cx="1371600" cy="1371600"/>
          </a:xfrm>
        </p:grpSpPr>
        <p:sp>
          <p:nvSpPr>
            <p:cNvPr id="70" name="AutoShape 23">
              <a:extLst>
                <a:ext uri="{FF2B5EF4-FFF2-40B4-BE49-F238E27FC236}">
                  <a16:creationId xmlns:a16="http://schemas.microsoft.com/office/drawing/2014/main" id="{12B3A31F-69EA-2446-819E-3BF22C6A0EDF}"/>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CEEDFF23-8FB9-E250-E6E5-DD8B40B594A3}"/>
                </a:ext>
              </a:extLst>
            </p:cNvPr>
            <p:cNvGrpSpPr/>
            <p:nvPr userDrawn="1"/>
          </p:nvGrpSpPr>
          <p:grpSpPr>
            <a:xfrm>
              <a:off x="5841558" y="3147496"/>
              <a:ext cx="541337" cy="412750"/>
              <a:chOff x="906463" y="3402013"/>
              <a:chExt cx="541337" cy="412750"/>
            </a:xfrm>
          </p:grpSpPr>
          <p:sp>
            <p:nvSpPr>
              <p:cNvPr id="74" name="Freeform 25">
                <a:extLst>
                  <a:ext uri="{FF2B5EF4-FFF2-40B4-BE49-F238E27FC236}">
                    <a16:creationId xmlns:a16="http://schemas.microsoft.com/office/drawing/2014/main" id="{516460EA-1698-E48F-2154-23280C3641D0}"/>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5" name="Freeform 26">
                <a:extLst>
                  <a:ext uri="{FF2B5EF4-FFF2-40B4-BE49-F238E27FC236}">
                    <a16:creationId xmlns:a16="http://schemas.microsoft.com/office/drawing/2014/main" id="{BA45DF36-726F-2800-8332-39735B7582A9}"/>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6" name="Freeform 27">
                <a:extLst>
                  <a:ext uri="{FF2B5EF4-FFF2-40B4-BE49-F238E27FC236}">
                    <a16:creationId xmlns:a16="http://schemas.microsoft.com/office/drawing/2014/main" id="{25248FED-5372-8B16-2824-6A48399D2D0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7" name="Freeform 28">
                <a:extLst>
                  <a:ext uri="{FF2B5EF4-FFF2-40B4-BE49-F238E27FC236}">
                    <a16:creationId xmlns:a16="http://schemas.microsoft.com/office/drawing/2014/main" id="{E7B72C71-0B96-D6C5-6058-4576E1BEB7F2}"/>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8" name="Freeform 29">
                <a:extLst>
                  <a:ext uri="{FF2B5EF4-FFF2-40B4-BE49-F238E27FC236}">
                    <a16:creationId xmlns:a16="http://schemas.microsoft.com/office/drawing/2014/main" id="{EA86B89A-B3E2-7E60-3D80-D5609F109D34}"/>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2" name="Oval 71">
              <a:extLst>
                <a:ext uri="{FF2B5EF4-FFF2-40B4-BE49-F238E27FC236}">
                  <a16:creationId xmlns:a16="http://schemas.microsoft.com/office/drawing/2014/main" id="{AB75CA60-68C3-F8D4-373E-E66C8D22C012}"/>
                </a:ext>
              </a:extLst>
            </p:cNvPr>
            <p:cNvSpPr/>
            <p:nvPr userDrawn="1"/>
          </p:nvSpPr>
          <p:spPr>
            <a:xfrm>
              <a:off x="5628274" y="2768529"/>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73" name="Graphic 72" descr="Classroom with solid fill">
              <a:extLst>
                <a:ext uri="{FF2B5EF4-FFF2-40B4-BE49-F238E27FC236}">
                  <a16:creationId xmlns:a16="http://schemas.microsoft.com/office/drawing/2014/main" id="{6395C094-AA84-4B9C-25E8-D6546AB7150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3092" y="2850424"/>
              <a:ext cx="1113144" cy="1113144"/>
            </a:xfrm>
            <a:prstGeom prst="rect">
              <a:avLst/>
            </a:prstGeom>
          </p:spPr>
        </p:pic>
      </p:grpSp>
      <p:grpSp>
        <p:nvGrpSpPr>
          <p:cNvPr id="58" name="Group 57">
            <a:extLst>
              <a:ext uri="{FF2B5EF4-FFF2-40B4-BE49-F238E27FC236}">
                <a16:creationId xmlns:a16="http://schemas.microsoft.com/office/drawing/2014/main" id="{8D4588CD-ED55-097A-74E7-6908C22C1E0A}"/>
              </a:ext>
              <a:ext uri="{C183D7F6-B498-43B3-948B-1728B52AA6E4}">
                <adec:decorative xmlns:adec="http://schemas.microsoft.com/office/drawing/2017/decorative" val="1"/>
              </a:ext>
            </a:extLst>
          </p:cNvPr>
          <p:cNvGrpSpPr/>
          <p:nvPr/>
        </p:nvGrpSpPr>
        <p:grpSpPr>
          <a:xfrm>
            <a:off x="7025204" y="1908282"/>
            <a:ext cx="1371600" cy="1371600"/>
            <a:chOff x="6917624" y="1908282"/>
            <a:chExt cx="1371600" cy="1371600"/>
          </a:xfrm>
        </p:grpSpPr>
        <p:sp>
          <p:nvSpPr>
            <p:cNvPr id="3" name="Oval 2">
              <a:extLst>
                <a:ext uri="{FF2B5EF4-FFF2-40B4-BE49-F238E27FC236}">
                  <a16:creationId xmlns:a16="http://schemas.microsoft.com/office/drawing/2014/main" id="{EC1B03D9-14E8-5D5B-3346-C6735234BE90}"/>
                </a:ext>
                <a:ext uri="{C183D7F6-B498-43B3-948B-1728B52AA6E4}">
                  <adec:decorative xmlns:adec="http://schemas.microsoft.com/office/drawing/2017/decorative" val="1"/>
                </a:ext>
              </a:extLst>
            </p:cNvPr>
            <p:cNvSpPr/>
            <p:nvPr/>
          </p:nvSpPr>
          <p:spPr>
            <a:xfrm>
              <a:off x="6917624" y="190828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4" name="Picture 10" descr="Group of people reaching toward the center">
              <a:extLst>
                <a:ext uri="{FF2B5EF4-FFF2-40B4-BE49-F238E27FC236}">
                  <a16:creationId xmlns:a16="http://schemas.microsoft.com/office/drawing/2014/main" id="{A4A98417-CEB7-8E9E-D6BD-FAC9BBABE265}"/>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75764" y="2163992"/>
              <a:ext cx="825943" cy="860180"/>
            </a:xfrm>
            <a:prstGeom prst="rect">
              <a:avLst/>
            </a:prstGeom>
            <a:solidFill>
              <a:srgbClr val="00015E"/>
            </a:solidFill>
            <a:ln>
              <a:noFill/>
            </a:ln>
          </p:spPr>
        </p:pic>
      </p:grpSp>
      <p:grpSp>
        <p:nvGrpSpPr>
          <p:cNvPr id="39" name="Group 38">
            <a:extLst>
              <a:ext uri="{FF2B5EF4-FFF2-40B4-BE49-F238E27FC236}">
                <a16:creationId xmlns:a16="http://schemas.microsoft.com/office/drawing/2014/main" id="{987F4B8B-6DE8-3D05-ACD1-ABAE05F75A00}"/>
              </a:ext>
              <a:ext uri="{C183D7F6-B498-43B3-948B-1728B52AA6E4}">
                <adec:decorative xmlns:adec="http://schemas.microsoft.com/office/drawing/2017/decorative" val="1"/>
              </a:ext>
            </a:extLst>
          </p:cNvPr>
          <p:cNvGrpSpPr/>
          <p:nvPr/>
        </p:nvGrpSpPr>
        <p:grpSpPr>
          <a:xfrm>
            <a:off x="9976057" y="1918275"/>
            <a:ext cx="1371600" cy="1371600"/>
            <a:chOff x="9815177" y="2775614"/>
            <a:chExt cx="1371600" cy="1371600"/>
          </a:xfrm>
        </p:grpSpPr>
        <p:sp>
          <p:nvSpPr>
            <p:cNvPr id="40" name="AutoShape 23">
              <a:extLst>
                <a:ext uri="{FF2B5EF4-FFF2-40B4-BE49-F238E27FC236}">
                  <a16:creationId xmlns:a16="http://schemas.microsoft.com/office/drawing/2014/main" id="{91BAEE31-023B-BDA9-9DEB-441D3352A8C3}"/>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 name="Grupa 65">
              <a:extLst>
                <a:ext uri="{FF2B5EF4-FFF2-40B4-BE49-F238E27FC236}">
                  <a16:creationId xmlns:a16="http://schemas.microsoft.com/office/drawing/2014/main" id="{6549D0E6-A874-9DF6-184A-5F5911E90907}"/>
                </a:ext>
              </a:extLst>
            </p:cNvPr>
            <p:cNvGrpSpPr/>
            <p:nvPr userDrawn="1"/>
          </p:nvGrpSpPr>
          <p:grpSpPr>
            <a:xfrm>
              <a:off x="10230309" y="3147496"/>
              <a:ext cx="541337" cy="412750"/>
              <a:chOff x="906463" y="3402013"/>
              <a:chExt cx="541337" cy="412750"/>
            </a:xfrm>
          </p:grpSpPr>
          <p:sp>
            <p:nvSpPr>
              <p:cNvPr id="50" name="Freeform 25">
                <a:extLst>
                  <a:ext uri="{FF2B5EF4-FFF2-40B4-BE49-F238E27FC236}">
                    <a16:creationId xmlns:a16="http://schemas.microsoft.com/office/drawing/2014/main" id="{6AFE376D-B096-3341-BD31-406182F86F16}"/>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1" name="Freeform 26">
                <a:extLst>
                  <a:ext uri="{FF2B5EF4-FFF2-40B4-BE49-F238E27FC236}">
                    <a16:creationId xmlns:a16="http://schemas.microsoft.com/office/drawing/2014/main" id="{8A5F9B94-5CF3-9970-1BB9-9FD4373C04A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2" name="Freeform 27">
                <a:extLst>
                  <a:ext uri="{FF2B5EF4-FFF2-40B4-BE49-F238E27FC236}">
                    <a16:creationId xmlns:a16="http://schemas.microsoft.com/office/drawing/2014/main" id="{E4614EE5-970B-2336-7411-511C6DF1986F}"/>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3" name="Freeform 28">
                <a:extLst>
                  <a:ext uri="{FF2B5EF4-FFF2-40B4-BE49-F238E27FC236}">
                    <a16:creationId xmlns:a16="http://schemas.microsoft.com/office/drawing/2014/main" id="{05B48FFB-2FB4-587A-4D10-DA09413354EA}"/>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4" name="Freeform 29">
                <a:extLst>
                  <a:ext uri="{FF2B5EF4-FFF2-40B4-BE49-F238E27FC236}">
                    <a16:creationId xmlns:a16="http://schemas.microsoft.com/office/drawing/2014/main" id="{C26712A5-141E-D27B-E326-FD2CC5DAAF7C}"/>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42" name="Oval 41">
              <a:extLst>
                <a:ext uri="{FF2B5EF4-FFF2-40B4-BE49-F238E27FC236}">
                  <a16:creationId xmlns:a16="http://schemas.microsoft.com/office/drawing/2014/main" id="{F3E97CAE-BCFE-9F09-EE2B-73E33E4B6182}"/>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43" name="Group 42">
              <a:extLst>
                <a:ext uri="{FF2B5EF4-FFF2-40B4-BE49-F238E27FC236}">
                  <a16:creationId xmlns:a16="http://schemas.microsoft.com/office/drawing/2014/main" id="{05BAE13D-150D-0C96-4C2E-052ED7639096}"/>
                </a:ext>
              </a:extLst>
            </p:cNvPr>
            <p:cNvGrpSpPr/>
            <p:nvPr userDrawn="1"/>
          </p:nvGrpSpPr>
          <p:grpSpPr>
            <a:xfrm>
              <a:off x="10043777" y="2975710"/>
              <a:ext cx="914399" cy="914399"/>
              <a:chOff x="0" y="0"/>
              <a:chExt cx="296175" cy="297225"/>
            </a:xfrm>
            <a:solidFill>
              <a:srgbClr val="4472C4"/>
            </a:solidFill>
          </p:grpSpPr>
          <p:sp>
            <p:nvSpPr>
              <p:cNvPr id="44" name="Google Shape;8996;p68">
                <a:extLst>
                  <a:ext uri="{FF2B5EF4-FFF2-40B4-BE49-F238E27FC236}">
                    <a16:creationId xmlns:a16="http://schemas.microsoft.com/office/drawing/2014/main" id="{A77A7334-82C9-DECB-154C-787D175DD731}"/>
                  </a:ext>
                </a:extLst>
              </p:cNvPr>
              <p:cNvSpPr/>
              <p:nvPr/>
            </p:nvSpPr>
            <p:spPr>
              <a:xfrm>
                <a:off x="85850" y="6970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8997;p68">
                <a:extLst>
                  <a:ext uri="{FF2B5EF4-FFF2-40B4-BE49-F238E27FC236}">
                    <a16:creationId xmlns:a16="http://schemas.microsoft.com/office/drawing/2014/main" id="{89FE7388-F22A-25AF-23F0-A027F0220776}"/>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8998;p68">
                <a:extLst>
                  <a:ext uri="{FF2B5EF4-FFF2-40B4-BE49-F238E27FC236}">
                    <a16:creationId xmlns:a16="http://schemas.microsoft.com/office/drawing/2014/main" id="{53BAE2E6-C34C-5C94-AF5E-C338C42E38D4}"/>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8999;p68">
                <a:extLst>
                  <a:ext uri="{FF2B5EF4-FFF2-40B4-BE49-F238E27FC236}">
                    <a16:creationId xmlns:a16="http://schemas.microsoft.com/office/drawing/2014/main" id="{25DFAB12-1ED1-4729-315A-4DA20CBCD849}"/>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9000;p68">
                <a:extLst>
                  <a:ext uri="{FF2B5EF4-FFF2-40B4-BE49-F238E27FC236}">
                    <a16:creationId xmlns:a16="http://schemas.microsoft.com/office/drawing/2014/main" id="{F62C4DFA-78F9-B821-3925-2885C6E55530}"/>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9001;p68">
                <a:extLst>
                  <a:ext uri="{FF2B5EF4-FFF2-40B4-BE49-F238E27FC236}">
                    <a16:creationId xmlns:a16="http://schemas.microsoft.com/office/drawing/2014/main" id="{69596241-8565-C290-7F52-FE759DD4DFA8}"/>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7" name="Group 56">
            <a:extLst>
              <a:ext uri="{FF2B5EF4-FFF2-40B4-BE49-F238E27FC236}">
                <a16:creationId xmlns:a16="http://schemas.microsoft.com/office/drawing/2014/main" id="{27ABF2F5-DE9A-2D31-516C-F51B6D2841EF}"/>
              </a:ext>
              <a:ext uri="{C183D7F6-B498-43B3-948B-1728B52AA6E4}">
                <adec:decorative xmlns:adec="http://schemas.microsoft.com/office/drawing/2017/decorative" val="1"/>
              </a:ext>
            </a:extLst>
          </p:cNvPr>
          <p:cNvGrpSpPr/>
          <p:nvPr/>
        </p:nvGrpSpPr>
        <p:grpSpPr>
          <a:xfrm>
            <a:off x="2310388" y="3473916"/>
            <a:ext cx="1371600" cy="1508225"/>
            <a:chOff x="3284937" y="3108422"/>
            <a:chExt cx="1371600" cy="1601004"/>
          </a:xfrm>
        </p:grpSpPr>
        <p:grpSp>
          <p:nvGrpSpPr>
            <p:cNvPr id="59" name="Grupa 65">
              <a:extLst>
                <a:ext uri="{FF2B5EF4-FFF2-40B4-BE49-F238E27FC236}">
                  <a16:creationId xmlns:a16="http://schemas.microsoft.com/office/drawing/2014/main" id="{0AC3BAFB-E4DB-56C4-6681-3466C9EADA43}"/>
                </a:ext>
              </a:extLst>
            </p:cNvPr>
            <p:cNvGrpSpPr/>
            <p:nvPr userDrawn="1"/>
          </p:nvGrpSpPr>
          <p:grpSpPr>
            <a:xfrm>
              <a:off x="3672396" y="3108422"/>
              <a:ext cx="541337" cy="412750"/>
              <a:chOff x="906463" y="3402013"/>
              <a:chExt cx="541337" cy="412750"/>
            </a:xfrm>
          </p:grpSpPr>
          <p:sp>
            <p:nvSpPr>
              <p:cNvPr id="62" name="Freeform 25">
                <a:extLst>
                  <a:ext uri="{FF2B5EF4-FFF2-40B4-BE49-F238E27FC236}">
                    <a16:creationId xmlns:a16="http://schemas.microsoft.com/office/drawing/2014/main" id="{5D62A063-B6CF-A2BD-56F7-D570BAEFB0CE}"/>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63" name="Freeform 26">
                <a:extLst>
                  <a:ext uri="{FF2B5EF4-FFF2-40B4-BE49-F238E27FC236}">
                    <a16:creationId xmlns:a16="http://schemas.microsoft.com/office/drawing/2014/main" id="{953958D5-689F-0D2E-E913-12AEA393FA7C}"/>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64" name="Freeform 27">
                <a:extLst>
                  <a:ext uri="{FF2B5EF4-FFF2-40B4-BE49-F238E27FC236}">
                    <a16:creationId xmlns:a16="http://schemas.microsoft.com/office/drawing/2014/main" id="{B26678B4-E414-A032-1C13-79660323DA5C}"/>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65" name="Freeform 28">
                <a:extLst>
                  <a:ext uri="{FF2B5EF4-FFF2-40B4-BE49-F238E27FC236}">
                    <a16:creationId xmlns:a16="http://schemas.microsoft.com/office/drawing/2014/main" id="{E09CA54E-4BC0-0627-9DA1-BB0778E20B4D}"/>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66" name="Freeform 29">
                <a:extLst>
                  <a:ext uri="{FF2B5EF4-FFF2-40B4-BE49-F238E27FC236}">
                    <a16:creationId xmlns:a16="http://schemas.microsoft.com/office/drawing/2014/main" id="{A4218EC4-DA20-0F41-4157-E9BC0D21636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60" name="Oval 59">
              <a:extLst>
                <a:ext uri="{FF2B5EF4-FFF2-40B4-BE49-F238E27FC236}">
                  <a16:creationId xmlns:a16="http://schemas.microsoft.com/office/drawing/2014/main" id="{EAD5E77F-DC70-F317-0390-22A93049E41D}"/>
                </a:ext>
              </a:extLst>
            </p:cNvPr>
            <p:cNvSpPr/>
            <p:nvPr userDrawn="1"/>
          </p:nvSpPr>
          <p:spPr>
            <a:xfrm>
              <a:off x="3284937" y="3337827"/>
              <a:ext cx="1371600" cy="1371599"/>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61" name="Graphic 1373769879" descr="Cycle with people with solid fill">
              <a:extLst>
                <a:ext uri="{FF2B5EF4-FFF2-40B4-BE49-F238E27FC236}">
                  <a16:creationId xmlns:a16="http://schemas.microsoft.com/office/drawing/2014/main" id="{CBD861EB-F69C-98FF-936D-B14FCADCD983}"/>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84937" y="3271357"/>
              <a:ext cx="1371600" cy="1371600"/>
            </a:xfrm>
            <a:prstGeom prst="rect">
              <a:avLst/>
            </a:prstGeom>
          </p:spPr>
        </p:pic>
      </p:grpSp>
      <p:grpSp>
        <p:nvGrpSpPr>
          <p:cNvPr id="22" name="Group 21">
            <a:extLst>
              <a:ext uri="{FF2B5EF4-FFF2-40B4-BE49-F238E27FC236}">
                <a16:creationId xmlns:a16="http://schemas.microsoft.com/office/drawing/2014/main" id="{D04A0C9B-1942-FD33-FACD-7709400600BD}"/>
              </a:ext>
              <a:ext uri="{C183D7F6-B498-43B3-948B-1728B52AA6E4}">
                <adec:decorative xmlns:adec="http://schemas.microsoft.com/office/drawing/2017/decorative" val="1"/>
              </a:ext>
            </a:extLst>
          </p:cNvPr>
          <p:cNvGrpSpPr/>
          <p:nvPr/>
        </p:nvGrpSpPr>
        <p:grpSpPr>
          <a:xfrm>
            <a:off x="5677374" y="3653851"/>
            <a:ext cx="1371600" cy="1371600"/>
            <a:chOff x="7699047" y="2692301"/>
            <a:chExt cx="1371600" cy="1371600"/>
          </a:xfrm>
        </p:grpSpPr>
        <p:sp>
          <p:nvSpPr>
            <p:cNvPr id="23" name="AutoShape 23">
              <a:extLst>
                <a:ext uri="{FF2B5EF4-FFF2-40B4-BE49-F238E27FC236}">
                  <a16:creationId xmlns:a16="http://schemas.microsoft.com/office/drawing/2014/main" id="{8B2A91E6-3745-B6CB-6276-5D2A1C8F9322}"/>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upa 65">
              <a:extLst>
                <a:ext uri="{FF2B5EF4-FFF2-40B4-BE49-F238E27FC236}">
                  <a16:creationId xmlns:a16="http://schemas.microsoft.com/office/drawing/2014/main" id="{6837F33B-05A7-CA05-5E37-77B381BADDCC}"/>
                </a:ext>
              </a:extLst>
            </p:cNvPr>
            <p:cNvGrpSpPr/>
            <p:nvPr userDrawn="1"/>
          </p:nvGrpSpPr>
          <p:grpSpPr>
            <a:xfrm>
              <a:off x="8118940" y="3123993"/>
              <a:ext cx="541337" cy="412750"/>
              <a:chOff x="906463" y="3402013"/>
              <a:chExt cx="541337" cy="412750"/>
            </a:xfrm>
          </p:grpSpPr>
          <p:sp>
            <p:nvSpPr>
              <p:cNvPr id="32" name="Freeform 25">
                <a:extLst>
                  <a:ext uri="{FF2B5EF4-FFF2-40B4-BE49-F238E27FC236}">
                    <a16:creationId xmlns:a16="http://schemas.microsoft.com/office/drawing/2014/main" id="{E1D0B334-D17D-46DC-F06F-09B1273EFD1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3" name="Freeform 26">
                <a:extLst>
                  <a:ext uri="{FF2B5EF4-FFF2-40B4-BE49-F238E27FC236}">
                    <a16:creationId xmlns:a16="http://schemas.microsoft.com/office/drawing/2014/main" id="{02D4718A-8496-A72B-6122-71132F2B2B5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4" name="Freeform 27">
                <a:extLst>
                  <a:ext uri="{FF2B5EF4-FFF2-40B4-BE49-F238E27FC236}">
                    <a16:creationId xmlns:a16="http://schemas.microsoft.com/office/drawing/2014/main" id="{3F44605E-0203-BD6D-905C-E68DFB0BE3F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5" name="Freeform 28">
                <a:extLst>
                  <a:ext uri="{FF2B5EF4-FFF2-40B4-BE49-F238E27FC236}">
                    <a16:creationId xmlns:a16="http://schemas.microsoft.com/office/drawing/2014/main" id="{2B7B6C3F-B859-9238-969B-8455DAC228BE}"/>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6" name="Freeform 29">
                <a:extLst>
                  <a:ext uri="{FF2B5EF4-FFF2-40B4-BE49-F238E27FC236}">
                    <a16:creationId xmlns:a16="http://schemas.microsoft.com/office/drawing/2014/main" id="{2B5F8B8C-ABCA-7707-0846-617EB9F4732D}"/>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25" name="Oval 24">
              <a:extLst>
                <a:ext uri="{FF2B5EF4-FFF2-40B4-BE49-F238E27FC236}">
                  <a16:creationId xmlns:a16="http://schemas.microsoft.com/office/drawing/2014/main" id="{B0554FD5-1236-FFC1-2EB6-3E628A88F3A7}"/>
                </a:ext>
              </a:extLst>
            </p:cNvPr>
            <p:cNvSpPr/>
            <p:nvPr userDrawn="1"/>
          </p:nvSpPr>
          <p:spPr>
            <a:xfrm>
              <a:off x="7699047" y="2692301"/>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26" name="Group 25">
              <a:extLst>
                <a:ext uri="{FF2B5EF4-FFF2-40B4-BE49-F238E27FC236}">
                  <a16:creationId xmlns:a16="http://schemas.microsoft.com/office/drawing/2014/main" id="{683E8AFC-2254-972F-48C4-EF919E32AEF9}"/>
                </a:ext>
              </a:extLst>
            </p:cNvPr>
            <p:cNvGrpSpPr/>
            <p:nvPr userDrawn="1"/>
          </p:nvGrpSpPr>
          <p:grpSpPr>
            <a:xfrm>
              <a:off x="7981885" y="2952631"/>
              <a:ext cx="918719" cy="914400"/>
              <a:chOff x="16452" y="-8296"/>
              <a:chExt cx="305486" cy="282000"/>
            </a:xfrm>
            <a:solidFill>
              <a:srgbClr val="4472C4"/>
            </a:solidFill>
          </p:grpSpPr>
          <p:sp>
            <p:nvSpPr>
              <p:cNvPr id="27" name="Google Shape;5017;p59">
                <a:extLst>
                  <a:ext uri="{FF2B5EF4-FFF2-40B4-BE49-F238E27FC236}">
                    <a16:creationId xmlns:a16="http://schemas.microsoft.com/office/drawing/2014/main" id="{A350F34B-C334-EDAB-9897-F09F3D2E1E92}"/>
                  </a:ext>
                </a:extLst>
              </p:cNvPr>
              <p:cNvSpPr/>
              <p:nvPr/>
            </p:nvSpPr>
            <p:spPr>
              <a:xfrm>
                <a:off x="115563" y="66529"/>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0015E"/>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5018;p59">
                <a:extLst>
                  <a:ext uri="{FF2B5EF4-FFF2-40B4-BE49-F238E27FC236}">
                    <a16:creationId xmlns:a16="http://schemas.microsoft.com/office/drawing/2014/main" id="{AEA75E20-114A-79A6-2CE1-7C2596C01886}"/>
                  </a:ext>
                </a:extLst>
              </p:cNvPr>
              <p:cNvSpPr/>
              <p:nvPr/>
            </p:nvSpPr>
            <p:spPr>
              <a:xfrm>
                <a:off x="18688" y="-8296"/>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5019;p59">
                <a:extLst>
                  <a:ext uri="{FF2B5EF4-FFF2-40B4-BE49-F238E27FC236}">
                    <a16:creationId xmlns:a16="http://schemas.microsoft.com/office/drawing/2014/main" id="{FD911CB1-352A-BACD-B500-9A7AFFCB2707}"/>
                  </a:ext>
                </a:extLst>
              </p:cNvPr>
              <p:cNvSpPr/>
              <p:nvPr/>
            </p:nvSpPr>
            <p:spPr>
              <a:xfrm>
                <a:off x="16452" y="6760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5020;p59">
                <a:extLst>
                  <a:ext uri="{FF2B5EF4-FFF2-40B4-BE49-F238E27FC236}">
                    <a16:creationId xmlns:a16="http://schemas.microsoft.com/office/drawing/2014/main" id="{55F8F770-623C-BE67-F4E1-052C16254AC2}"/>
                  </a:ext>
                </a:extLst>
              </p:cNvPr>
              <p:cNvSpPr/>
              <p:nvPr/>
            </p:nvSpPr>
            <p:spPr>
              <a:xfrm>
                <a:off x="18688" y="192554"/>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5021;p59">
                <a:extLst>
                  <a:ext uri="{FF2B5EF4-FFF2-40B4-BE49-F238E27FC236}">
                    <a16:creationId xmlns:a16="http://schemas.microsoft.com/office/drawing/2014/main" id="{6C126B56-2081-8E68-B789-07474FDCF2CA}"/>
                  </a:ext>
                </a:extLst>
              </p:cNvPr>
              <p:cNvSpPr/>
              <p:nvPr/>
            </p:nvSpPr>
            <p:spPr>
              <a:xfrm>
                <a:off x="17888" y="131104"/>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86" name="Group 85">
            <a:extLst>
              <a:ext uri="{FF2B5EF4-FFF2-40B4-BE49-F238E27FC236}">
                <a16:creationId xmlns:a16="http://schemas.microsoft.com/office/drawing/2014/main" id="{1BCBA661-C2B8-EC3A-3FA4-11597A8E443C}"/>
              </a:ext>
              <a:ext uri="{C183D7F6-B498-43B3-948B-1728B52AA6E4}">
                <adec:decorative xmlns:adec="http://schemas.microsoft.com/office/drawing/2017/decorative" val="1"/>
              </a:ext>
            </a:extLst>
          </p:cNvPr>
          <p:cNvGrpSpPr/>
          <p:nvPr/>
        </p:nvGrpSpPr>
        <p:grpSpPr>
          <a:xfrm>
            <a:off x="8387198" y="3653853"/>
            <a:ext cx="1371600" cy="1333930"/>
            <a:chOff x="8279618" y="3653853"/>
            <a:chExt cx="1371600" cy="1333930"/>
          </a:xfrm>
        </p:grpSpPr>
        <p:grpSp>
          <p:nvGrpSpPr>
            <p:cNvPr id="82" name="Group 81">
              <a:extLst>
                <a:ext uri="{FF2B5EF4-FFF2-40B4-BE49-F238E27FC236}">
                  <a16:creationId xmlns:a16="http://schemas.microsoft.com/office/drawing/2014/main" id="{3E8D07A0-0247-417C-59D2-82C2CB678BFD}"/>
                </a:ext>
                <a:ext uri="{C183D7F6-B498-43B3-948B-1728B52AA6E4}">
                  <adec:decorative xmlns:adec="http://schemas.microsoft.com/office/drawing/2017/decorative" val="1"/>
                </a:ext>
              </a:extLst>
            </p:cNvPr>
            <p:cNvGrpSpPr/>
            <p:nvPr/>
          </p:nvGrpSpPr>
          <p:grpSpPr>
            <a:xfrm>
              <a:off x="8279618" y="3653853"/>
              <a:ext cx="1371600" cy="1333930"/>
              <a:chOff x="1114010" y="2732085"/>
              <a:chExt cx="1371600" cy="1371600"/>
            </a:xfrm>
          </p:grpSpPr>
          <p:sp>
            <p:nvSpPr>
              <p:cNvPr id="83" name="AutoShape 23">
                <a:extLst>
                  <a:ext uri="{FF2B5EF4-FFF2-40B4-BE49-F238E27FC236}">
                    <a16:creationId xmlns:a16="http://schemas.microsoft.com/office/drawing/2014/main" id="{9D362717-41C4-3F0E-2B6F-85F1416833A5}"/>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73483D50-CA55-1744-4A94-9E613AB0B340}"/>
                  </a:ext>
                </a:extLst>
              </p:cNvPr>
              <p:cNvGrpSpPr/>
              <p:nvPr userDrawn="1"/>
            </p:nvGrpSpPr>
            <p:grpSpPr>
              <a:xfrm>
                <a:off x="1529142" y="3103967"/>
                <a:ext cx="541337" cy="412750"/>
                <a:chOff x="906463" y="3402013"/>
                <a:chExt cx="541337" cy="412750"/>
              </a:xfrm>
            </p:grpSpPr>
            <p:sp>
              <p:nvSpPr>
                <p:cNvPr id="87" name="Freeform 25">
                  <a:extLst>
                    <a:ext uri="{FF2B5EF4-FFF2-40B4-BE49-F238E27FC236}">
                      <a16:creationId xmlns:a16="http://schemas.microsoft.com/office/drawing/2014/main" id="{EB47466B-C36D-B36A-4255-0A9E50718AC0}"/>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88" name="Freeform 26">
                  <a:extLst>
                    <a:ext uri="{FF2B5EF4-FFF2-40B4-BE49-F238E27FC236}">
                      <a16:creationId xmlns:a16="http://schemas.microsoft.com/office/drawing/2014/main" id="{1C8A0CA0-88B6-607E-9FE4-E6C65E6127F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89" name="Freeform 27">
                  <a:extLst>
                    <a:ext uri="{FF2B5EF4-FFF2-40B4-BE49-F238E27FC236}">
                      <a16:creationId xmlns:a16="http://schemas.microsoft.com/office/drawing/2014/main" id="{F16A1BD2-B28F-71C2-1C9C-E4188936B498}"/>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0" name="Freeform 28">
                  <a:extLst>
                    <a:ext uri="{FF2B5EF4-FFF2-40B4-BE49-F238E27FC236}">
                      <a16:creationId xmlns:a16="http://schemas.microsoft.com/office/drawing/2014/main" id="{5E9BFF15-711E-4A8A-5259-96D922415C05}"/>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1" name="Freeform 29">
                  <a:extLst>
                    <a:ext uri="{FF2B5EF4-FFF2-40B4-BE49-F238E27FC236}">
                      <a16:creationId xmlns:a16="http://schemas.microsoft.com/office/drawing/2014/main" id="{C41BDC1A-B47D-CE0E-78CE-4201BFB50F8A}"/>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5" name="Oval 84">
                <a:extLst>
                  <a:ext uri="{FF2B5EF4-FFF2-40B4-BE49-F238E27FC236}">
                    <a16:creationId xmlns:a16="http://schemas.microsoft.com/office/drawing/2014/main" id="{A175A24B-2997-66C8-3C1D-5AC29277FE5F}"/>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pic>
          <p:nvPicPr>
            <p:cNvPr id="93" name="Graphic 92" descr="Checklist with solid fill">
              <a:extLst>
                <a:ext uri="{FF2B5EF4-FFF2-40B4-BE49-F238E27FC236}">
                  <a16:creationId xmlns:a16="http://schemas.microsoft.com/office/drawing/2014/main" id="{AEB80E04-45A4-B469-BD21-1C65836A7A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9761" y="3786439"/>
              <a:ext cx="1061518" cy="1061518"/>
            </a:xfrm>
            <a:prstGeom prst="rect">
              <a:avLst/>
            </a:prstGeom>
          </p:spPr>
        </p:pic>
      </p:gr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28215828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AE085C-2550-EDE4-038C-7A34315F81FF}"/>
              </a:ext>
            </a:extLst>
          </p:cNvPr>
          <p:cNvSpPr>
            <a:spLocks noGrp="1"/>
          </p:cNvSpPr>
          <p:nvPr>
            <p:ph type="title" idx="4294967295"/>
          </p:nvPr>
        </p:nvSpPr>
        <p:spPr>
          <a:xfrm>
            <a:off x="838200" y="50329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Aptos" panose="020B0004020202020204" pitchFamily="34" charset="0"/>
                <a:ea typeface="+mj-ea"/>
                <a:cs typeface="Segoe UI"/>
              </a:rPr>
              <a:t>The Key Characteristics</a:t>
            </a:r>
            <a:endParaRPr kumimoji="0" lang="en-US" sz="4000" b="0" i="0" u="none" strike="noStrike" kern="1200" cap="none" spc="0" normalizeH="0" baseline="0" noProof="0">
              <a:ln>
                <a:noFill/>
              </a:ln>
              <a:solidFill>
                <a:schemeClr val="bg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AD72EFBA-B66E-8D54-AB57-F82F6DD6DE71}"/>
              </a:ext>
            </a:extLst>
          </p:cNvPr>
          <p:cNvSpPr>
            <a:spLocks noGrp="1"/>
          </p:cNvSpPr>
          <p:nvPr>
            <p:ph sz="half" idx="1"/>
          </p:nvPr>
        </p:nvSpPr>
        <p:spPr>
          <a:xfrm>
            <a:off x="1476805" y="1887697"/>
            <a:ext cx="1419778" cy="295944"/>
          </a:xfrm>
        </p:spPr>
        <p:txBody>
          <a:bodyPr>
            <a:normAutofit/>
          </a:bodyPr>
          <a:lstStyle/>
          <a:p>
            <a:pPr marL="0" marR="0" lvl="0" indent="0" defTabSz="914400" eaLnBrk="1" fontAlgn="auto" latinLnBrk="0" hangingPunct="1">
              <a:lnSpc>
                <a:spcPct val="100000"/>
              </a:lnSpc>
              <a:spcBef>
                <a:spcPts val="0"/>
              </a:spcBef>
              <a:spcAft>
                <a:spcPts val="0"/>
              </a:spcAft>
              <a:buClrTx/>
              <a:buSzTx/>
              <a:tabLst/>
              <a:defRPr/>
            </a:pPr>
            <a:r>
              <a:rPr kumimoji="0" lang="en-US" sz="1300" b="1" i="0" u="none" strike="noStrike" kern="0" cap="none" spc="0" normalizeH="0" baseline="0" noProof="0">
                <a:ln>
                  <a:noFill/>
                </a:ln>
                <a:solidFill>
                  <a:schemeClr val="tx1"/>
                </a:solidFill>
                <a:effectLst/>
                <a:uLnTx/>
                <a:uFillTx/>
              </a:rPr>
              <a:t>Industry Led</a:t>
            </a:r>
            <a:endParaRPr kumimoji="0" lang="en-US" sz="1300" b="0" i="0" u="none" strike="noStrike" kern="0" cap="none" spc="0" normalizeH="0" baseline="0" noProof="0">
              <a:ln>
                <a:noFill/>
              </a:ln>
              <a:solidFill>
                <a:schemeClr val="tx1"/>
              </a:solidFill>
              <a:effectLst/>
              <a:uLnTx/>
              <a:uFillTx/>
            </a:endParaRPr>
          </a:p>
        </p:txBody>
      </p:sp>
      <p:sp>
        <p:nvSpPr>
          <p:cNvPr id="4" name="Content Placeholder 3">
            <a:extLst>
              <a:ext uri="{FF2B5EF4-FFF2-40B4-BE49-F238E27FC236}">
                <a16:creationId xmlns:a16="http://schemas.microsoft.com/office/drawing/2014/main" id="{E508DC68-19C5-8BDA-876B-490C40155E00}"/>
              </a:ext>
            </a:extLst>
          </p:cNvPr>
          <p:cNvSpPr>
            <a:spLocks noGrp="1"/>
          </p:cNvSpPr>
          <p:nvPr>
            <p:ph sz="half" idx="2"/>
          </p:nvPr>
        </p:nvSpPr>
        <p:spPr>
          <a:xfrm>
            <a:off x="3010662" y="1848555"/>
            <a:ext cx="7704534" cy="411264"/>
          </a:xfrm>
        </p:spPr>
        <p:txBody>
          <a:bodyPr>
            <a:noAutofit/>
          </a:bodyPr>
          <a:lstStyle/>
          <a:p>
            <a:r>
              <a:rPr lang="en-US" sz="1300">
                <a:solidFill>
                  <a:schemeClr val="tx1"/>
                </a:solidFill>
              </a:rPr>
              <a:t>Programs are industry-vetted and approved to ensure alignment with industry standards and apprentices are trained for highly skilled, high-demand occupations.</a:t>
            </a:r>
          </a:p>
        </p:txBody>
      </p:sp>
      <p:sp>
        <p:nvSpPr>
          <p:cNvPr id="5" name="Content Placeholder 4">
            <a:extLst>
              <a:ext uri="{FF2B5EF4-FFF2-40B4-BE49-F238E27FC236}">
                <a16:creationId xmlns:a16="http://schemas.microsoft.com/office/drawing/2014/main" id="{0A79D9C3-ECE3-7058-3D7D-41827BC90B87}"/>
              </a:ext>
            </a:extLst>
          </p:cNvPr>
          <p:cNvSpPr>
            <a:spLocks noGrp="1"/>
          </p:cNvSpPr>
          <p:nvPr>
            <p:ph sz="half" idx="13"/>
          </p:nvPr>
        </p:nvSpPr>
        <p:spPr>
          <a:xfrm>
            <a:off x="1476241" y="2371635"/>
            <a:ext cx="1025996" cy="301073"/>
          </a:xfrm>
        </p:spPr>
        <p:txBody>
          <a:bodyPr>
            <a:normAutofit/>
          </a:bodyPr>
          <a:lstStyle/>
          <a:p>
            <a:r>
              <a:rPr lang="en-US" sz="1300" b="1" i="0" u="none">
                <a:solidFill>
                  <a:schemeClr val="tx1"/>
                </a:solidFill>
              </a:rPr>
              <a:t>Paid Job</a:t>
            </a:r>
            <a:endParaRPr lang="en-US" sz="1300" b="0" i="0" u="none">
              <a:solidFill>
                <a:schemeClr val="tx1"/>
              </a:solidFill>
            </a:endParaRPr>
          </a:p>
        </p:txBody>
      </p:sp>
      <p:sp>
        <p:nvSpPr>
          <p:cNvPr id="14" name="Content Placeholder 13">
            <a:extLst>
              <a:ext uri="{FF2B5EF4-FFF2-40B4-BE49-F238E27FC236}">
                <a16:creationId xmlns:a16="http://schemas.microsoft.com/office/drawing/2014/main" id="{E30FFD15-4ED1-3935-1383-938310F0D7A6}"/>
              </a:ext>
            </a:extLst>
          </p:cNvPr>
          <p:cNvSpPr>
            <a:spLocks noGrp="1"/>
          </p:cNvSpPr>
          <p:nvPr>
            <p:ph sz="half" idx="20"/>
          </p:nvPr>
        </p:nvSpPr>
        <p:spPr>
          <a:xfrm>
            <a:off x="3010662" y="2327731"/>
            <a:ext cx="7704534" cy="411264"/>
          </a:xfrm>
        </p:spPr>
        <p:txBody>
          <a:bodyPr>
            <a:noAutofit/>
          </a:bodyPr>
          <a:lstStyle/>
          <a:p>
            <a:r>
              <a:rPr lang="en-US" sz="1300" b="0" i="0" u="none">
                <a:solidFill>
                  <a:schemeClr val="tx1"/>
                </a:solidFill>
              </a:rPr>
              <a:t>Apprenticeships are jobs! Apprentices earn progressive wage increases as their skills and productivity increase.</a:t>
            </a:r>
          </a:p>
        </p:txBody>
      </p:sp>
      <p:sp>
        <p:nvSpPr>
          <p:cNvPr id="7" name="Content Placeholder 6">
            <a:extLst>
              <a:ext uri="{FF2B5EF4-FFF2-40B4-BE49-F238E27FC236}">
                <a16:creationId xmlns:a16="http://schemas.microsoft.com/office/drawing/2014/main" id="{0E1451C1-4FFA-AF30-944F-FC0432AECF52}"/>
              </a:ext>
            </a:extLst>
          </p:cNvPr>
          <p:cNvSpPr>
            <a:spLocks noGrp="1"/>
          </p:cNvSpPr>
          <p:nvPr>
            <p:ph sz="half" idx="14"/>
          </p:nvPr>
        </p:nvSpPr>
        <p:spPr>
          <a:xfrm>
            <a:off x="1476241" y="2777202"/>
            <a:ext cx="1616590" cy="856027"/>
          </a:xfrm>
        </p:spPr>
        <p:txBody>
          <a:bodyPr>
            <a:normAutofit fontScale="47500" lnSpcReduction="20000"/>
          </a:bodyPr>
          <a:lstStyle/>
          <a:p>
            <a:pPr>
              <a:lnSpc>
                <a:spcPct val="110000"/>
              </a:lnSpc>
            </a:pPr>
            <a:r>
              <a:rPr lang="en-US" sz="2700" b="1" i="0" u="none">
                <a:solidFill>
                  <a:schemeClr val="tx1"/>
                </a:solidFill>
              </a:rPr>
              <a:t>Structured On-</a:t>
            </a:r>
            <a:br>
              <a:rPr lang="en-US" sz="2700" b="1"/>
            </a:br>
            <a:r>
              <a:rPr lang="en-US" sz="2700" b="1" i="0" u="none">
                <a:solidFill>
                  <a:schemeClr val="tx1"/>
                </a:solidFill>
              </a:rPr>
              <a:t>the-Job Learning/ Mentorship</a:t>
            </a:r>
          </a:p>
        </p:txBody>
      </p:sp>
      <p:sp>
        <p:nvSpPr>
          <p:cNvPr id="15" name="Content Placeholder 14">
            <a:extLst>
              <a:ext uri="{FF2B5EF4-FFF2-40B4-BE49-F238E27FC236}">
                <a16:creationId xmlns:a16="http://schemas.microsoft.com/office/drawing/2014/main" id="{6F17D103-9F8C-CDD9-7B67-90EEB261831B}"/>
              </a:ext>
            </a:extLst>
          </p:cNvPr>
          <p:cNvSpPr>
            <a:spLocks noGrp="1"/>
          </p:cNvSpPr>
          <p:nvPr>
            <p:ph sz="half" idx="21"/>
          </p:nvPr>
        </p:nvSpPr>
        <p:spPr>
          <a:xfrm>
            <a:off x="3010282" y="2970673"/>
            <a:ext cx="7704112" cy="411264"/>
          </a:xfrm>
        </p:spPr>
        <p:txBody>
          <a:bodyPr>
            <a:noAutofit/>
          </a:bodyPr>
          <a:lstStyle/>
          <a:p>
            <a:r>
              <a:rPr lang="en-US" sz="1300" b="0" i="0" u="none">
                <a:solidFill>
                  <a:schemeClr val="tx1"/>
                </a:solidFill>
              </a:rPr>
              <a:t>Programs provide structured on-the-job training to prepare for a successful career, which includes instruction from an experienced mentor.</a:t>
            </a:r>
          </a:p>
        </p:txBody>
      </p:sp>
      <p:sp>
        <p:nvSpPr>
          <p:cNvPr id="9" name="Content Placeholder 8">
            <a:extLst>
              <a:ext uri="{FF2B5EF4-FFF2-40B4-BE49-F238E27FC236}">
                <a16:creationId xmlns:a16="http://schemas.microsoft.com/office/drawing/2014/main" id="{A3C7DF19-3E41-395B-9719-0E4B02C1B342}"/>
              </a:ext>
            </a:extLst>
          </p:cNvPr>
          <p:cNvSpPr>
            <a:spLocks noGrp="1"/>
          </p:cNvSpPr>
          <p:nvPr>
            <p:ph sz="half" idx="15"/>
          </p:nvPr>
        </p:nvSpPr>
        <p:spPr>
          <a:xfrm>
            <a:off x="1476242" y="3685133"/>
            <a:ext cx="1534420" cy="402865"/>
          </a:xfrm>
        </p:spPr>
        <p:txBody>
          <a:bodyPr>
            <a:noAutofit/>
          </a:bodyPr>
          <a:lstStyle/>
          <a:p>
            <a:r>
              <a:rPr lang="en-US" sz="1300" b="1" i="0" u="none">
                <a:solidFill>
                  <a:schemeClr val="tx1"/>
                </a:solidFill>
              </a:rPr>
              <a:t>Supplemental Education</a:t>
            </a:r>
            <a:endParaRPr lang="en-US" sz="1300" b="0" i="0" u="none">
              <a:solidFill>
                <a:schemeClr val="tx1"/>
              </a:solidFill>
            </a:endParaRPr>
          </a:p>
        </p:txBody>
      </p:sp>
      <p:sp>
        <p:nvSpPr>
          <p:cNvPr id="16" name="Content Placeholder 15">
            <a:extLst>
              <a:ext uri="{FF2B5EF4-FFF2-40B4-BE49-F238E27FC236}">
                <a16:creationId xmlns:a16="http://schemas.microsoft.com/office/drawing/2014/main" id="{BF11F8A7-C138-0EDB-D24C-E07265844B08}"/>
              </a:ext>
            </a:extLst>
          </p:cNvPr>
          <p:cNvSpPr>
            <a:spLocks noGrp="1"/>
          </p:cNvSpPr>
          <p:nvPr>
            <p:ph sz="half" idx="22"/>
          </p:nvPr>
        </p:nvSpPr>
        <p:spPr>
          <a:xfrm>
            <a:off x="3043779" y="3711362"/>
            <a:ext cx="7703407" cy="411264"/>
          </a:xfrm>
        </p:spPr>
        <p:txBody>
          <a:bodyPr>
            <a:noAutofit/>
          </a:bodyPr>
          <a:lstStyle/>
          <a:p>
            <a:r>
              <a:rPr lang="en-US" sz="1300" b="0" i="0" u="none">
                <a:solidFill>
                  <a:schemeClr val="tx1"/>
                </a:solidFill>
              </a:rPr>
              <a:t>Apprentices are provided supplemental classroom education based on the employers' unique training needs to ensure quality and success.</a:t>
            </a:r>
          </a:p>
        </p:txBody>
      </p:sp>
      <p:sp>
        <p:nvSpPr>
          <p:cNvPr id="11" name="Content Placeholder 10">
            <a:extLst>
              <a:ext uri="{FF2B5EF4-FFF2-40B4-BE49-F238E27FC236}">
                <a16:creationId xmlns:a16="http://schemas.microsoft.com/office/drawing/2014/main" id="{CB3D97D3-AE2E-DF27-A863-BF1BDAE92648}"/>
              </a:ext>
            </a:extLst>
          </p:cNvPr>
          <p:cNvSpPr>
            <a:spLocks noGrp="1"/>
          </p:cNvSpPr>
          <p:nvPr>
            <p:ph sz="half" idx="17"/>
          </p:nvPr>
        </p:nvSpPr>
        <p:spPr>
          <a:xfrm>
            <a:off x="1476241" y="4317784"/>
            <a:ext cx="943825" cy="350347"/>
          </a:xfrm>
        </p:spPr>
        <p:txBody>
          <a:bodyPr>
            <a:normAutofit/>
          </a:bodyPr>
          <a:lstStyle/>
          <a:p>
            <a:r>
              <a:rPr lang="en-US" sz="1300" b="1" i="0" u="none">
                <a:solidFill>
                  <a:schemeClr val="tx1"/>
                </a:solidFill>
              </a:rPr>
              <a:t>Diversity</a:t>
            </a:r>
            <a:endParaRPr lang="en-US" sz="1300" b="0" i="0" u="none">
              <a:solidFill>
                <a:schemeClr val="tx1"/>
              </a:solidFill>
            </a:endParaRPr>
          </a:p>
        </p:txBody>
      </p:sp>
      <p:sp>
        <p:nvSpPr>
          <p:cNvPr id="18" name="Content Placeholder 17">
            <a:extLst>
              <a:ext uri="{FF2B5EF4-FFF2-40B4-BE49-F238E27FC236}">
                <a16:creationId xmlns:a16="http://schemas.microsoft.com/office/drawing/2014/main" id="{36DA5E36-D4E0-6394-A7DC-24C169297962}"/>
              </a:ext>
            </a:extLst>
          </p:cNvPr>
          <p:cNvSpPr>
            <a:spLocks noGrp="1"/>
          </p:cNvSpPr>
          <p:nvPr>
            <p:ph sz="half" idx="24"/>
          </p:nvPr>
        </p:nvSpPr>
        <p:spPr>
          <a:xfrm>
            <a:off x="3051957" y="4236805"/>
            <a:ext cx="7801509" cy="411264"/>
          </a:xfrm>
        </p:spPr>
        <p:txBody>
          <a:bodyPr>
            <a:noAutofit/>
          </a:bodyPr>
          <a:lstStyle/>
          <a:p>
            <a:r>
              <a:rPr lang="en-US" sz="1300" b="0" i="0" u="none">
                <a:solidFill>
                  <a:schemeClr val="tx1"/>
                </a:solidFill>
              </a:rPr>
              <a:t>Programs are designed to reflect the communities in which they operate through strong non-discrimination, anti-harassment, and recruitment practices to ensure access, equity, and inclusion.</a:t>
            </a:r>
          </a:p>
        </p:txBody>
      </p:sp>
      <p:sp>
        <p:nvSpPr>
          <p:cNvPr id="12" name="Content Placeholder 11">
            <a:extLst>
              <a:ext uri="{FF2B5EF4-FFF2-40B4-BE49-F238E27FC236}">
                <a16:creationId xmlns:a16="http://schemas.microsoft.com/office/drawing/2014/main" id="{AC815D4C-B195-0FCE-A364-38F2CBDCD7B9}"/>
              </a:ext>
            </a:extLst>
          </p:cNvPr>
          <p:cNvSpPr>
            <a:spLocks noGrp="1"/>
          </p:cNvSpPr>
          <p:nvPr>
            <p:ph sz="half" idx="18"/>
          </p:nvPr>
        </p:nvSpPr>
        <p:spPr>
          <a:xfrm>
            <a:off x="1476241" y="4911696"/>
            <a:ext cx="1452249" cy="465417"/>
          </a:xfrm>
        </p:spPr>
        <p:txBody>
          <a:bodyPr>
            <a:normAutofit/>
          </a:bodyPr>
          <a:lstStyle/>
          <a:p>
            <a:r>
              <a:rPr lang="en-US" sz="1300" b="1" i="0" u="none">
                <a:solidFill>
                  <a:schemeClr val="tx1"/>
                </a:solidFill>
              </a:rPr>
              <a:t>Quality &amp; Safety</a:t>
            </a:r>
            <a:endParaRPr lang="en-US" sz="1300" b="0" i="0" u="none">
              <a:solidFill>
                <a:schemeClr val="tx1"/>
              </a:solidFill>
            </a:endParaRPr>
          </a:p>
        </p:txBody>
      </p:sp>
      <p:sp>
        <p:nvSpPr>
          <p:cNvPr id="19" name="Content Placeholder 18">
            <a:extLst>
              <a:ext uri="{FF2B5EF4-FFF2-40B4-BE49-F238E27FC236}">
                <a16:creationId xmlns:a16="http://schemas.microsoft.com/office/drawing/2014/main" id="{7E757774-98E2-8F66-53C3-753D5276901C}"/>
              </a:ext>
            </a:extLst>
          </p:cNvPr>
          <p:cNvSpPr>
            <a:spLocks noGrp="1"/>
          </p:cNvSpPr>
          <p:nvPr>
            <p:ph sz="half" idx="25"/>
          </p:nvPr>
        </p:nvSpPr>
        <p:spPr>
          <a:xfrm>
            <a:off x="3010661" y="4929764"/>
            <a:ext cx="7704533" cy="411264"/>
          </a:xfrm>
        </p:spPr>
        <p:txBody>
          <a:bodyPr>
            <a:noAutofit/>
          </a:bodyPr>
          <a:lstStyle/>
          <a:p>
            <a:r>
              <a:rPr lang="en-US" sz="1300" b="0" i="0" u="none">
                <a:solidFill>
                  <a:schemeClr val="tx1"/>
                </a:solidFill>
              </a:rPr>
              <a:t>Apprentices are worker protections while receiving rigorous training to equip them with the skills they need to afforded succeed and the proper training and supervision they need to be safe.</a:t>
            </a:r>
          </a:p>
        </p:txBody>
      </p:sp>
      <p:sp>
        <p:nvSpPr>
          <p:cNvPr id="13" name="Content Placeholder 12">
            <a:extLst>
              <a:ext uri="{FF2B5EF4-FFF2-40B4-BE49-F238E27FC236}">
                <a16:creationId xmlns:a16="http://schemas.microsoft.com/office/drawing/2014/main" id="{6EF11026-536A-DF5F-3F85-89E3E10FD98F}"/>
              </a:ext>
            </a:extLst>
          </p:cNvPr>
          <p:cNvSpPr>
            <a:spLocks noGrp="1"/>
          </p:cNvSpPr>
          <p:nvPr>
            <p:ph sz="half" idx="19"/>
          </p:nvPr>
        </p:nvSpPr>
        <p:spPr>
          <a:xfrm>
            <a:off x="1477607" y="5648436"/>
            <a:ext cx="1161684" cy="295945"/>
          </a:xfrm>
        </p:spPr>
        <p:txBody>
          <a:bodyPr>
            <a:normAutofit/>
          </a:bodyPr>
          <a:lstStyle/>
          <a:p>
            <a:r>
              <a:rPr lang="en-US" sz="1300" b="1" i="0" u="none">
                <a:solidFill>
                  <a:schemeClr val="tx1"/>
                </a:solidFill>
              </a:rPr>
              <a:t>Credentials</a:t>
            </a:r>
            <a:endParaRPr lang="en-US" sz="1300">
              <a:solidFill>
                <a:schemeClr val="tx1"/>
              </a:solidFill>
            </a:endParaRPr>
          </a:p>
        </p:txBody>
      </p:sp>
      <p:sp>
        <p:nvSpPr>
          <p:cNvPr id="20" name="Content Placeholder 19">
            <a:extLst>
              <a:ext uri="{FF2B5EF4-FFF2-40B4-BE49-F238E27FC236}">
                <a16:creationId xmlns:a16="http://schemas.microsoft.com/office/drawing/2014/main" id="{D5443DC5-FD3B-D132-C4AB-C06055CD42EC}"/>
              </a:ext>
            </a:extLst>
          </p:cNvPr>
          <p:cNvSpPr>
            <a:spLocks noGrp="1"/>
          </p:cNvSpPr>
          <p:nvPr>
            <p:ph sz="half" idx="26"/>
          </p:nvPr>
        </p:nvSpPr>
        <p:spPr>
          <a:xfrm>
            <a:off x="3010662" y="5671365"/>
            <a:ext cx="7703732" cy="336790"/>
          </a:xfrm>
        </p:spPr>
        <p:txBody>
          <a:bodyPr>
            <a:normAutofit/>
          </a:bodyPr>
          <a:lstStyle/>
          <a:p>
            <a:r>
              <a:rPr lang="en-US" sz="1300" b="0" i="0" u="none">
                <a:solidFill>
                  <a:schemeClr val="tx1"/>
                </a:solidFill>
              </a:rPr>
              <a:t>Apprentices earn a portable, nationally-recognized credential within their industry.</a:t>
            </a:r>
          </a:p>
        </p:txBody>
      </p:sp>
      <p:cxnSp>
        <p:nvCxnSpPr>
          <p:cNvPr id="22" name="Straight Connector 21">
            <a:extLst>
              <a:ext uri="{FF2B5EF4-FFF2-40B4-BE49-F238E27FC236}">
                <a16:creationId xmlns:a16="http://schemas.microsoft.com/office/drawing/2014/main" id="{7A388204-0F85-275F-60D0-8987A2E8FBD8}"/>
              </a:ext>
              <a:ext uri="{C183D7F6-B498-43B3-948B-1728B52AA6E4}">
                <adec:decorative xmlns:adec="http://schemas.microsoft.com/office/drawing/2017/decorative" val="1"/>
              </a:ext>
            </a:extLst>
          </p:cNvPr>
          <p:cNvCxnSpPr/>
          <p:nvPr/>
        </p:nvCxnSpPr>
        <p:spPr>
          <a:xfrm>
            <a:off x="1476805" y="1816985"/>
            <a:ext cx="9238390" cy="9176"/>
          </a:xfrm>
          <a:prstGeom prst="line">
            <a:avLst/>
          </a:prstGeom>
          <a:ln w="12700">
            <a:solidFill>
              <a:srgbClr val="0092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5EF6BB-26BF-7AA8-7CF5-79DCBD9384DA}"/>
              </a:ext>
              <a:ext uri="{C183D7F6-B498-43B3-948B-1728B52AA6E4}">
                <adec:decorative xmlns:adec="http://schemas.microsoft.com/office/drawing/2017/decorative" val="1"/>
              </a:ext>
            </a:extLst>
          </p:cNvPr>
          <p:cNvCxnSpPr/>
          <p:nvPr/>
        </p:nvCxnSpPr>
        <p:spPr>
          <a:xfrm>
            <a:off x="1476805" y="2288224"/>
            <a:ext cx="9238390" cy="9176"/>
          </a:xfrm>
          <a:prstGeom prst="line">
            <a:avLst/>
          </a:prstGeom>
          <a:ln w="12700">
            <a:solidFill>
              <a:srgbClr val="00929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0BF2C7-59AE-5E9C-ABB6-F9E29274DF23}"/>
              </a:ext>
              <a:ext uri="{C183D7F6-B498-43B3-948B-1728B52AA6E4}">
                <adec:decorative xmlns:adec="http://schemas.microsoft.com/office/drawing/2017/decorative" val="1"/>
              </a:ext>
            </a:extLst>
          </p:cNvPr>
          <p:cNvCxnSpPr/>
          <p:nvPr/>
        </p:nvCxnSpPr>
        <p:spPr>
          <a:xfrm>
            <a:off x="1476804" y="2777202"/>
            <a:ext cx="9238390" cy="9176"/>
          </a:xfrm>
          <a:prstGeom prst="line">
            <a:avLst/>
          </a:prstGeom>
          <a:ln w="12700">
            <a:solidFill>
              <a:srgbClr val="0092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D8FAA9-8AC5-061E-30E3-7F1A1E26ED9A}"/>
              </a:ext>
              <a:ext uri="{C183D7F6-B498-43B3-948B-1728B52AA6E4}">
                <adec:decorative xmlns:adec="http://schemas.microsoft.com/office/drawing/2017/decorative" val="1"/>
              </a:ext>
            </a:extLst>
          </p:cNvPr>
          <p:cNvCxnSpPr/>
          <p:nvPr/>
        </p:nvCxnSpPr>
        <p:spPr>
          <a:xfrm>
            <a:off x="1476804" y="3615409"/>
            <a:ext cx="9238390" cy="9176"/>
          </a:xfrm>
          <a:prstGeom prst="line">
            <a:avLst/>
          </a:prstGeom>
          <a:ln w="12700">
            <a:solidFill>
              <a:srgbClr val="00929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1FCC331-1EC0-2E2F-5D40-9A193F26F58B}"/>
              </a:ext>
              <a:ext uri="{C183D7F6-B498-43B3-948B-1728B52AA6E4}">
                <adec:decorative xmlns:adec="http://schemas.microsoft.com/office/drawing/2017/decorative" val="1"/>
              </a:ext>
            </a:extLst>
          </p:cNvPr>
          <p:cNvCxnSpPr/>
          <p:nvPr/>
        </p:nvCxnSpPr>
        <p:spPr>
          <a:xfrm>
            <a:off x="1476804" y="4192116"/>
            <a:ext cx="9238390" cy="9176"/>
          </a:xfrm>
          <a:prstGeom prst="line">
            <a:avLst/>
          </a:prstGeom>
          <a:ln w="12700">
            <a:solidFill>
              <a:srgbClr val="00929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AB1D6A-1596-3B8B-BE38-46F5F3DAA3C9}"/>
              </a:ext>
              <a:ext uri="{C183D7F6-B498-43B3-948B-1728B52AA6E4}">
                <adec:decorative xmlns:adec="http://schemas.microsoft.com/office/drawing/2017/decorative" val="1"/>
              </a:ext>
            </a:extLst>
          </p:cNvPr>
          <p:cNvCxnSpPr/>
          <p:nvPr/>
        </p:nvCxnSpPr>
        <p:spPr>
          <a:xfrm>
            <a:off x="1476804" y="4859726"/>
            <a:ext cx="9238390" cy="9176"/>
          </a:xfrm>
          <a:prstGeom prst="line">
            <a:avLst/>
          </a:prstGeom>
          <a:ln w="12700">
            <a:solidFill>
              <a:srgbClr val="00929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3E34CF-39DA-AC1B-A85C-FC6E37562D2D}"/>
              </a:ext>
              <a:ext uri="{C183D7F6-B498-43B3-948B-1728B52AA6E4}">
                <adec:decorative xmlns:adec="http://schemas.microsoft.com/office/drawing/2017/decorative" val="1"/>
              </a:ext>
            </a:extLst>
          </p:cNvPr>
          <p:cNvCxnSpPr/>
          <p:nvPr/>
        </p:nvCxnSpPr>
        <p:spPr>
          <a:xfrm>
            <a:off x="1476804" y="5582173"/>
            <a:ext cx="9238390" cy="9176"/>
          </a:xfrm>
          <a:prstGeom prst="line">
            <a:avLst/>
          </a:prstGeom>
          <a:ln w="12700">
            <a:solidFill>
              <a:srgbClr val="009296"/>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580196B3-9BE7-A83E-A463-0EB04821055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Safal Partners © 2024</a:t>
            </a:r>
          </a:p>
        </p:txBody>
      </p:sp>
    </p:spTree>
    <p:extLst>
      <p:ext uri="{BB962C8B-B14F-4D97-AF65-F5344CB8AC3E}">
        <p14:creationId xmlns:p14="http://schemas.microsoft.com/office/powerpoint/2010/main" val="135078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475D54-9CEF-3A1D-1AFD-BA25579F451E}"/>
              </a:ext>
            </a:extLst>
          </p:cNvPr>
          <p:cNvSpPr>
            <a:spLocks noGrp="1"/>
          </p:cNvSpPr>
          <p:nvPr>
            <p:ph type="title"/>
          </p:nvPr>
        </p:nvSpPr>
        <p:spPr/>
        <p:txBody>
          <a:bodyPr>
            <a:normAutofit/>
          </a:bodyPr>
          <a:lstStyle/>
          <a:p>
            <a:r>
              <a:rPr lang="en-US" sz="4000">
                <a:latin typeface="Montserrat" panose="00000500000000000000" pitchFamily="2" charset="0"/>
              </a:rPr>
              <a:t>The Apprenticeship System</a:t>
            </a:r>
          </a:p>
        </p:txBody>
      </p:sp>
      <p:sp>
        <p:nvSpPr>
          <p:cNvPr id="5" name="Text Placeholder 4" descr="&#10;">
            <a:extLst>
              <a:ext uri="{FF2B5EF4-FFF2-40B4-BE49-F238E27FC236}">
                <a16:creationId xmlns:a16="http://schemas.microsoft.com/office/drawing/2014/main" id="{44B34846-B5D6-B0AA-57FD-EEB39AA0CB73}"/>
              </a:ext>
            </a:extLst>
          </p:cNvPr>
          <p:cNvSpPr>
            <a:spLocks noGrp="1"/>
          </p:cNvSpPr>
          <p:nvPr>
            <p:ph type="body" sz="quarter" idx="14"/>
          </p:nvPr>
        </p:nvSpPr>
        <p:spPr>
          <a:xfrm>
            <a:off x="1003126" y="2275327"/>
            <a:ext cx="3141785" cy="3041971"/>
          </a:xfrm>
        </p:spPr>
        <p:txBody>
          <a:bodyPr vert="horz" lIns="91440" tIns="45720" rIns="91440" bIns="45720" rtlCol="0" anchor="t">
            <a:noAutofit/>
          </a:bodyPr>
          <a:lstStyle/>
          <a:p>
            <a:pPr marL="0" indent="0">
              <a:lnSpc>
                <a:spcPct val="100000"/>
              </a:lnSpc>
              <a:spcBef>
                <a:spcPts val="0"/>
              </a:spcBef>
              <a:buNone/>
              <a:defRPr sz="2400" b="0" i="0" u="none" strike="noStrike" kern="1200" spc="0" baseline="0">
                <a:solidFill>
                  <a:prstClr val="black">
                    <a:lumMod val="65000"/>
                    <a:lumOff val="35000"/>
                  </a:prstClr>
                </a:solidFill>
                <a:latin typeface="+mn-lt"/>
                <a:ea typeface="+mn-ea"/>
                <a:cs typeface="+mn-cs"/>
              </a:defRPr>
            </a:pPr>
            <a:r>
              <a:rPr lang="en-US" sz="2000">
                <a:solidFill>
                  <a:schemeClr val="tx1"/>
                </a:solidFill>
                <a:latin typeface="Montserrat Medium"/>
              </a:rPr>
              <a:t>27</a:t>
            </a:r>
            <a:r>
              <a:rPr kumimoji="0" lang="en-US" sz="2000" u="none" strike="noStrike" kern="1200" cap="none" spc="0" normalizeH="0" baseline="0" noProof="0">
                <a:ln>
                  <a:noFill/>
                </a:ln>
                <a:solidFill>
                  <a:schemeClr val="tx1"/>
                </a:solidFill>
                <a:effectLst/>
                <a:uLnTx/>
                <a:uFillTx/>
                <a:latin typeface="Montserrat Medium"/>
              </a:rPr>
              <a:t> states and territories are Office of Apprenticeship (O</a:t>
            </a:r>
            <a:r>
              <a:rPr lang="en-US" sz="2000">
                <a:solidFill>
                  <a:schemeClr val="tx1"/>
                </a:solidFill>
                <a:latin typeface="Montserrat Medium"/>
              </a:rPr>
              <a:t>A)</a:t>
            </a:r>
            <a:r>
              <a:rPr kumimoji="0" lang="en-US" sz="2000" u="none" strike="noStrike" kern="1200" cap="none" spc="0" normalizeH="0" baseline="0" noProof="0">
                <a:ln>
                  <a:noFill/>
                </a:ln>
                <a:solidFill>
                  <a:schemeClr val="tx1"/>
                </a:solidFill>
                <a:effectLst/>
                <a:uLnTx/>
                <a:uFillTx/>
                <a:latin typeface="Montserrat Medium"/>
              </a:rPr>
              <a:t> states</a:t>
            </a:r>
            <a:endParaRPr lang="en-US">
              <a:solidFill>
                <a:schemeClr val="tx1"/>
              </a:solidFill>
              <a:latin typeface="Montserrat Medium"/>
            </a:endParaRPr>
          </a:p>
          <a:p>
            <a:pPr marL="227965" indent="-227965">
              <a:lnSpc>
                <a:spcPct val="100000"/>
              </a:lnSpc>
              <a:spcBef>
                <a:spcPts val="0"/>
              </a:spcBef>
              <a:defRPr sz="2400" b="0" i="0" u="none" strike="noStrike" kern="1200" spc="0" baseline="0">
                <a:solidFill>
                  <a:prstClr val="black">
                    <a:lumMod val="65000"/>
                    <a:lumOff val="35000"/>
                  </a:prstClr>
                </a:solidFill>
                <a:latin typeface="+mn-lt"/>
                <a:ea typeface="+mn-ea"/>
                <a:cs typeface="+mn-cs"/>
              </a:defRPr>
            </a:pPr>
            <a:endParaRPr lang="en-US" sz="2000" u="none" strike="noStrike" kern="1200" cap="none" spc="0" normalizeH="0" baseline="0" noProof="0">
              <a:ln>
                <a:noFill/>
              </a:ln>
              <a:solidFill>
                <a:schemeClr val="tx1"/>
              </a:solidFill>
              <a:effectLst/>
              <a:uLnTx/>
              <a:uFillTx/>
              <a:latin typeface="Montserrat Medium" panose="00000600000000000000" pitchFamily="2" charset="0"/>
            </a:endParaRPr>
          </a:p>
          <a:p>
            <a:pPr marL="0" indent="0">
              <a:lnSpc>
                <a:spcPct val="100000"/>
              </a:lnSpc>
              <a:spcBef>
                <a:spcPts val="0"/>
              </a:spcBef>
              <a:buNone/>
              <a:defRPr sz="2400" b="0" i="0" u="none" strike="noStrike" kern="1200" spc="0" baseline="0">
                <a:solidFill>
                  <a:prstClr val="black">
                    <a:lumMod val="65000"/>
                    <a:lumOff val="35000"/>
                  </a:prstClr>
                </a:solidFill>
                <a:latin typeface="+mn-lt"/>
                <a:ea typeface="+mn-ea"/>
                <a:cs typeface="+mn-cs"/>
              </a:defRPr>
            </a:pPr>
            <a:r>
              <a:rPr lang="en-US" sz="2000">
                <a:solidFill>
                  <a:schemeClr val="tx1"/>
                </a:solidFill>
                <a:latin typeface="Montserrat Medium"/>
              </a:rPr>
              <a:t>30 </a:t>
            </a:r>
            <a:r>
              <a:rPr kumimoji="0" lang="en-US" sz="2000" u="none" strike="noStrike" kern="1200" cap="none" spc="0" normalizeH="0" baseline="0" noProof="0">
                <a:ln>
                  <a:noFill/>
                </a:ln>
                <a:solidFill>
                  <a:schemeClr val="tx1"/>
                </a:solidFill>
                <a:effectLst/>
                <a:uLnTx/>
                <a:uFillTx/>
                <a:latin typeface="Montserrat Medium"/>
              </a:rPr>
              <a:t>states and territories have state apprenticeship agencies (SAA)</a:t>
            </a:r>
            <a:endParaRPr lang="en-US" sz="2000">
              <a:solidFill>
                <a:schemeClr val="tx1"/>
              </a:solidFill>
              <a:latin typeface="Montserrat Medium"/>
            </a:endParaRPr>
          </a:p>
        </p:txBody>
      </p:sp>
      <p:sp>
        <p:nvSpPr>
          <p:cNvPr id="7" name="Slide Number Placeholder 5">
            <a:extLst>
              <a:ext uri="{FF2B5EF4-FFF2-40B4-BE49-F238E27FC236}">
                <a16:creationId xmlns:a16="http://schemas.microsoft.com/office/drawing/2014/main" id="{AA0AE4BB-D1FD-E802-F16B-476FFE3AE972}"/>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ontserrat" panose="00000500000000000000" pitchFamily="2" charset="0"/>
                <a:ea typeface="+mn-ea"/>
                <a:cs typeface="Arial" panose="020B0604020202020204" pitchFamily="34" charset="0"/>
              </a:rPr>
              <a:t>Safal Partners © 2024</a:t>
            </a:r>
          </a:p>
        </p:txBody>
      </p:sp>
      <p:pic>
        <p:nvPicPr>
          <p:cNvPr id="4" name="Picture 3">
            <a:extLst>
              <a:ext uri="{FF2B5EF4-FFF2-40B4-BE49-F238E27FC236}">
                <a16:creationId xmlns:a16="http://schemas.microsoft.com/office/drawing/2014/main" id="{9CE0886B-F268-1244-05C6-F0CE4F635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003" y="1589947"/>
            <a:ext cx="6956774" cy="4672106"/>
          </a:xfrm>
          <a:prstGeom prst="rect">
            <a:avLst/>
          </a:prstGeom>
        </p:spPr>
      </p:pic>
    </p:spTree>
    <p:extLst>
      <p:ext uri="{BB962C8B-B14F-4D97-AF65-F5344CB8AC3E}">
        <p14:creationId xmlns:p14="http://schemas.microsoft.com/office/powerpoint/2010/main" val="202084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1D796-911C-A296-69F0-F278850C94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FD74C1-954D-CC29-BCC9-D635F1F40689}"/>
              </a:ext>
            </a:extLst>
          </p:cNvPr>
          <p:cNvSpPr>
            <a:spLocks noGrp="1"/>
          </p:cNvSpPr>
          <p:nvPr>
            <p:ph type="title"/>
          </p:nvPr>
        </p:nvSpPr>
        <p:spPr/>
        <p:txBody>
          <a:bodyPr/>
          <a:lstStyle/>
          <a:p>
            <a:r>
              <a:rPr lang="en-US"/>
              <a:t>SAA States </a:t>
            </a:r>
            <a:r>
              <a:rPr lang="en-US">
                <a:solidFill>
                  <a:srgbClr val="00015E"/>
                </a:solidFill>
              </a:rPr>
              <a:t>1</a:t>
            </a:r>
          </a:p>
        </p:txBody>
      </p:sp>
      <p:sp>
        <p:nvSpPr>
          <p:cNvPr id="2" name="Content Placeholder 1">
            <a:extLst>
              <a:ext uri="{FF2B5EF4-FFF2-40B4-BE49-F238E27FC236}">
                <a16:creationId xmlns:a16="http://schemas.microsoft.com/office/drawing/2014/main" id="{83C0FBC2-528D-0AE3-F083-72390864B078}"/>
              </a:ext>
            </a:extLst>
          </p:cNvPr>
          <p:cNvSpPr>
            <a:spLocks noGrp="1"/>
          </p:cNvSpPr>
          <p:nvPr>
            <p:ph idx="1"/>
          </p:nvPr>
        </p:nvSpPr>
        <p:spPr>
          <a:xfrm>
            <a:off x="609600" y="1751012"/>
            <a:ext cx="7020560" cy="4223068"/>
          </a:xfrm>
        </p:spPr>
        <p:txBody>
          <a:bodyPr>
            <a:normAutofit/>
          </a:bodyPr>
          <a:lstStyle/>
          <a:p>
            <a:r>
              <a:rPr lang="en-US" sz="3600"/>
              <a:t>All vary in terms of rules, </a:t>
            </a:r>
            <a:br>
              <a:rPr lang="en-US" sz="3600"/>
            </a:br>
            <a:r>
              <a:rPr lang="en-US" sz="3600"/>
              <a:t>regulations, and restrictions.</a:t>
            </a:r>
          </a:p>
          <a:p>
            <a:r>
              <a:rPr lang="en-US" sz="3600"/>
              <a:t>State agency sets policies </a:t>
            </a:r>
            <a:br>
              <a:rPr lang="en-US" sz="3600"/>
            </a:br>
            <a:r>
              <a:rPr lang="en-US" sz="3600"/>
              <a:t>and procedures for RA programs.</a:t>
            </a:r>
          </a:p>
          <a:p>
            <a:endParaRPr lang="en-US" sz="3600">
              <a:hlinkClick r:id="rId3"/>
            </a:endParaRPr>
          </a:p>
          <a:p>
            <a:pPr marL="0" indent="0">
              <a:buNone/>
            </a:pPr>
            <a:r>
              <a:rPr lang="en-US" sz="3200">
                <a:hlinkClick r:id="rId3" tooltip="https://www.dli.mn.gov/business/workforce/sponsors"/>
              </a:rPr>
              <a:t>Minnesota Rules and Requirements</a:t>
            </a:r>
            <a:endParaRPr lang="en-US" sz="3200"/>
          </a:p>
        </p:txBody>
      </p:sp>
      <p:pic>
        <p:nvPicPr>
          <p:cNvPr id="5" name="Picture 4" descr="A blue check mark inside a box labelled Rules">
            <a:extLst>
              <a:ext uri="{FF2B5EF4-FFF2-40B4-BE49-F238E27FC236}">
                <a16:creationId xmlns:a16="http://schemas.microsoft.com/office/drawing/2014/main" id="{509446C1-D97E-4FB3-6CBE-051379667C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12906" y="1335528"/>
            <a:ext cx="4751072" cy="4751072"/>
          </a:xfrm>
          <a:prstGeom prst="rect">
            <a:avLst/>
          </a:prstGeom>
        </p:spPr>
      </p:pic>
      <p:sp>
        <p:nvSpPr>
          <p:cNvPr id="4" name="Slide Number Placeholder 5">
            <a:extLst>
              <a:ext uri="{FF2B5EF4-FFF2-40B4-BE49-F238E27FC236}">
                <a16:creationId xmlns:a16="http://schemas.microsoft.com/office/drawing/2014/main" id="{1DC739E0-E350-184C-1FA5-6AACFD39ECEE}"/>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9112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6AB714-5581-777C-B2A9-2C5808966FC6}"/>
              </a:ext>
            </a:extLst>
          </p:cNvPr>
          <p:cNvSpPr>
            <a:spLocks noGrp="1"/>
          </p:cNvSpPr>
          <p:nvPr>
            <p:ph type="title"/>
          </p:nvPr>
        </p:nvSpPr>
        <p:spPr>
          <a:xfrm>
            <a:off x="373626" y="365125"/>
            <a:ext cx="10980174" cy="1325563"/>
          </a:xfrm>
        </p:spPr>
        <p:txBody>
          <a:bodyPr>
            <a:normAutofit/>
          </a:bodyPr>
          <a:lstStyle/>
          <a:p>
            <a:r>
              <a:rPr lang="en-US" sz="3600">
                <a:latin typeface="+mn-lt"/>
              </a:rPr>
              <a:t>Types of Registered Apprenticeship Models</a:t>
            </a:r>
          </a:p>
        </p:txBody>
      </p:sp>
      <p:sp>
        <p:nvSpPr>
          <p:cNvPr id="2" name="Content Placeholder 1">
            <a:extLst>
              <a:ext uri="{FF2B5EF4-FFF2-40B4-BE49-F238E27FC236}">
                <a16:creationId xmlns:a16="http://schemas.microsoft.com/office/drawing/2014/main" id="{CDD00641-34A6-0CE2-9B49-3BA613474DBD}"/>
              </a:ext>
            </a:extLst>
          </p:cNvPr>
          <p:cNvSpPr>
            <a:spLocks noGrp="1"/>
          </p:cNvSpPr>
          <p:nvPr>
            <p:ph sz="half" idx="1"/>
          </p:nvPr>
        </p:nvSpPr>
        <p:spPr>
          <a:xfrm>
            <a:off x="838200" y="1881076"/>
            <a:ext cx="6664036" cy="3775586"/>
          </a:xfrm>
        </p:spPr>
        <p:txBody>
          <a:bodyPr>
            <a:normAutofit lnSpcReduction="10000"/>
          </a:bodyPr>
          <a:lstStyle/>
          <a:p>
            <a:pPr lvl="0"/>
            <a:r>
              <a:rPr lang="en-US" sz="3200">
                <a:solidFill>
                  <a:schemeClr val="tx1"/>
                </a:solidFill>
              </a:rPr>
              <a:t>Time-based, competency-based, or hybrid </a:t>
            </a:r>
            <a:endParaRPr lang="en-US" sz="3200" i="1">
              <a:solidFill>
                <a:schemeClr val="tx1"/>
              </a:solidFill>
            </a:endParaRPr>
          </a:p>
          <a:p>
            <a:pPr lvl="0"/>
            <a:endParaRPr lang="en-US" sz="3200">
              <a:solidFill>
                <a:schemeClr val="tx1"/>
              </a:solidFill>
            </a:endParaRPr>
          </a:p>
          <a:p>
            <a:pPr lvl="0"/>
            <a:r>
              <a:rPr lang="en-US" sz="3200">
                <a:solidFill>
                  <a:schemeClr val="tx1"/>
                </a:solidFill>
              </a:rPr>
              <a:t>Some programs are managed by a joint apprenticeship training committee</a:t>
            </a:r>
          </a:p>
          <a:p>
            <a:pPr lvl="0"/>
            <a:endParaRPr lang="en-US" sz="3200">
              <a:solidFill>
                <a:schemeClr val="tx1"/>
              </a:solidFill>
            </a:endParaRPr>
          </a:p>
          <a:p>
            <a:pPr lvl="0"/>
            <a:r>
              <a:rPr lang="en-US" sz="3200">
                <a:solidFill>
                  <a:schemeClr val="tx1"/>
                </a:solidFill>
              </a:rPr>
              <a:t>Individual or group sponsorship</a:t>
            </a:r>
          </a:p>
        </p:txBody>
      </p:sp>
      <p:pic>
        <p:nvPicPr>
          <p:cNvPr id="8" name="Content Placeholder 7">
            <a:extLst>
              <a:ext uri="{FF2B5EF4-FFF2-40B4-BE49-F238E27FC236}">
                <a16:creationId xmlns:a16="http://schemas.microsoft.com/office/drawing/2014/main" id="{E2A8AA30-C86D-E000-E330-35DB21B9F2AB}"/>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342292" y="1772170"/>
            <a:ext cx="4156363" cy="4156363"/>
          </a:xfrm>
        </p:spPr>
      </p:pic>
      <p:sp>
        <p:nvSpPr>
          <p:cNvPr id="5" name="Slide Number Placeholder 5">
            <a:extLst>
              <a:ext uri="{FF2B5EF4-FFF2-40B4-BE49-F238E27FC236}">
                <a16:creationId xmlns:a16="http://schemas.microsoft.com/office/drawing/2014/main" id="{B9F67700-196A-504F-79C8-5B892E44D472}"/>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rPr>
              <a:t>Safal Partners © 2024</a:t>
            </a:r>
          </a:p>
        </p:txBody>
      </p:sp>
    </p:spTree>
    <p:extLst>
      <p:ext uri="{BB962C8B-B14F-4D97-AF65-F5344CB8AC3E}">
        <p14:creationId xmlns:p14="http://schemas.microsoft.com/office/powerpoint/2010/main" val="386820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747AA-D5D1-2AC6-A603-66F1F48749D6}"/>
              </a:ext>
            </a:extLst>
          </p:cNvPr>
          <p:cNvSpPr>
            <a:spLocks noGrp="1"/>
          </p:cNvSpPr>
          <p:nvPr>
            <p:ph type="title"/>
          </p:nvPr>
        </p:nvSpPr>
        <p:spPr>
          <a:xfrm>
            <a:off x="838199" y="500060"/>
            <a:ext cx="11139536" cy="1325563"/>
          </a:xfrm>
        </p:spPr>
        <p:txBody>
          <a:bodyPr/>
          <a:lstStyle/>
          <a:p>
            <a:r>
              <a:rPr lang="en-US"/>
              <a:t>Types of Registered Apprenticeship Models </a:t>
            </a:r>
            <a:r>
              <a:rPr lang="en-US">
                <a:solidFill>
                  <a:srgbClr val="00015E"/>
                </a:solidFill>
              </a:rPr>
              <a:t>`</a:t>
            </a:r>
          </a:p>
        </p:txBody>
      </p:sp>
      <p:pic>
        <p:nvPicPr>
          <p:cNvPr id="9" name="Picture 8" descr="side profile of face with clock inside">
            <a:extLst>
              <a:ext uri="{FF2B5EF4-FFF2-40B4-BE49-F238E27FC236}">
                <a16:creationId xmlns:a16="http://schemas.microsoft.com/office/drawing/2014/main" id="{35F03C9E-3479-CC56-8984-79A90312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822" y="1881855"/>
            <a:ext cx="1305107" cy="1314633"/>
          </a:xfrm>
          <a:prstGeom prst="rect">
            <a:avLst/>
          </a:prstGeom>
        </p:spPr>
      </p:pic>
      <p:sp>
        <p:nvSpPr>
          <p:cNvPr id="3" name="Content Placeholder 2">
            <a:extLst>
              <a:ext uri="{FF2B5EF4-FFF2-40B4-BE49-F238E27FC236}">
                <a16:creationId xmlns:a16="http://schemas.microsoft.com/office/drawing/2014/main" id="{F711BB41-F39A-C072-5309-45F4A7D9AEBD}"/>
              </a:ext>
            </a:extLst>
          </p:cNvPr>
          <p:cNvSpPr>
            <a:spLocks noGrp="1"/>
          </p:cNvSpPr>
          <p:nvPr>
            <p:ph sz="half" idx="1"/>
          </p:nvPr>
        </p:nvSpPr>
        <p:spPr>
          <a:xfrm>
            <a:off x="2421207" y="2052287"/>
            <a:ext cx="8886598" cy="1099495"/>
          </a:xfrm>
        </p:spPr>
        <p:txBody>
          <a:bodyPr>
            <a:normAutofit lnSpcReduction="10000"/>
          </a:bodyPr>
          <a:lstStyle/>
          <a:p>
            <a:pPr marL="0" indent="0">
              <a:buNone/>
            </a:pPr>
            <a:r>
              <a:rPr lang="en-US" b="1"/>
              <a:t>TIME-BASED PROGRAMS</a:t>
            </a:r>
          </a:p>
          <a:p>
            <a:pPr marL="0" indent="0">
              <a:buNone/>
            </a:pPr>
            <a:r>
              <a:rPr lang="en-US" sz="2000"/>
              <a:t>Apprentices complete a required number of hours in on-the-job training and related instruction.</a:t>
            </a:r>
          </a:p>
        </p:txBody>
      </p:sp>
      <p:pic>
        <p:nvPicPr>
          <p:cNvPr id="11" name="Picture 10" descr="checklist on a piece of paper with a pen">
            <a:extLst>
              <a:ext uri="{FF2B5EF4-FFF2-40B4-BE49-F238E27FC236}">
                <a16:creationId xmlns:a16="http://schemas.microsoft.com/office/drawing/2014/main" id="{5DA5B20E-08A7-AE2F-7D63-3746608B8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290" y="3267970"/>
            <a:ext cx="1629002" cy="1247949"/>
          </a:xfrm>
          <a:prstGeom prst="rect">
            <a:avLst/>
          </a:prstGeom>
        </p:spPr>
      </p:pic>
      <p:sp>
        <p:nvSpPr>
          <p:cNvPr id="4" name="Content Placeholder 3">
            <a:extLst>
              <a:ext uri="{FF2B5EF4-FFF2-40B4-BE49-F238E27FC236}">
                <a16:creationId xmlns:a16="http://schemas.microsoft.com/office/drawing/2014/main" id="{9FF388A9-E936-3552-B4ED-CD8A2F90BFE8}"/>
              </a:ext>
            </a:extLst>
          </p:cNvPr>
          <p:cNvSpPr>
            <a:spLocks noGrp="1"/>
          </p:cNvSpPr>
          <p:nvPr>
            <p:ph sz="half" idx="13"/>
          </p:nvPr>
        </p:nvSpPr>
        <p:spPr>
          <a:xfrm>
            <a:off x="2506998" y="3421936"/>
            <a:ext cx="8776712" cy="1023455"/>
          </a:xfrm>
        </p:spPr>
        <p:txBody>
          <a:bodyPr>
            <a:normAutofit fontScale="92500" lnSpcReduction="20000"/>
          </a:bodyPr>
          <a:lstStyle/>
          <a:p>
            <a:pPr marL="0" indent="0">
              <a:buNone/>
            </a:pPr>
            <a:r>
              <a:rPr lang="en-US" sz="3000" b="1"/>
              <a:t>COMPETENCY-BASED PROGRAMS</a:t>
            </a:r>
          </a:p>
          <a:p>
            <a:pPr marL="0" indent="0">
              <a:buNone/>
            </a:pPr>
            <a:r>
              <a:rPr lang="en-US" sz="2200"/>
              <a:t>Apprentices progress at their own pace and demonstrate competency through proficiency and exams.</a:t>
            </a:r>
          </a:p>
        </p:txBody>
      </p:sp>
      <p:pic>
        <p:nvPicPr>
          <p:cNvPr id="13" name="Picture 12" descr="dots connected by lines, depicting connections between different pieces">
            <a:extLst>
              <a:ext uri="{FF2B5EF4-FFF2-40B4-BE49-F238E27FC236}">
                <a16:creationId xmlns:a16="http://schemas.microsoft.com/office/drawing/2014/main" id="{488A8099-2FA9-95AA-D7DB-949CF3D45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258" y="4587401"/>
            <a:ext cx="1428949" cy="1286054"/>
          </a:xfrm>
          <a:prstGeom prst="rect">
            <a:avLst/>
          </a:prstGeom>
        </p:spPr>
      </p:pic>
      <p:sp>
        <p:nvSpPr>
          <p:cNvPr id="5" name="Content Placeholder 4">
            <a:extLst>
              <a:ext uri="{FF2B5EF4-FFF2-40B4-BE49-F238E27FC236}">
                <a16:creationId xmlns:a16="http://schemas.microsoft.com/office/drawing/2014/main" id="{05C90B47-0493-91DE-EBB1-BF1583021D7F}"/>
              </a:ext>
            </a:extLst>
          </p:cNvPr>
          <p:cNvSpPr>
            <a:spLocks noGrp="1"/>
          </p:cNvSpPr>
          <p:nvPr>
            <p:ph sz="half" idx="14"/>
          </p:nvPr>
        </p:nvSpPr>
        <p:spPr>
          <a:xfrm>
            <a:off x="2432993" y="4786073"/>
            <a:ext cx="8776713" cy="1087382"/>
          </a:xfrm>
        </p:spPr>
        <p:txBody>
          <a:bodyPr>
            <a:normAutofit fontScale="77500" lnSpcReduction="20000"/>
          </a:bodyPr>
          <a:lstStyle/>
          <a:p>
            <a:pPr marL="0" indent="0">
              <a:buNone/>
            </a:pPr>
            <a:r>
              <a:rPr lang="en-US" sz="4000" b="1"/>
              <a:t>HYBRID APPROACH</a:t>
            </a:r>
            <a:endParaRPr lang="en-US" sz="4000"/>
          </a:p>
          <a:p>
            <a:pPr marL="0" indent="0">
              <a:buNone/>
            </a:pPr>
            <a:r>
              <a:rPr lang="en-US" sz="2900"/>
              <a:t>Apprentices complete minimum hours and successfully demonstrate identified and measured competencies.</a:t>
            </a:r>
          </a:p>
        </p:txBody>
      </p:sp>
      <p:sp>
        <p:nvSpPr>
          <p:cNvPr id="7" name="Slide Number Placeholder 5">
            <a:extLst>
              <a:ext uri="{FF2B5EF4-FFF2-40B4-BE49-F238E27FC236}">
                <a16:creationId xmlns:a16="http://schemas.microsoft.com/office/drawing/2014/main" id="{1A390DF8-3456-A5E3-3811-ADF4FD2C7DD5}"/>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rPr>
              <a:t>Safal Partners © 2024</a:t>
            </a:r>
          </a:p>
        </p:txBody>
      </p:sp>
    </p:spTree>
    <p:extLst>
      <p:ext uri="{BB962C8B-B14F-4D97-AF65-F5344CB8AC3E}">
        <p14:creationId xmlns:p14="http://schemas.microsoft.com/office/powerpoint/2010/main" val="303166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FF33-DDCB-DD14-C0AB-2C6331E015F9}"/>
              </a:ext>
            </a:extLst>
          </p:cNvPr>
          <p:cNvSpPr>
            <a:spLocks noGrp="1"/>
          </p:cNvSpPr>
          <p:nvPr>
            <p:ph type="title"/>
          </p:nvPr>
        </p:nvSpPr>
        <p:spPr>
          <a:xfrm>
            <a:off x="678684" y="675785"/>
            <a:ext cx="11117179" cy="814789"/>
          </a:xfrm>
        </p:spPr>
        <p:txBody>
          <a:bodyPr>
            <a:normAutofit/>
          </a:bodyPr>
          <a:lstStyle/>
          <a:p>
            <a:r>
              <a:rPr lang="en-US"/>
              <a:t>Myths About Registered Apprenticeship </a:t>
            </a:r>
          </a:p>
        </p:txBody>
      </p:sp>
      <p:sp>
        <p:nvSpPr>
          <p:cNvPr id="3" name="Content Placeholder 2">
            <a:extLst>
              <a:ext uri="{FF2B5EF4-FFF2-40B4-BE49-F238E27FC236}">
                <a16:creationId xmlns:a16="http://schemas.microsoft.com/office/drawing/2014/main" id="{0BF4478A-A24E-6ABF-B998-06F7CD07CE36}"/>
              </a:ext>
            </a:extLst>
          </p:cNvPr>
          <p:cNvSpPr>
            <a:spLocks noGrp="1"/>
          </p:cNvSpPr>
          <p:nvPr>
            <p:ph sz="half" idx="1"/>
          </p:nvPr>
        </p:nvSpPr>
        <p:spPr>
          <a:xfrm>
            <a:off x="630715" y="1580990"/>
            <a:ext cx="11213115" cy="4821468"/>
          </a:xfrm>
        </p:spPr>
        <p:txBody>
          <a:bodyPr>
            <a:normAutofit/>
          </a:bodyPr>
          <a:lstStyle/>
          <a:p>
            <a:r>
              <a:rPr lang="en-US"/>
              <a:t>Apprenticeship programs are only for unions.</a:t>
            </a:r>
          </a:p>
          <a:p>
            <a:pPr lvl="1">
              <a:buFont typeface="Wingdings" panose="05000000000000000000" pitchFamily="2" charset="2"/>
              <a:buChar char="ü"/>
            </a:pPr>
            <a:r>
              <a:rPr lang="en-US"/>
              <a:t>Most recent data shows more than 80% of active RA programs are employer only.</a:t>
            </a:r>
          </a:p>
          <a:p>
            <a:r>
              <a:rPr lang="en-US"/>
              <a:t>Apprenticeship programs are only in the trades.</a:t>
            </a:r>
          </a:p>
          <a:p>
            <a:pPr lvl="1">
              <a:buFont typeface="Wingdings" panose="05000000000000000000" pitchFamily="2" charset="2"/>
              <a:buChar char="ü"/>
            </a:pPr>
            <a:r>
              <a:rPr lang="en-US"/>
              <a:t>A diverse range of industries are engaged in RA.</a:t>
            </a:r>
            <a:r>
              <a:rPr lang="en-US" sz="2400"/>
              <a:t> </a:t>
            </a:r>
          </a:p>
          <a:p>
            <a:pPr lvl="1">
              <a:buFont typeface="Wingdings" panose="05000000000000000000" pitchFamily="2" charset="2"/>
              <a:buChar char="ü"/>
            </a:pPr>
            <a:endParaRPr lang="en-US"/>
          </a:p>
          <a:p>
            <a:pPr lvl="1">
              <a:buFont typeface="Wingdings" panose="05000000000000000000" pitchFamily="2" charset="2"/>
              <a:buChar char="ü"/>
            </a:pPr>
            <a:endParaRPr lang="en-US"/>
          </a:p>
          <a:p>
            <a:pPr lvl="1">
              <a:buFont typeface="Wingdings" panose="05000000000000000000" pitchFamily="2" charset="2"/>
              <a:buChar char="ü"/>
            </a:pPr>
            <a:endParaRPr lang="en-US"/>
          </a:p>
          <a:p>
            <a:r>
              <a:rPr lang="en-US"/>
              <a:t>Apprenticeship is only for non-college bound individuals.</a:t>
            </a:r>
          </a:p>
          <a:p>
            <a:pPr lvl="1">
              <a:buFont typeface="Wingdings" panose="05000000000000000000" pitchFamily="2" charset="2"/>
              <a:buChar char="ü"/>
            </a:pPr>
            <a:r>
              <a:rPr lang="en-US"/>
              <a:t>Apprenticeship is a career path; it is not an “either/or” path.</a:t>
            </a:r>
          </a:p>
          <a:p>
            <a:endParaRPr lang="en-US"/>
          </a:p>
        </p:txBody>
      </p:sp>
      <p:sp>
        <p:nvSpPr>
          <p:cNvPr id="5" name="Freeform 10">
            <a:extLst>
              <a:ext uri="{FF2B5EF4-FFF2-40B4-BE49-F238E27FC236}">
                <a16:creationId xmlns:a16="http://schemas.microsoft.com/office/drawing/2014/main" id="{1101F704-55BC-D044-EED6-61CC83CC6F7E}"/>
              </a:ext>
              <a:ext uri="{C183D7F6-B498-43B3-948B-1728B52AA6E4}">
                <adec:decorative xmlns:adec="http://schemas.microsoft.com/office/drawing/2017/decorative" val="1"/>
              </a:ext>
            </a:extLst>
          </p:cNvPr>
          <p:cNvSpPr>
            <a:spLocks noChangeAspect="1" noEditPoints="1"/>
          </p:cNvSpPr>
          <p:nvPr/>
        </p:nvSpPr>
        <p:spPr bwMode="auto">
          <a:xfrm>
            <a:off x="2415969" y="3699917"/>
            <a:ext cx="910214" cy="885203"/>
          </a:xfrm>
          <a:custGeom>
            <a:avLst/>
            <a:gdLst>
              <a:gd name="T0" fmla="*/ 793 w 1152"/>
              <a:gd name="T1" fmla="*/ 261 h 1149"/>
              <a:gd name="T2" fmla="*/ 700 w 1152"/>
              <a:gd name="T3" fmla="*/ 0 h 1149"/>
              <a:gd name="T4" fmla="*/ 722 w 1152"/>
              <a:gd name="T5" fmla="*/ 127 h 1149"/>
              <a:gd name="T6" fmla="*/ 332 w 1152"/>
              <a:gd name="T7" fmla="*/ 127 h 1149"/>
              <a:gd name="T8" fmla="*/ 354 w 1152"/>
              <a:gd name="T9" fmla="*/ 0 h 1149"/>
              <a:gd name="T10" fmla="*/ 261 w 1152"/>
              <a:gd name="T11" fmla="*/ 261 h 1149"/>
              <a:gd name="T12" fmla="*/ 0 w 1152"/>
              <a:gd name="T13" fmla="*/ 365 h 1149"/>
              <a:gd name="T14" fmla="*/ 192 w 1152"/>
              <a:gd name="T15" fmla="*/ 1029 h 1149"/>
              <a:gd name="T16" fmla="*/ 797 w 1152"/>
              <a:gd name="T17" fmla="*/ 1029 h 1149"/>
              <a:gd name="T18" fmla="*/ 1152 w 1152"/>
              <a:gd name="T19" fmla="*/ 926 h 1149"/>
              <a:gd name="T20" fmla="*/ 670 w 1152"/>
              <a:gd name="T21" fmla="*/ 66 h 1149"/>
              <a:gd name="T22" fmla="*/ 700 w 1152"/>
              <a:gd name="T23" fmla="*/ 96 h 1149"/>
              <a:gd name="T24" fmla="*/ 384 w 1152"/>
              <a:gd name="T25" fmla="*/ 66 h 1149"/>
              <a:gd name="T26" fmla="*/ 354 w 1152"/>
              <a:gd name="T27" fmla="*/ 34 h 1149"/>
              <a:gd name="T28" fmla="*/ 501 w 1152"/>
              <a:gd name="T29" fmla="*/ 644 h 1149"/>
              <a:gd name="T30" fmla="*/ 423 w 1152"/>
              <a:gd name="T31" fmla="*/ 600 h 1149"/>
              <a:gd name="T32" fmla="*/ 631 w 1152"/>
              <a:gd name="T33" fmla="*/ 600 h 1149"/>
              <a:gd name="T34" fmla="*/ 553 w 1152"/>
              <a:gd name="T35" fmla="*/ 644 h 1149"/>
              <a:gd name="T36" fmla="*/ 637 w 1152"/>
              <a:gd name="T37" fmla="*/ 549 h 1149"/>
              <a:gd name="T38" fmla="*/ 416 w 1152"/>
              <a:gd name="T39" fmla="*/ 549 h 1149"/>
              <a:gd name="T40" fmla="*/ 637 w 1152"/>
              <a:gd name="T41" fmla="*/ 549 h 1149"/>
              <a:gd name="T42" fmla="*/ 104 w 1152"/>
              <a:gd name="T43" fmla="*/ 297 h 1149"/>
              <a:gd name="T44" fmla="*/ 104 w 1152"/>
              <a:gd name="T45" fmla="*/ 995 h 1149"/>
              <a:gd name="T46" fmla="*/ 260 w 1152"/>
              <a:gd name="T47" fmla="*/ 297 h 1149"/>
              <a:gd name="T48" fmla="*/ 449 w 1152"/>
              <a:gd name="T49" fmla="*/ 661 h 1149"/>
              <a:gd name="T50" fmla="*/ 509 w 1152"/>
              <a:gd name="T51" fmla="*/ 736 h 1149"/>
              <a:gd name="T52" fmla="*/ 210 w 1152"/>
              <a:gd name="T53" fmla="*/ 297 h 1149"/>
              <a:gd name="T54" fmla="*/ 761 w 1152"/>
              <a:gd name="T55" fmla="*/ 1029 h 1149"/>
              <a:gd name="T56" fmla="*/ 721 w 1152"/>
              <a:gd name="T57" fmla="*/ 840 h 1149"/>
              <a:gd name="T58" fmla="*/ 782 w 1152"/>
              <a:gd name="T59" fmla="*/ 901 h 1149"/>
              <a:gd name="T60" fmla="*/ 878 w 1152"/>
              <a:gd name="T61" fmla="*/ 840 h 1149"/>
              <a:gd name="T62" fmla="*/ 764 w 1152"/>
              <a:gd name="T63" fmla="*/ 934 h 1149"/>
              <a:gd name="T64" fmla="*/ 544 w 1152"/>
              <a:gd name="T65" fmla="*/ 736 h 1149"/>
              <a:gd name="T66" fmla="*/ 605 w 1152"/>
              <a:gd name="T67" fmla="*/ 661 h 1149"/>
              <a:gd name="T68" fmla="*/ 793 w 1152"/>
              <a:gd name="T69" fmla="*/ 297 h 1149"/>
              <a:gd name="T70" fmla="*/ 799 w 1152"/>
              <a:gd name="T71" fmla="*/ 995 h 1149"/>
              <a:gd name="T72" fmla="*/ 977 w 1152"/>
              <a:gd name="T73" fmla="*/ 995 h 1149"/>
              <a:gd name="T74" fmla="*/ 1117 w 1152"/>
              <a:gd name="T75" fmla="*/ 365 h 1149"/>
              <a:gd name="T76" fmla="*/ 1065 w 1152"/>
              <a:gd name="T77" fmla="*/ 733 h 1149"/>
              <a:gd name="T78" fmla="*/ 1030 w 1152"/>
              <a:gd name="T79" fmla="*/ 558 h 1149"/>
              <a:gd name="T80" fmla="*/ 122 w 1152"/>
              <a:gd name="T81" fmla="*/ 820 h 1149"/>
              <a:gd name="T82" fmla="*/ 105 w 1152"/>
              <a:gd name="T83" fmla="*/ 803 h 1149"/>
              <a:gd name="T84" fmla="*/ 105 w 1152"/>
              <a:gd name="T85" fmla="*/ 454 h 1149"/>
              <a:gd name="T86" fmla="*/ 87 w 1152"/>
              <a:gd name="T87" fmla="*/ 471 h 1149"/>
              <a:gd name="T88" fmla="*/ 87 w 1152"/>
              <a:gd name="T89" fmla="*/ 645 h 1149"/>
              <a:gd name="T90" fmla="*/ 1065 w 1152"/>
              <a:gd name="T91" fmla="*/ 810 h 1149"/>
              <a:gd name="T92" fmla="*/ 1047 w 1152"/>
              <a:gd name="T93" fmla="*/ 792 h 1149"/>
              <a:gd name="T94" fmla="*/ 782 w 1152"/>
              <a:gd name="T95" fmla="*/ 857 h 1149"/>
              <a:gd name="T96" fmla="*/ 799 w 1152"/>
              <a:gd name="T97" fmla="*/ 84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2" h="1149">
                <a:moveTo>
                  <a:pt x="1048" y="261"/>
                </a:moveTo>
                <a:cubicBezTo>
                  <a:pt x="960" y="261"/>
                  <a:pt x="960" y="261"/>
                  <a:pt x="960" y="261"/>
                </a:cubicBezTo>
                <a:cubicBezTo>
                  <a:pt x="793" y="261"/>
                  <a:pt x="793" y="261"/>
                  <a:pt x="793" y="261"/>
                </a:cubicBezTo>
                <a:cubicBezTo>
                  <a:pt x="789" y="206"/>
                  <a:pt x="775" y="153"/>
                  <a:pt x="750" y="106"/>
                </a:cubicBezTo>
                <a:cubicBezTo>
                  <a:pt x="760" y="95"/>
                  <a:pt x="765" y="81"/>
                  <a:pt x="765" y="66"/>
                </a:cubicBezTo>
                <a:cubicBezTo>
                  <a:pt x="765" y="29"/>
                  <a:pt x="736" y="0"/>
                  <a:pt x="700" y="0"/>
                </a:cubicBezTo>
                <a:cubicBezTo>
                  <a:pt x="664" y="0"/>
                  <a:pt x="635" y="29"/>
                  <a:pt x="635" y="66"/>
                </a:cubicBezTo>
                <a:cubicBezTo>
                  <a:pt x="635" y="101"/>
                  <a:pt x="664" y="131"/>
                  <a:pt x="700" y="131"/>
                </a:cubicBezTo>
                <a:cubicBezTo>
                  <a:pt x="708" y="131"/>
                  <a:pt x="715" y="129"/>
                  <a:pt x="722" y="127"/>
                </a:cubicBezTo>
                <a:cubicBezTo>
                  <a:pt x="742" y="167"/>
                  <a:pt x="755" y="213"/>
                  <a:pt x="758" y="261"/>
                </a:cubicBezTo>
                <a:cubicBezTo>
                  <a:pt x="296" y="261"/>
                  <a:pt x="296" y="261"/>
                  <a:pt x="296" y="261"/>
                </a:cubicBezTo>
                <a:cubicBezTo>
                  <a:pt x="299" y="213"/>
                  <a:pt x="312" y="167"/>
                  <a:pt x="332" y="127"/>
                </a:cubicBezTo>
                <a:cubicBezTo>
                  <a:pt x="339" y="129"/>
                  <a:pt x="346" y="131"/>
                  <a:pt x="354" y="131"/>
                </a:cubicBezTo>
                <a:cubicBezTo>
                  <a:pt x="390" y="131"/>
                  <a:pt x="419" y="101"/>
                  <a:pt x="419" y="66"/>
                </a:cubicBezTo>
                <a:cubicBezTo>
                  <a:pt x="419" y="29"/>
                  <a:pt x="390" y="0"/>
                  <a:pt x="354" y="0"/>
                </a:cubicBezTo>
                <a:cubicBezTo>
                  <a:pt x="318" y="0"/>
                  <a:pt x="288" y="29"/>
                  <a:pt x="288" y="66"/>
                </a:cubicBezTo>
                <a:cubicBezTo>
                  <a:pt x="288" y="81"/>
                  <a:pt x="294" y="95"/>
                  <a:pt x="303" y="106"/>
                </a:cubicBezTo>
                <a:cubicBezTo>
                  <a:pt x="279" y="153"/>
                  <a:pt x="264" y="206"/>
                  <a:pt x="261" y="261"/>
                </a:cubicBezTo>
                <a:cubicBezTo>
                  <a:pt x="192" y="261"/>
                  <a:pt x="192" y="261"/>
                  <a:pt x="192" y="261"/>
                </a:cubicBezTo>
                <a:cubicBezTo>
                  <a:pt x="104" y="261"/>
                  <a:pt x="104" y="261"/>
                  <a:pt x="104" y="261"/>
                </a:cubicBezTo>
                <a:cubicBezTo>
                  <a:pt x="46" y="261"/>
                  <a:pt x="0" y="308"/>
                  <a:pt x="0" y="365"/>
                </a:cubicBezTo>
                <a:cubicBezTo>
                  <a:pt x="0" y="926"/>
                  <a:pt x="0" y="926"/>
                  <a:pt x="0" y="926"/>
                </a:cubicBezTo>
                <a:cubicBezTo>
                  <a:pt x="0" y="983"/>
                  <a:pt x="46" y="1029"/>
                  <a:pt x="104" y="1029"/>
                </a:cubicBezTo>
                <a:cubicBezTo>
                  <a:pt x="192" y="1029"/>
                  <a:pt x="192" y="1029"/>
                  <a:pt x="192" y="1029"/>
                </a:cubicBezTo>
                <a:cubicBezTo>
                  <a:pt x="512" y="1029"/>
                  <a:pt x="512" y="1029"/>
                  <a:pt x="512" y="1029"/>
                </a:cubicBezTo>
                <a:cubicBezTo>
                  <a:pt x="524" y="1097"/>
                  <a:pt x="583" y="1149"/>
                  <a:pt x="654" y="1149"/>
                </a:cubicBezTo>
                <a:cubicBezTo>
                  <a:pt x="726" y="1149"/>
                  <a:pt x="785" y="1097"/>
                  <a:pt x="797" y="1029"/>
                </a:cubicBezTo>
                <a:cubicBezTo>
                  <a:pt x="960" y="1029"/>
                  <a:pt x="960" y="1029"/>
                  <a:pt x="960" y="1029"/>
                </a:cubicBezTo>
                <a:cubicBezTo>
                  <a:pt x="1048" y="1029"/>
                  <a:pt x="1048" y="1029"/>
                  <a:pt x="1048" y="1029"/>
                </a:cubicBezTo>
                <a:cubicBezTo>
                  <a:pt x="1106" y="1029"/>
                  <a:pt x="1152" y="983"/>
                  <a:pt x="1152" y="926"/>
                </a:cubicBezTo>
                <a:cubicBezTo>
                  <a:pt x="1152" y="365"/>
                  <a:pt x="1152" y="365"/>
                  <a:pt x="1152" y="365"/>
                </a:cubicBezTo>
                <a:cubicBezTo>
                  <a:pt x="1152" y="308"/>
                  <a:pt x="1106" y="261"/>
                  <a:pt x="1048" y="261"/>
                </a:cubicBezTo>
                <a:close/>
                <a:moveTo>
                  <a:pt x="670" y="66"/>
                </a:moveTo>
                <a:cubicBezTo>
                  <a:pt x="670" y="48"/>
                  <a:pt x="683" y="34"/>
                  <a:pt x="700" y="34"/>
                </a:cubicBezTo>
                <a:cubicBezTo>
                  <a:pt x="717" y="34"/>
                  <a:pt x="730" y="48"/>
                  <a:pt x="730" y="66"/>
                </a:cubicBezTo>
                <a:cubicBezTo>
                  <a:pt x="730" y="82"/>
                  <a:pt x="717" y="96"/>
                  <a:pt x="700" y="96"/>
                </a:cubicBezTo>
                <a:cubicBezTo>
                  <a:pt x="683" y="96"/>
                  <a:pt x="670" y="82"/>
                  <a:pt x="670" y="66"/>
                </a:cubicBezTo>
                <a:close/>
                <a:moveTo>
                  <a:pt x="354" y="34"/>
                </a:moveTo>
                <a:cubicBezTo>
                  <a:pt x="370" y="34"/>
                  <a:pt x="384" y="48"/>
                  <a:pt x="384" y="66"/>
                </a:cubicBezTo>
                <a:cubicBezTo>
                  <a:pt x="384" y="82"/>
                  <a:pt x="370" y="96"/>
                  <a:pt x="354" y="96"/>
                </a:cubicBezTo>
                <a:cubicBezTo>
                  <a:pt x="337" y="96"/>
                  <a:pt x="323" y="82"/>
                  <a:pt x="323" y="66"/>
                </a:cubicBezTo>
                <a:cubicBezTo>
                  <a:pt x="323" y="48"/>
                  <a:pt x="337" y="34"/>
                  <a:pt x="354" y="34"/>
                </a:cubicBezTo>
                <a:close/>
                <a:moveTo>
                  <a:pt x="527" y="704"/>
                </a:moveTo>
                <a:cubicBezTo>
                  <a:pt x="513" y="704"/>
                  <a:pt x="501" y="692"/>
                  <a:pt x="501" y="678"/>
                </a:cubicBezTo>
                <a:cubicBezTo>
                  <a:pt x="501" y="644"/>
                  <a:pt x="501" y="644"/>
                  <a:pt x="501" y="644"/>
                </a:cubicBezTo>
                <a:cubicBezTo>
                  <a:pt x="501" y="634"/>
                  <a:pt x="493" y="626"/>
                  <a:pt x="484" y="626"/>
                </a:cubicBezTo>
                <a:cubicBezTo>
                  <a:pt x="449" y="626"/>
                  <a:pt x="449" y="626"/>
                  <a:pt x="449" y="626"/>
                </a:cubicBezTo>
                <a:cubicBezTo>
                  <a:pt x="435" y="626"/>
                  <a:pt x="423" y="615"/>
                  <a:pt x="423" y="600"/>
                </a:cubicBezTo>
                <a:cubicBezTo>
                  <a:pt x="423" y="586"/>
                  <a:pt x="435" y="575"/>
                  <a:pt x="449" y="575"/>
                </a:cubicBezTo>
                <a:cubicBezTo>
                  <a:pt x="605" y="575"/>
                  <a:pt x="605" y="575"/>
                  <a:pt x="605" y="575"/>
                </a:cubicBezTo>
                <a:cubicBezTo>
                  <a:pt x="619" y="575"/>
                  <a:pt x="631" y="586"/>
                  <a:pt x="631" y="600"/>
                </a:cubicBezTo>
                <a:cubicBezTo>
                  <a:pt x="631" y="615"/>
                  <a:pt x="619" y="626"/>
                  <a:pt x="605" y="626"/>
                </a:cubicBezTo>
                <a:cubicBezTo>
                  <a:pt x="570" y="626"/>
                  <a:pt x="570" y="626"/>
                  <a:pt x="570" y="626"/>
                </a:cubicBezTo>
                <a:cubicBezTo>
                  <a:pt x="560" y="626"/>
                  <a:pt x="553" y="634"/>
                  <a:pt x="553" y="644"/>
                </a:cubicBezTo>
                <a:cubicBezTo>
                  <a:pt x="553" y="678"/>
                  <a:pt x="553" y="678"/>
                  <a:pt x="553" y="678"/>
                </a:cubicBezTo>
                <a:cubicBezTo>
                  <a:pt x="553" y="692"/>
                  <a:pt x="541" y="704"/>
                  <a:pt x="527" y="704"/>
                </a:cubicBezTo>
                <a:close/>
                <a:moveTo>
                  <a:pt x="637" y="549"/>
                </a:moveTo>
                <a:cubicBezTo>
                  <a:pt x="628" y="543"/>
                  <a:pt x="617" y="540"/>
                  <a:pt x="605" y="540"/>
                </a:cubicBezTo>
                <a:cubicBezTo>
                  <a:pt x="449" y="540"/>
                  <a:pt x="449" y="540"/>
                  <a:pt x="449" y="540"/>
                </a:cubicBezTo>
                <a:cubicBezTo>
                  <a:pt x="437" y="540"/>
                  <a:pt x="426" y="543"/>
                  <a:pt x="416" y="549"/>
                </a:cubicBezTo>
                <a:cubicBezTo>
                  <a:pt x="346" y="500"/>
                  <a:pt x="298" y="406"/>
                  <a:pt x="295" y="297"/>
                </a:cubicBezTo>
                <a:cubicBezTo>
                  <a:pt x="759" y="297"/>
                  <a:pt x="759" y="297"/>
                  <a:pt x="759" y="297"/>
                </a:cubicBezTo>
                <a:cubicBezTo>
                  <a:pt x="756" y="406"/>
                  <a:pt x="708" y="500"/>
                  <a:pt x="637" y="549"/>
                </a:cubicBezTo>
                <a:close/>
                <a:moveTo>
                  <a:pt x="35" y="926"/>
                </a:moveTo>
                <a:cubicBezTo>
                  <a:pt x="35" y="365"/>
                  <a:pt x="35" y="365"/>
                  <a:pt x="35" y="365"/>
                </a:cubicBezTo>
                <a:cubicBezTo>
                  <a:pt x="35" y="327"/>
                  <a:pt x="65" y="297"/>
                  <a:pt x="104" y="297"/>
                </a:cubicBezTo>
                <a:cubicBezTo>
                  <a:pt x="175" y="297"/>
                  <a:pt x="175" y="297"/>
                  <a:pt x="175" y="297"/>
                </a:cubicBezTo>
                <a:cubicBezTo>
                  <a:pt x="175" y="995"/>
                  <a:pt x="175" y="995"/>
                  <a:pt x="175" y="995"/>
                </a:cubicBezTo>
                <a:cubicBezTo>
                  <a:pt x="104" y="995"/>
                  <a:pt x="104" y="995"/>
                  <a:pt x="104" y="995"/>
                </a:cubicBezTo>
                <a:cubicBezTo>
                  <a:pt x="65" y="995"/>
                  <a:pt x="35" y="964"/>
                  <a:pt x="35" y="926"/>
                </a:cubicBezTo>
                <a:close/>
                <a:moveTo>
                  <a:pt x="210" y="297"/>
                </a:moveTo>
                <a:cubicBezTo>
                  <a:pt x="260" y="297"/>
                  <a:pt x="260" y="297"/>
                  <a:pt x="260" y="297"/>
                </a:cubicBezTo>
                <a:cubicBezTo>
                  <a:pt x="263" y="416"/>
                  <a:pt x="316" y="519"/>
                  <a:pt x="394" y="576"/>
                </a:cubicBezTo>
                <a:cubicBezTo>
                  <a:pt x="390" y="583"/>
                  <a:pt x="389" y="592"/>
                  <a:pt x="389" y="600"/>
                </a:cubicBezTo>
                <a:cubicBezTo>
                  <a:pt x="389" y="634"/>
                  <a:pt x="416" y="661"/>
                  <a:pt x="449" y="661"/>
                </a:cubicBezTo>
                <a:cubicBezTo>
                  <a:pt x="466" y="661"/>
                  <a:pt x="466" y="661"/>
                  <a:pt x="466" y="661"/>
                </a:cubicBezTo>
                <a:cubicBezTo>
                  <a:pt x="466" y="678"/>
                  <a:pt x="466" y="678"/>
                  <a:pt x="466" y="678"/>
                </a:cubicBezTo>
                <a:cubicBezTo>
                  <a:pt x="466" y="705"/>
                  <a:pt x="484" y="729"/>
                  <a:pt x="509" y="736"/>
                </a:cubicBezTo>
                <a:cubicBezTo>
                  <a:pt x="509" y="995"/>
                  <a:pt x="509" y="995"/>
                  <a:pt x="509" y="995"/>
                </a:cubicBezTo>
                <a:cubicBezTo>
                  <a:pt x="210" y="995"/>
                  <a:pt x="210" y="995"/>
                  <a:pt x="210" y="995"/>
                </a:cubicBezTo>
                <a:lnTo>
                  <a:pt x="210" y="297"/>
                </a:lnTo>
                <a:close/>
                <a:moveTo>
                  <a:pt x="654" y="1114"/>
                </a:moveTo>
                <a:cubicBezTo>
                  <a:pt x="602" y="1114"/>
                  <a:pt x="559" y="1078"/>
                  <a:pt x="547" y="1029"/>
                </a:cubicBezTo>
                <a:cubicBezTo>
                  <a:pt x="761" y="1029"/>
                  <a:pt x="761" y="1029"/>
                  <a:pt x="761" y="1029"/>
                </a:cubicBezTo>
                <a:cubicBezTo>
                  <a:pt x="750" y="1078"/>
                  <a:pt x="706" y="1114"/>
                  <a:pt x="654" y="1114"/>
                </a:cubicBezTo>
                <a:close/>
                <a:moveTo>
                  <a:pt x="782" y="901"/>
                </a:moveTo>
                <a:cubicBezTo>
                  <a:pt x="748" y="901"/>
                  <a:pt x="721" y="873"/>
                  <a:pt x="721" y="840"/>
                </a:cubicBezTo>
                <a:cubicBezTo>
                  <a:pt x="721" y="805"/>
                  <a:pt x="748" y="778"/>
                  <a:pt x="782" y="778"/>
                </a:cubicBezTo>
                <a:cubicBezTo>
                  <a:pt x="815" y="778"/>
                  <a:pt x="843" y="805"/>
                  <a:pt x="843" y="840"/>
                </a:cubicBezTo>
                <a:cubicBezTo>
                  <a:pt x="843" y="873"/>
                  <a:pt x="815" y="901"/>
                  <a:pt x="782" y="901"/>
                </a:cubicBezTo>
                <a:close/>
                <a:moveTo>
                  <a:pt x="799" y="995"/>
                </a:moveTo>
                <a:cubicBezTo>
                  <a:pt x="799" y="934"/>
                  <a:pt x="799" y="934"/>
                  <a:pt x="799" y="934"/>
                </a:cubicBezTo>
                <a:cubicBezTo>
                  <a:pt x="844" y="926"/>
                  <a:pt x="878" y="886"/>
                  <a:pt x="878" y="840"/>
                </a:cubicBezTo>
                <a:cubicBezTo>
                  <a:pt x="878" y="786"/>
                  <a:pt x="835" y="743"/>
                  <a:pt x="782" y="743"/>
                </a:cubicBezTo>
                <a:cubicBezTo>
                  <a:pt x="729" y="743"/>
                  <a:pt x="686" y="786"/>
                  <a:pt x="686" y="840"/>
                </a:cubicBezTo>
                <a:cubicBezTo>
                  <a:pt x="686" y="886"/>
                  <a:pt x="720" y="926"/>
                  <a:pt x="764" y="934"/>
                </a:cubicBezTo>
                <a:cubicBezTo>
                  <a:pt x="764" y="995"/>
                  <a:pt x="764" y="995"/>
                  <a:pt x="764" y="995"/>
                </a:cubicBezTo>
                <a:cubicBezTo>
                  <a:pt x="544" y="995"/>
                  <a:pt x="544" y="995"/>
                  <a:pt x="544" y="995"/>
                </a:cubicBezTo>
                <a:cubicBezTo>
                  <a:pt x="544" y="736"/>
                  <a:pt x="544" y="736"/>
                  <a:pt x="544" y="736"/>
                </a:cubicBezTo>
                <a:cubicBezTo>
                  <a:pt x="569" y="729"/>
                  <a:pt x="587" y="705"/>
                  <a:pt x="587" y="678"/>
                </a:cubicBezTo>
                <a:cubicBezTo>
                  <a:pt x="587" y="661"/>
                  <a:pt x="587" y="661"/>
                  <a:pt x="587" y="661"/>
                </a:cubicBezTo>
                <a:cubicBezTo>
                  <a:pt x="605" y="661"/>
                  <a:pt x="605" y="661"/>
                  <a:pt x="605" y="661"/>
                </a:cubicBezTo>
                <a:cubicBezTo>
                  <a:pt x="638" y="661"/>
                  <a:pt x="665" y="634"/>
                  <a:pt x="665" y="600"/>
                </a:cubicBezTo>
                <a:cubicBezTo>
                  <a:pt x="665" y="592"/>
                  <a:pt x="663" y="584"/>
                  <a:pt x="660" y="576"/>
                </a:cubicBezTo>
                <a:cubicBezTo>
                  <a:pt x="738" y="520"/>
                  <a:pt x="791" y="416"/>
                  <a:pt x="793" y="297"/>
                </a:cubicBezTo>
                <a:cubicBezTo>
                  <a:pt x="943" y="297"/>
                  <a:pt x="943" y="297"/>
                  <a:pt x="943" y="297"/>
                </a:cubicBezTo>
                <a:cubicBezTo>
                  <a:pt x="943" y="995"/>
                  <a:pt x="943" y="995"/>
                  <a:pt x="943" y="995"/>
                </a:cubicBezTo>
                <a:lnTo>
                  <a:pt x="799" y="995"/>
                </a:lnTo>
                <a:close/>
                <a:moveTo>
                  <a:pt x="1117" y="926"/>
                </a:moveTo>
                <a:cubicBezTo>
                  <a:pt x="1117" y="964"/>
                  <a:pt x="1086" y="995"/>
                  <a:pt x="1048" y="995"/>
                </a:cubicBezTo>
                <a:cubicBezTo>
                  <a:pt x="977" y="995"/>
                  <a:pt x="977" y="995"/>
                  <a:pt x="977" y="995"/>
                </a:cubicBezTo>
                <a:cubicBezTo>
                  <a:pt x="977" y="297"/>
                  <a:pt x="977" y="297"/>
                  <a:pt x="977" y="297"/>
                </a:cubicBezTo>
                <a:cubicBezTo>
                  <a:pt x="1048" y="297"/>
                  <a:pt x="1048" y="297"/>
                  <a:pt x="1048" y="297"/>
                </a:cubicBezTo>
                <a:cubicBezTo>
                  <a:pt x="1086" y="297"/>
                  <a:pt x="1117" y="327"/>
                  <a:pt x="1117" y="365"/>
                </a:cubicBezTo>
                <a:lnTo>
                  <a:pt x="1117" y="926"/>
                </a:lnTo>
                <a:close/>
                <a:moveTo>
                  <a:pt x="1065" y="558"/>
                </a:moveTo>
                <a:cubicBezTo>
                  <a:pt x="1065" y="733"/>
                  <a:pt x="1065" y="733"/>
                  <a:pt x="1065" y="733"/>
                </a:cubicBezTo>
                <a:cubicBezTo>
                  <a:pt x="1065" y="742"/>
                  <a:pt x="1057" y="750"/>
                  <a:pt x="1047" y="750"/>
                </a:cubicBezTo>
                <a:cubicBezTo>
                  <a:pt x="1038" y="750"/>
                  <a:pt x="1030" y="742"/>
                  <a:pt x="1030" y="733"/>
                </a:cubicBezTo>
                <a:cubicBezTo>
                  <a:pt x="1030" y="558"/>
                  <a:pt x="1030" y="558"/>
                  <a:pt x="1030" y="558"/>
                </a:cubicBezTo>
                <a:cubicBezTo>
                  <a:pt x="1030" y="548"/>
                  <a:pt x="1038" y="541"/>
                  <a:pt x="1047" y="541"/>
                </a:cubicBezTo>
                <a:cubicBezTo>
                  <a:pt x="1057" y="541"/>
                  <a:pt x="1065" y="548"/>
                  <a:pt x="1065" y="558"/>
                </a:cubicBezTo>
                <a:close/>
                <a:moveTo>
                  <a:pt x="122" y="820"/>
                </a:moveTo>
                <a:cubicBezTo>
                  <a:pt x="122" y="830"/>
                  <a:pt x="114" y="838"/>
                  <a:pt x="105" y="838"/>
                </a:cubicBezTo>
                <a:cubicBezTo>
                  <a:pt x="95" y="838"/>
                  <a:pt x="87" y="830"/>
                  <a:pt x="87" y="820"/>
                </a:cubicBezTo>
                <a:cubicBezTo>
                  <a:pt x="87" y="811"/>
                  <a:pt x="95" y="803"/>
                  <a:pt x="105" y="803"/>
                </a:cubicBezTo>
                <a:cubicBezTo>
                  <a:pt x="114" y="803"/>
                  <a:pt x="122" y="811"/>
                  <a:pt x="122" y="820"/>
                </a:cubicBezTo>
                <a:close/>
                <a:moveTo>
                  <a:pt x="87" y="471"/>
                </a:moveTo>
                <a:cubicBezTo>
                  <a:pt x="87" y="461"/>
                  <a:pt x="95" y="454"/>
                  <a:pt x="105" y="454"/>
                </a:cubicBezTo>
                <a:cubicBezTo>
                  <a:pt x="114" y="454"/>
                  <a:pt x="122" y="461"/>
                  <a:pt x="122" y="471"/>
                </a:cubicBezTo>
                <a:cubicBezTo>
                  <a:pt x="122" y="481"/>
                  <a:pt x="114" y="488"/>
                  <a:pt x="105" y="488"/>
                </a:cubicBezTo>
                <a:cubicBezTo>
                  <a:pt x="95" y="488"/>
                  <a:pt x="87" y="481"/>
                  <a:pt x="87" y="471"/>
                </a:cubicBezTo>
                <a:close/>
                <a:moveTo>
                  <a:pt x="122" y="645"/>
                </a:moveTo>
                <a:cubicBezTo>
                  <a:pt x="122" y="655"/>
                  <a:pt x="114" y="663"/>
                  <a:pt x="105" y="663"/>
                </a:cubicBezTo>
                <a:cubicBezTo>
                  <a:pt x="95" y="663"/>
                  <a:pt x="87" y="655"/>
                  <a:pt x="87" y="645"/>
                </a:cubicBezTo>
                <a:cubicBezTo>
                  <a:pt x="87" y="636"/>
                  <a:pt x="95" y="628"/>
                  <a:pt x="105" y="628"/>
                </a:cubicBezTo>
                <a:cubicBezTo>
                  <a:pt x="114" y="628"/>
                  <a:pt x="122" y="636"/>
                  <a:pt x="122" y="645"/>
                </a:cubicBezTo>
                <a:close/>
                <a:moveTo>
                  <a:pt x="1065" y="810"/>
                </a:moveTo>
                <a:cubicBezTo>
                  <a:pt x="1065" y="819"/>
                  <a:pt x="1057" y="828"/>
                  <a:pt x="1047" y="828"/>
                </a:cubicBezTo>
                <a:cubicBezTo>
                  <a:pt x="1037" y="828"/>
                  <a:pt x="1030" y="819"/>
                  <a:pt x="1030" y="810"/>
                </a:cubicBezTo>
                <a:cubicBezTo>
                  <a:pt x="1030" y="800"/>
                  <a:pt x="1037" y="792"/>
                  <a:pt x="1047" y="792"/>
                </a:cubicBezTo>
                <a:cubicBezTo>
                  <a:pt x="1057" y="792"/>
                  <a:pt x="1065" y="800"/>
                  <a:pt x="1065" y="810"/>
                </a:cubicBezTo>
                <a:close/>
                <a:moveTo>
                  <a:pt x="799" y="840"/>
                </a:moveTo>
                <a:cubicBezTo>
                  <a:pt x="799" y="849"/>
                  <a:pt x="791" y="857"/>
                  <a:pt x="782" y="857"/>
                </a:cubicBezTo>
                <a:cubicBezTo>
                  <a:pt x="772" y="857"/>
                  <a:pt x="764" y="849"/>
                  <a:pt x="764" y="840"/>
                </a:cubicBezTo>
                <a:cubicBezTo>
                  <a:pt x="764" y="830"/>
                  <a:pt x="772" y="822"/>
                  <a:pt x="782" y="822"/>
                </a:cubicBezTo>
                <a:cubicBezTo>
                  <a:pt x="791" y="822"/>
                  <a:pt x="799" y="830"/>
                  <a:pt x="799" y="840"/>
                </a:cubicBezTo>
                <a:close/>
              </a:path>
            </a:pathLst>
          </a:custGeom>
          <a:solidFill>
            <a:srgbClr val="FAAB1C"/>
          </a:solidFill>
          <a:ln>
            <a:solidFill>
              <a:srgbClr val="FAAB1C"/>
            </a:solidFill>
          </a:ln>
        </p:spPr>
        <p:txBody>
          <a:bodyPr vert="horz" wrap="square" lIns="91440" tIns="45720" rIns="91440" bIns="45720" numCol="1" anchor="t" anchorCtr="0" compatLnSpc="1">
            <a:prstTxWarp prst="textNoShape">
              <a:avLst/>
            </a:prstTxWarp>
          </a:bodyPr>
          <a:lstStyle/>
          <a:p>
            <a:pPr marL="0" marR="0" lvl="0" indent="0" defTabSz="913607"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lumMod val="65000"/>
                  <a:lumOff val="35000"/>
                </a:srgbClr>
              </a:solidFill>
              <a:effectLst/>
              <a:uLnTx/>
              <a:uFillTx/>
              <a:latin typeface="Arial" panose="020B0604020202020204" pitchFamily="34" charset="0"/>
              <a:cs typeface="Arial" panose="020B0604020202020204" pitchFamily="34" charset="0"/>
            </a:endParaRPr>
          </a:p>
        </p:txBody>
      </p:sp>
      <p:sp>
        <p:nvSpPr>
          <p:cNvPr id="7" name="Freeform 78">
            <a:extLst>
              <a:ext uri="{FF2B5EF4-FFF2-40B4-BE49-F238E27FC236}">
                <a16:creationId xmlns:a16="http://schemas.microsoft.com/office/drawing/2014/main" id="{A30AF74D-A7BE-99DC-AA4E-23806CF84077}"/>
              </a:ext>
              <a:ext uri="{C183D7F6-B498-43B3-948B-1728B52AA6E4}">
                <adec:decorative xmlns:adec="http://schemas.microsoft.com/office/drawing/2017/decorative" val="1"/>
              </a:ext>
            </a:extLst>
          </p:cNvPr>
          <p:cNvSpPr>
            <a:spLocks noChangeAspect="1" noEditPoints="1"/>
          </p:cNvSpPr>
          <p:nvPr/>
        </p:nvSpPr>
        <p:spPr bwMode="auto">
          <a:xfrm>
            <a:off x="6674250" y="3783941"/>
            <a:ext cx="910214" cy="897780"/>
          </a:xfrm>
          <a:custGeom>
            <a:avLst/>
            <a:gdLst>
              <a:gd name="T0" fmla="*/ 5818 w 7200"/>
              <a:gd name="T1" fmla="*/ 3775 h 7200"/>
              <a:gd name="T2" fmla="*/ 4872 w 7200"/>
              <a:gd name="T3" fmla="*/ 3775 h 7200"/>
              <a:gd name="T4" fmla="*/ 4872 w 7200"/>
              <a:gd name="T5" fmla="*/ 4838 h 7200"/>
              <a:gd name="T6" fmla="*/ 4981 w 7200"/>
              <a:gd name="T7" fmla="*/ 4967 h 7200"/>
              <a:gd name="T8" fmla="*/ 5792 w 7200"/>
              <a:gd name="T9" fmla="*/ 4929 h 7200"/>
              <a:gd name="T10" fmla="*/ 5684 w 7200"/>
              <a:gd name="T11" fmla="*/ 4102 h 7200"/>
              <a:gd name="T12" fmla="*/ 5579 w 7200"/>
              <a:gd name="T13" fmla="*/ 4750 h 7200"/>
              <a:gd name="T14" fmla="*/ 5232 w 7200"/>
              <a:gd name="T15" fmla="*/ 4083 h 7200"/>
              <a:gd name="T16" fmla="*/ 5089 w 7200"/>
              <a:gd name="T17" fmla="*/ 3775 h 7200"/>
              <a:gd name="T18" fmla="*/ 5599 w 7200"/>
              <a:gd name="T19" fmla="*/ 3775 h 7200"/>
              <a:gd name="T20" fmla="*/ 5458 w 7200"/>
              <a:gd name="T21" fmla="*/ 4083 h 7200"/>
              <a:gd name="T22" fmla="*/ 5454 w 7200"/>
              <a:gd name="T23" fmla="*/ 1653 h 7200"/>
              <a:gd name="T24" fmla="*/ 4651 w 7200"/>
              <a:gd name="T25" fmla="*/ 1870 h 7200"/>
              <a:gd name="T26" fmla="*/ 4466 w 7200"/>
              <a:gd name="T27" fmla="*/ 184 h 7200"/>
              <a:gd name="T28" fmla="*/ 4444 w 7200"/>
              <a:gd name="T29" fmla="*/ 164 h 7200"/>
              <a:gd name="T30" fmla="*/ 4405 w 7200"/>
              <a:gd name="T31" fmla="*/ 131 h 7200"/>
              <a:gd name="T32" fmla="*/ 4330 w 7200"/>
              <a:gd name="T33" fmla="*/ 81 h 7200"/>
              <a:gd name="T34" fmla="*/ 4296 w 7200"/>
              <a:gd name="T35" fmla="*/ 63 h 7200"/>
              <a:gd name="T36" fmla="*/ 4266 w 7200"/>
              <a:gd name="T37" fmla="*/ 49 h 7200"/>
              <a:gd name="T38" fmla="*/ 627 w 7200"/>
              <a:gd name="T39" fmla="*/ 0 h 7200"/>
              <a:gd name="T40" fmla="*/ 0 w 7200"/>
              <a:gd name="T41" fmla="*/ 628 h 7200"/>
              <a:gd name="T42" fmla="*/ 183 w 7200"/>
              <a:gd name="T43" fmla="*/ 7017 h 7200"/>
              <a:gd name="T44" fmla="*/ 4023 w 7200"/>
              <a:gd name="T45" fmla="*/ 7200 h 7200"/>
              <a:gd name="T46" fmla="*/ 4651 w 7200"/>
              <a:gd name="T47" fmla="*/ 5554 h 7200"/>
              <a:gd name="T48" fmla="*/ 7200 w 7200"/>
              <a:gd name="T49" fmla="*/ 4799 h 7200"/>
              <a:gd name="T50" fmla="*/ 6539 w 7200"/>
              <a:gd name="T51" fmla="*/ 2745 h 7200"/>
              <a:gd name="T52" fmla="*/ 5345 w 7200"/>
              <a:gd name="T53" fmla="*/ 1867 h 7200"/>
              <a:gd name="T54" fmla="*/ 4370 w 7200"/>
              <a:gd name="T55" fmla="*/ 2739 h 7200"/>
              <a:gd name="T56" fmla="*/ 4651 w 7200"/>
              <a:gd name="T57" fmla="*/ 2155 h 7200"/>
              <a:gd name="T58" fmla="*/ 307 w 7200"/>
              <a:gd name="T59" fmla="*/ 363 h 7200"/>
              <a:gd name="T60" fmla="*/ 334 w 7200"/>
              <a:gd name="T61" fmla="*/ 333 h 7200"/>
              <a:gd name="T62" fmla="*/ 377 w 7200"/>
              <a:gd name="T63" fmla="*/ 296 h 7200"/>
              <a:gd name="T64" fmla="*/ 421 w 7200"/>
              <a:gd name="T65" fmla="*/ 267 h 7200"/>
              <a:gd name="T66" fmla="*/ 4023 w 7200"/>
              <a:gd name="T67" fmla="*/ 211 h 7200"/>
              <a:gd name="T68" fmla="*/ 4438 w 7200"/>
              <a:gd name="T69" fmla="*/ 1057 h 7200"/>
              <a:gd name="T70" fmla="*/ 213 w 7200"/>
              <a:gd name="T71" fmla="*/ 628 h 7200"/>
              <a:gd name="T72" fmla="*/ 4023 w 7200"/>
              <a:gd name="T73" fmla="*/ 6989 h 7200"/>
              <a:gd name="T74" fmla="*/ 213 w 7200"/>
              <a:gd name="T75" fmla="*/ 6575 h 7200"/>
              <a:gd name="T76" fmla="*/ 4438 w 7200"/>
              <a:gd name="T77" fmla="*/ 6143 h 7200"/>
              <a:gd name="T78" fmla="*/ 4438 w 7200"/>
              <a:gd name="T79" fmla="*/ 5932 h 7200"/>
              <a:gd name="T80" fmla="*/ 213 w 7200"/>
              <a:gd name="T81" fmla="*/ 1269 h 7200"/>
              <a:gd name="T82" fmla="*/ 4438 w 7200"/>
              <a:gd name="T83" fmla="*/ 2064 h 7200"/>
              <a:gd name="T84" fmla="*/ 3489 w 7200"/>
              <a:gd name="T85" fmla="*/ 3493 h 7200"/>
              <a:gd name="T86" fmla="*/ 4242 w 7200"/>
              <a:gd name="T87" fmla="*/ 5554 h 7200"/>
              <a:gd name="T88" fmla="*/ 4438 w 7200"/>
              <a:gd name="T89" fmla="*/ 5932 h 7200"/>
              <a:gd name="T90" fmla="*/ 6447 w 7200"/>
              <a:gd name="T91" fmla="*/ 5334 h 7200"/>
              <a:gd name="T92" fmla="*/ 3708 w 7200"/>
              <a:gd name="T93" fmla="*/ 4799 h 7200"/>
              <a:gd name="T94" fmla="*/ 4242 w 7200"/>
              <a:gd name="T95" fmla="*/ 2959 h 7200"/>
              <a:gd name="T96" fmla="*/ 6981 w 7200"/>
              <a:gd name="T97" fmla="*/ 3493 h 7200"/>
              <a:gd name="T98" fmla="*/ 3086 w 7200"/>
              <a:gd name="T99" fmla="*/ 528 h 7200"/>
              <a:gd name="T100" fmla="*/ 3086 w 7200"/>
              <a:gd name="T101" fmla="*/ 741 h 7200"/>
              <a:gd name="T102" fmla="*/ 3086 w 7200"/>
              <a:gd name="T103" fmla="*/ 528 h 7200"/>
              <a:gd name="T104" fmla="*/ 2219 w 7200"/>
              <a:gd name="T105" fmla="*/ 6566 h 7200"/>
              <a:gd name="T106" fmla="*/ 2431 w 7200"/>
              <a:gd name="T107" fmla="*/ 6566 h 7200"/>
              <a:gd name="T108" fmla="*/ 2619 w 7200"/>
              <a:gd name="T109" fmla="*/ 528 h 7200"/>
              <a:gd name="T110" fmla="*/ 1457 w 7200"/>
              <a:gd name="T111" fmla="*/ 634 h 7200"/>
              <a:gd name="T112" fmla="*/ 2619 w 7200"/>
              <a:gd name="T113" fmla="*/ 741 h 7200"/>
              <a:gd name="T114" fmla="*/ 2619 w 7200"/>
              <a:gd name="T115" fmla="*/ 528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0" h="7200">
                <a:moveTo>
                  <a:pt x="5684" y="4102"/>
                </a:moveTo>
                <a:cubicBezTo>
                  <a:pt x="5770" y="4015"/>
                  <a:pt x="5818" y="3899"/>
                  <a:pt x="5818" y="3775"/>
                </a:cubicBezTo>
                <a:cubicBezTo>
                  <a:pt x="5818" y="3516"/>
                  <a:pt x="5604" y="3302"/>
                  <a:pt x="5345" y="3302"/>
                </a:cubicBezTo>
                <a:cubicBezTo>
                  <a:pt x="5083" y="3302"/>
                  <a:pt x="4872" y="3516"/>
                  <a:pt x="4872" y="3775"/>
                </a:cubicBezTo>
                <a:cubicBezTo>
                  <a:pt x="4872" y="3899"/>
                  <a:pt x="4919" y="4015"/>
                  <a:pt x="5005" y="4102"/>
                </a:cubicBezTo>
                <a:cubicBezTo>
                  <a:pt x="4872" y="4838"/>
                  <a:pt x="4872" y="4838"/>
                  <a:pt x="4872" y="4838"/>
                </a:cubicBezTo>
                <a:cubicBezTo>
                  <a:pt x="4867" y="4870"/>
                  <a:pt x="4876" y="4906"/>
                  <a:pt x="4896" y="4929"/>
                </a:cubicBezTo>
                <a:cubicBezTo>
                  <a:pt x="4918" y="4954"/>
                  <a:pt x="4948" y="4967"/>
                  <a:pt x="4981" y="4967"/>
                </a:cubicBezTo>
                <a:cubicBezTo>
                  <a:pt x="5708" y="4967"/>
                  <a:pt x="5708" y="4967"/>
                  <a:pt x="5708" y="4967"/>
                </a:cubicBezTo>
                <a:cubicBezTo>
                  <a:pt x="5741" y="4967"/>
                  <a:pt x="5771" y="4954"/>
                  <a:pt x="5792" y="4929"/>
                </a:cubicBezTo>
                <a:cubicBezTo>
                  <a:pt x="5812" y="4906"/>
                  <a:pt x="5821" y="4870"/>
                  <a:pt x="5815" y="4838"/>
                </a:cubicBezTo>
                <a:lnTo>
                  <a:pt x="5684" y="4102"/>
                </a:lnTo>
                <a:close/>
                <a:moveTo>
                  <a:pt x="5458" y="4083"/>
                </a:moveTo>
                <a:cubicBezTo>
                  <a:pt x="5579" y="4750"/>
                  <a:pt x="5579" y="4750"/>
                  <a:pt x="5579" y="4750"/>
                </a:cubicBezTo>
                <a:cubicBezTo>
                  <a:pt x="5110" y="4750"/>
                  <a:pt x="5110" y="4750"/>
                  <a:pt x="5110" y="4750"/>
                </a:cubicBezTo>
                <a:cubicBezTo>
                  <a:pt x="5232" y="4083"/>
                  <a:pt x="5232" y="4083"/>
                  <a:pt x="5232" y="4083"/>
                </a:cubicBezTo>
                <a:cubicBezTo>
                  <a:pt x="5238" y="4041"/>
                  <a:pt x="5222" y="4002"/>
                  <a:pt x="5190" y="3976"/>
                </a:cubicBezTo>
                <a:cubicBezTo>
                  <a:pt x="5126" y="3928"/>
                  <a:pt x="5089" y="3853"/>
                  <a:pt x="5089" y="3775"/>
                </a:cubicBezTo>
                <a:cubicBezTo>
                  <a:pt x="5089" y="3636"/>
                  <a:pt x="5204" y="3519"/>
                  <a:pt x="5345" y="3519"/>
                </a:cubicBezTo>
                <a:cubicBezTo>
                  <a:pt x="5485" y="3519"/>
                  <a:pt x="5599" y="3636"/>
                  <a:pt x="5599" y="3775"/>
                </a:cubicBezTo>
                <a:cubicBezTo>
                  <a:pt x="5599" y="3853"/>
                  <a:pt x="5562" y="3928"/>
                  <a:pt x="5499" y="3976"/>
                </a:cubicBezTo>
                <a:cubicBezTo>
                  <a:pt x="5467" y="4002"/>
                  <a:pt x="5450" y="4041"/>
                  <a:pt x="5458" y="4083"/>
                </a:cubicBezTo>
                <a:close/>
                <a:moveTo>
                  <a:pt x="6539" y="2745"/>
                </a:moveTo>
                <a:cubicBezTo>
                  <a:pt x="6489" y="2169"/>
                  <a:pt x="6030" y="1705"/>
                  <a:pt x="5454" y="1653"/>
                </a:cubicBezTo>
                <a:cubicBezTo>
                  <a:pt x="5344" y="1638"/>
                  <a:pt x="5235" y="1653"/>
                  <a:pt x="5235" y="1653"/>
                </a:cubicBezTo>
                <a:cubicBezTo>
                  <a:pt x="5019" y="1673"/>
                  <a:pt x="4819" y="1750"/>
                  <a:pt x="4651" y="1870"/>
                </a:cubicBezTo>
                <a:cubicBezTo>
                  <a:pt x="4651" y="628"/>
                  <a:pt x="4651" y="628"/>
                  <a:pt x="4651" y="628"/>
                </a:cubicBezTo>
                <a:cubicBezTo>
                  <a:pt x="4651" y="460"/>
                  <a:pt x="4585" y="302"/>
                  <a:pt x="4466" y="184"/>
                </a:cubicBezTo>
                <a:cubicBezTo>
                  <a:pt x="4460" y="177"/>
                  <a:pt x="4454" y="172"/>
                  <a:pt x="4448" y="167"/>
                </a:cubicBezTo>
                <a:cubicBezTo>
                  <a:pt x="4447" y="166"/>
                  <a:pt x="4446" y="165"/>
                  <a:pt x="4444" y="164"/>
                </a:cubicBezTo>
                <a:cubicBezTo>
                  <a:pt x="4444" y="163"/>
                  <a:pt x="4444" y="163"/>
                  <a:pt x="4443" y="162"/>
                </a:cubicBezTo>
                <a:cubicBezTo>
                  <a:pt x="4431" y="152"/>
                  <a:pt x="4418" y="141"/>
                  <a:pt x="4405" y="131"/>
                </a:cubicBezTo>
                <a:cubicBezTo>
                  <a:pt x="4400" y="127"/>
                  <a:pt x="4396" y="123"/>
                  <a:pt x="4391" y="120"/>
                </a:cubicBezTo>
                <a:cubicBezTo>
                  <a:pt x="4372" y="106"/>
                  <a:pt x="4351" y="93"/>
                  <a:pt x="4330" y="81"/>
                </a:cubicBezTo>
                <a:cubicBezTo>
                  <a:pt x="4325" y="78"/>
                  <a:pt x="4320" y="76"/>
                  <a:pt x="4316" y="73"/>
                </a:cubicBezTo>
                <a:cubicBezTo>
                  <a:pt x="4309" y="70"/>
                  <a:pt x="4303" y="66"/>
                  <a:pt x="4296" y="63"/>
                </a:cubicBezTo>
                <a:cubicBezTo>
                  <a:pt x="4295" y="62"/>
                  <a:pt x="4293" y="62"/>
                  <a:pt x="4292" y="61"/>
                </a:cubicBezTo>
                <a:cubicBezTo>
                  <a:pt x="4283" y="57"/>
                  <a:pt x="4275" y="53"/>
                  <a:pt x="4266" y="49"/>
                </a:cubicBezTo>
                <a:cubicBezTo>
                  <a:pt x="4189" y="16"/>
                  <a:pt x="4107" y="0"/>
                  <a:pt x="4023" y="0"/>
                </a:cubicBezTo>
                <a:cubicBezTo>
                  <a:pt x="627" y="0"/>
                  <a:pt x="627" y="0"/>
                  <a:pt x="627" y="0"/>
                </a:cubicBezTo>
                <a:cubicBezTo>
                  <a:pt x="459" y="0"/>
                  <a:pt x="302" y="65"/>
                  <a:pt x="183" y="184"/>
                </a:cubicBezTo>
                <a:cubicBezTo>
                  <a:pt x="65" y="302"/>
                  <a:pt x="0" y="460"/>
                  <a:pt x="0" y="628"/>
                </a:cubicBezTo>
                <a:cubicBezTo>
                  <a:pt x="0" y="6575"/>
                  <a:pt x="0" y="6575"/>
                  <a:pt x="0" y="6575"/>
                </a:cubicBezTo>
                <a:cubicBezTo>
                  <a:pt x="0" y="6742"/>
                  <a:pt x="65" y="6899"/>
                  <a:pt x="183" y="7017"/>
                </a:cubicBezTo>
                <a:cubicBezTo>
                  <a:pt x="302" y="7135"/>
                  <a:pt x="460" y="7200"/>
                  <a:pt x="627" y="7200"/>
                </a:cubicBezTo>
                <a:cubicBezTo>
                  <a:pt x="4023" y="7200"/>
                  <a:pt x="4023" y="7200"/>
                  <a:pt x="4023" y="7200"/>
                </a:cubicBezTo>
                <a:cubicBezTo>
                  <a:pt x="4369" y="7200"/>
                  <a:pt x="4651" y="6920"/>
                  <a:pt x="4651" y="6575"/>
                </a:cubicBezTo>
                <a:cubicBezTo>
                  <a:pt x="4651" y="5554"/>
                  <a:pt x="4651" y="5554"/>
                  <a:pt x="4651" y="5554"/>
                </a:cubicBezTo>
                <a:cubicBezTo>
                  <a:pt x="6447" y="5554"/>
                  <a:pt x="6447" y="5554"/>
                  <a:pt x="6447" y="5554"/>
                </a:cubicBezTo>
                <a:cubicBezTo>
                  <a:pt x="6861" y="5554"/>
                  <a:pt x="7200" y="5217"/>
                  <a:pt x="7200" y="4799"/>
                </a:cubicBezTo>
                <a:cubicBezTo>
                  <a:pt x="7200" y="3493"/>
                  <a:pt x="7200" y="3493"/>
                  <a:pt x="7200" y="3493"/>
                </a:cubicBezTo>
                <a:cubicBezTo>
                  <a:pt x="7200" y="3108"/>
                  <a:pt x="6910" y="2791"/>
                  <a:pt x="6539" y="2745"/>
                </a:cubicBezTo>
                <a:close/>
                <a:moveTo>
                  <a:pt x="4651" y="2155"/>
                </a:moveTo>
                <a:cubicBezTo>
                  <a:pt x="4828" y="1977"/>
                  <a:pt x="5074" y="1867"/>
                  <a:pt x="5345" y="1867"/>
                </a:cubicBezTo>
                <a:cubicBezTo>
                  <a:pt x="5849" y="1867"/>
                  <a:pt x="6265" y="2249"/>
                  <a:pt x="6319" y="2739"/>
                </a:cubicBezTo>
                <a:cubicBezTo>
                  <a:pt x="4370" y="2739"/>
                  <a:pt x="4370" y="2739"/>
                  <a:pt x="4370" y="2739"/>
                </a:cubicBezTo>
                <a:cubicBezTo>
                  <a:pt x="4380" y="2646"/>
                  <a:pt x="4403" y="2557"/>
                  <a:pt x="4438" y="2474"/>
                </a:cubicBezTo>
                <a:cubicBezTo>
                  <a:pt x="4487" y="2354"/>
                  <a:pt x="4560" y="2246"/>
                  <a:pt x="4651" y="2155"/>
                </a:cubicBezTo>
                <a:close/>
                <a:moveTo>
                  <a:pt x="213" y="628"/>
                </a:moveTo>
                <a:cubicBezTo>
                  <a:pt x="213" y="528"/>
                  <a:pt x="248" y="435"/>
                  <a:pt x="307" y="363"/>
                </a:cubicBezTo>
                <a:cubicBezTo>
                  <a:pt x="307" y="363"/>
                  <a:pt x="307" y="363"/>
                  <a:pt x="307" y="363"/>
                </a:cubicBezTo>
                <a:cubicBezTo>
                  <a:pt x="316" y="353"/>
                  <a:pt x="325" y="343"/>
                  <a:pt x="334" y="333"/>
                </a:cubicBezTo>
                <a:cubicBezTo>
                  <a:pt x="344" y="324"/>
                  <a:pt x="354" y="315"/>
                  <a:pt x="364" y="307"/>
                </a:cubicBezTo>
                <a:cubicBezTo>
                  <a:pt x="368" y="303"/>
                  <a:pt x="373" y="299"/>
                  <a:pt x="377" y="296"/>
                </a:cubicBezTo>
                <a:cubicBezTo>
                  <a:pt x="387" y="289"/>
                  <a:pt x="396" y="282"/>
                  <a:pt x="406" y="276"/>
                </a:cubicBezTo>
                <a:cubicBezTo>
                  <a:pt x="411" y="273"/>
                  <a:pt x="416" y="270"/>
                  <a:pt x="421" y="267"/>
                </a:cubicBezTo>
                <a:cubicBezTo>
                  <a:pt x="482" y="231"/>
                  <a:pt x="552" y="211"/>
                  <a:pt x="627" y="211"/>
                </a:cubicBezTo>
                <a:cubicBezTo>
                  <a:pt x="4023" y="211"/>
                  <a:pt x="4023" y="211"/>
                  <a:pt x="4023" y="211"/>
                </a:cubicBezTo>
                <a:cubicBezTo>
                  <a:pt x="4251" y="211"/>
                  <a:pt x="4438" y="399"/>
                  <a:pt x="4438" y="628"/>
                </a:cubicBezTo>
                <a:cubicBezTo>
                  <a:pt x="4438" y="1057"/>
                  <a:pt x="4438" y="1057"/>
                  <a:pt x="4438" y="1057"/>
                </a:cubicBezTo>
                <a:cubicBezTo>
                  <a:pt x="213" y="1057"/>
                  <a:pt x="213" y="1057"/>
                  <a:pt x="213" y="1057"/>
                </a:cubicBezTo>
                <a:lnTo>
                  <a:pt x="213" y="628"/>
                </a:lnTo>
                <a:close/>
                <a:moveTo>
                  <a:pt x="4438" y="6575"/>
                </a:moveTo>
                <a:cubicBezTo>
                  <a:pt x="4438" y="6803"/>
                  <a:pt x="4251" y="6989"/>
                  <a:pt x="4023" y="6989"/>
                </a:cubicBezTo>
                <a:cubicBezTo>
                  <a:pt x="627" y="6989"/>
                  <a:pt x="627" y="6989"/>
                  <a:pt x="627" y="6989"/>
                </a:cubicBezTo>
                <a:cubicBezTo>
                  <a:pt x="399" y="6989"/>
                  <a:pt x="213" y="6803"/>
                  <a:pt x="213" y="6575"/>
                </a:cubicBezTo>
                <a:cubicBezTo>
                  <a:pt x="213" y="6143"/>
                  <a:pt x="213" y="6143"/>
                  <a:pt x="213" y="6143"/>
                </a:cubicBezTo>
                <a:cubicBezTo>
                  <a:pt x="4438" y="6143"/>
                  <a:pt x="4438" y="6143"/>
                  <a:pt x="4438" y="6143"/>
                </a:cubicBezTo>
                <a:lnTo>
                  <a:pt x="4438" y="6575"/>
                </a:lnTo>
                <a:close/>
                <a:moveTo>
                  <a:pt x="4438" y="5932"/>
                </a:moveTo>
                <a:cubicBezTo>
                  <a:pt x="213" y="5932"/>
                  <a:pt x="213" y="5932"/>
                  <a:pt x="213" y="5932"/>
                </a:cubicBezTo>
                <a:cubicBezTo>
                  <a:pt x="213" y="1269"/>
                  <a:pt x="213" y="1269"/>
                  <a:pt x="213" y="1269"/>
                </a:cubicBezTo>
                <a:cubicBezTo>
                  <a:pt x="4438" y="1269"/>
                  <a:pt x="4438" y="1269"/>
                  <a:pt x="4438" y="1269"/>
                </a:cubicBezTo>
                <a:cubicBezTo>
                  <a:pt x="4438" y="2064"/>
                  <a:pt x="4438" y="2064"/>
                  <a:pt x="4438" y="2064"/>
                </a:cubicBezTo>
                <a:cubicBezTo>
                  <a:pt x="4277" y="2250"/>
                  <a:pt x="4172" y="2486"/>
                  <a:pt x="4150" y="2745"/>
                </a:cubicBezTo>
                <a:cubicBezTo>
                  <a:pt x="3779" y="2791"/>
                  <a:pt x="3489" y="3108"/>
                  <a:pt x="3489" y="3493"/>
                </a:cubicBezTo>
                <a:cubicBezTo>
                  <a:pt x="3489" y="4799"/>
                  <a:pt x="3489" y="4799"/>
                  <a:pt x="3489" y="4799"/>
                </a:cubicBezTo>
                <a:cubicBezTo>
                  <a:pt x="3489" y="5217"/>
                  <a:pt x="3826" y="5554"/>
                  <a:pt x="4242" y="5554"/>
                </a:cubicBezTo>
                <a:cubicBezTo>
                  <a:pt x="4438" y="5554"/>
                  <a:pt x="4438" y="5554"/>
                  <a:pt x="4438" y="5554"/>
                </a:cubicBezTo>
                <a:lnTo>
                  <a:pt x="4438" y="5932"/>
                </a:lnTo>
                <a:close/>
                <a:moveTo>
                  <a:pt x="6981" y="4799"/>
                </a:moveTo>
                <a:cubicBezTo>
                  <a:pt x="6981" y="5097"/>
                  <a:pt x="6741" y="5334"/>
                  <a:pt x="6447" y="5334"/>
                </a:cubicBezTo>
                <a:cubicBezTo>
                  <a:pt x="4242" y="5334"/>
                  <a:pt x="4242" y="5334"/>
                  <a:pt x="4242" y="5334"/>
                </a:cubicBezTo>
                <a:cubicBezTo>
                  <a:pt x="3947" y="5334"/>
                  <a:pt x="3708" y="5097"/>
                  <a:pt x="3708" y="4799"/>
                </a:cubicBezTo>
                <a:cubicBezTo>
                  <a:pt x="3708" y="3493"/>
                  <a:pt x="3708" y="3493"/>
                  <a:pt x="3708" y="3493"/>
                </a:cubicBezTo>
                <a:cubicBezTo>
                  <a:pt x="3708" y="3199"/>
                  <a:pt x="3947" y="2959"/>
                  <a:pt x="4242" y="2959"/>
                </a:cubicBezTo>
                <a:cubicBezTo>
                  <a:pt x="6447" y="2959"/>
                  <a:pt x="6447" y="2959"/>
                  <a:pt x="6447" y="2959"/>
                </a:cubicBezTo>
                <a:cubicBezTo>
                  <a:pt x="6741" y="2959"/>
                  <a:pt x="6981" y="3199"/>
                  <a:pt x="6981" y="3493"/>
                </a:cubicBezTo>
                <a:lnTo>
                  <a:pt x="6981" y="4799"/>
                </a:lnTo>
                <a:close/>
                <a:moveTo>
                  <a:pt x="3086" y="528"/>
                </a:moveTo>
                <a:cubicBezTo>
                  <a:pt x="3028" y="528"/>
                  <a:pt x="2981" y="575"/>
                  <a:pt x="2981" y="634"/>
                </a:cubicBezTo>
                <a:cubicBezTo>
                  <a:pt x="2981" y="694"/>
                  <a:pt x="3028" y="741"/>
                  <a:pt x="3086" y="741"/>
                </a:cubicBezTo>
                <a:cubicBezTo>
                  <a:pt x="3146" y="741"/>
                  <a:pt x="3193" y="694"/>
                  <a:pt x="3193" y="634"/>
                </a:cubicBezTo>
                <a:cubicBezTo>
                  <a:pt x="3193" y="575"/>
                  <a:pt x="3146" y="528"/>
                  <a:pt x="3086" y="528"/>
                </a:cubicBezTo>
                <a:close/>
                <a:moveTo>
                  <a:pt x="2325" y="6459"/>
                </a:moveTo>
                <a:cubicBezTo>
                  <a:pt x="2266" y="6459"/>
                  <a:pt x="2219" y="6509"/>
                  <a:pt x="2219" y="6566"/>
                </a:cubicBezTo>
                <a:cubicBezTo>
                  <a:pt x="2219" y="6626"/>
                  <a:pt x="2266" y="6673"/>
                  <a:pt x="2325" y="6673"/>
                </a:cubicBezTo>
                <a:cubicBezTo>
                  <a:pt x="2382" y="6673"/>
                  <a:pt x="2431" y="6626"/>
                  <a:pt x="2431" y="6566"/>
                </a:cubicBezTo>
                <a:cubicBezTo>
                  <a:pt x="2431" y="6509"/>
                  <a:pt x="2382" y="6459"/>
                  <a:pt x="2325" y="6459"/>
                </a:cubicBezTo>
                <a:close/>
                <a:moveTo>
                  <a:pt x="2619" y="528"/>
                </a:moveTo>
                <a:cubicBezTo>
                  <a:pt x="1562" y="528"/>
                  <a:pt x="1562" y="528"/>
                  <a:pt x="1562" y="528"/>
                </a:cubicBezTo>
                <a:cubicBezTo>
                  <a:pt x="1504" y="528"/>
                  <a:pt x="1457" y="575"/>
                  <a:pt x="1457" y="634"/>
                </a:cubicBezTo>
                <a:cubicBezTo>
                  <a:pt x="1457" y="694"/>
                  <a:pt x="1504" y="741"/>
                  <a:pt x="1562" y="741"/>
                </a:cubicBezTo>
                <a:cubicBezTo>
                  <a:pt x="2619" y="741"/>
                  <a:pt x="2619" y="741"/>
                  <a:pt x="2619" y="741"/>
                </a:cubicBezTo>
                <a:cubicBezTo>
                  <a:pt x="2677" y="741"/>
                  <a:pt x="2726" y="694"/>
                  <a:pt x="2726" y="634"/>
                </a:cubicBezTo>
                <a:cubicBezTo>
                  <a:pt x="2726" y="575"/>
                  <a:pt x="2677" y="528"/>
                  <a:pt x="2619" y="528"/>
                </a:cubicBezTo>
                <a:close/>
              </a:path>
            </a:pathLst>
          </a:custGeom>
          <a:solidFill>
            <a:srgbClr val="00015E"/>
          </a:solidFill>
          <a:ln>
            <a:solidFill>
              <a:srgbClr val="00015E"/>
            </a:solidFill>
          </a:ln>
        </p:spPr>
        <p:txBody>
          <a:bodyPr vert="horz" wrap="square" lIns="91440" tIns="45720" rIns="91440" bIns="45720" numCol="1" anchor="t" anchorCtr="0" compatLnSpc="1">
            <a:prstTxWarp prst="textNoShape">
              <a:avLst/>
            </a:prstTxWarp>
          </a:bodyPr>
          <a:lstStyle/>
          <a:p>
            <a:pPr marL="0" marR="0" lvl="0" indent="0" algn="ctr" defTabSz="913607"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lumMod val="65000"/>
                  <a:lumOff val="35000"/>
                </a:srgbClr>
              </a:solidFill>
              <a:effectLst/>
              <a:uLnTx/>
              <a:uFillTx/>
              <a:latin typeface="Arial" panose="020B0604020202020204" pitchFamily="34" charset="0"/>
              <a:cs typeface="Arial" panose="020B0604020202020204" pitchFamily="34" charset="0"/>
            </a:endParaRPr>
          </a:p>
        </p:txBody>
      </p:sp>
      <p:sp>
        <p:nvSpPr>
          <p:cNvPr id="9" name="Freeform 644">
            <a:extLst>
              <a:ext uri="{FF2B5EF4-FFF2-40B4-BE49-F238E27FC236}">
                <a16:creationId xmlns:a16="http://schemas.microsoft.com/office/drawing/2014/main" id="{E462E4DF-D6AC-4643-A263-D65DE1F26DAE}"/>
              </a:ext>
              <a:ext uri="{C183D7F6-B498-43B3-948B-1728B52AA6E4}">
                <adec:decorative xmlns:adec="http://schemas.microsoft.com/office/drawing/2017/decorative" val="1"/>
              </a:ext>
            </a:extLst>
          </p:cNvPr>
          <p:cNvSpPr>
            <a:spLocks noChangeAspect="1" noEditPoints="1"/>
          </p:cNvSpPr>
          <p:nvPr/>
        </p:nvSpPr>
        <p:spPr bwMode="auto">
          <a:xfrm>
            <a:off x="3913565" y="3646659"/>
            <a:ext cx="953359" cy="919606"/>
          </a:xfrm>
          <a:custGeom>
            <a:avLst/>
            <a:gdLst>
              <a:gd name="T0" fmla="*/ 174 w 1154"/>
              <a:gd name="T1" fmla="*/ 662 h 1152"/>
              <a:gd name="T2" fmla="*/ 113 w 1154"/>
              <a:gd name="T3" fmla="*/ 737 h 1152"/>
              <a:gd name="T4" fmla="*/ 44 w 1154"/>
              <a:gd name="T5" fmla="*/ 805 h 1152"/>
              <a:gd name="T6" fmla="*/ 45 w 1154"/>
              <a:gd name="T7" fmla="*/ 971 h 1152"/>
              <a:gd name="T8" fmla="*/ 349 w 1154"/>
              <a:gd name="T9" fmla="*/ 1152 h 1152"/>
              <a:gd name="T10" fmla="*/ 393 w 1154"/>
              <a:gd name="T11" fmla="*/ 1067 h 1152"/>
              <a:gd name="T12" fmla="*/ 417 w 1154"/>
              <a:gd name="T13" fmla="*/ 1042 h 1152"/>
              <a:gd name="T14" fmla="*/ 498 w 1154"/>
              <a:gd name="T15" fmla="*/ 985 h 1152"/>
              <a:gd name="T16" fmla="*/ 1036 w 1154"/>
              <a:gd name="T17" fmla="*/ 489 h 1152"/>
              <a:gd name="T18" fmla="*/ 367 w 1154"/>
              <a:gd name="T19" fmla="*/ 854 h 1152"/>
              <a:gd name="T20" fmla="*/ 276 w 1154"/>
              <a:gd name="T21" fmla="*/ 1086 h 1152"/>
              <a:gd name="T22" fmla="*/ 313 w 1154"/>
              <a:gd name="T23" fmla="*/ 1074 h 1152"/>
              <a:gd name="T24" fmla="*/ 365 w 1154"/>
              <a:gd name="T25" fmla="*/ 1038 h 1152"/>
              <a:gd name="T26" fmla="*/ 433 w 1154"/>
              <a:gd name="T27" fmla="*/ 970 h 1152"/>
              <a:gd name="T28" fmla="*/ 468 w 1154"/>
              <a:gd name="T29" fmla="*/ 955 h 1152"/>
              <a:gd name="T30" fmla="*/ 376 w 1154"/>
              <a:gd name="T31" fmla="*/ 652 h 1152"/>
              <a:gd name="T32" fmla="*/ 203 w 1154"/>
              <a:gd name="T33" fmla="*/ 683 h 1152"/>
              <a:gd name="T34" fmla="*/ 900 w 1154"/>
              <a:gd name="T35" fmla="*/ 743 h 1152"/>
              <a:gd name="T36" fmla="*/ 314 w 1154"/>
              <a:gd name="T37" fmla="*/ 175 h 1152"/>
              <a:gd name="T38" fmla="*/ 501 w 1154"/>
              <a:gd name="T39" fmla="*/ 60 h 1152"/>
              <a:gd name="T40" fmla="*/ 600 w 1154"/>
              <a:gd name="T41" fmla="*/ 996 h 1152"/>
              <a:gd name="T42" fmla="*/ 174 w 1154"/>
              <a:gd name="T43" fmla="*/ 536 h 1152"/>
              <a:gd name="T44" fmla="*/ 183 w 1154"/>
              <a:gd name="T45" fmla="*/ 334 h 1152"/>
              <a:gd name="T46" fmla="*/ 183 w 1154"/>
              <a:gd name="T47" fmla="*/ 334 h 1152"/>
              <a:gd name="T48" fmla="*/ 1118 w 1154"/>
              <a:gd name="T49" fmla="*/ 640 h 1152"/>
              <a:gd name="T50" fmla="*/ 1050 w 1154"/>
              <a:gd name="T51" fmla="*/ 250 h 1152"/>
              <a:gd name="T52" fmla="*/ 1010 w 1154"/>
              <a:gd name="T53" fmla="*/ 852 h 1152"/>
              <a:gd name="T54" fmla="*/ 986 w 1154"/>
              <a:gd name="T55" fmla="*/ 827 h 1152"/>
              <a:gd name="T56" fmla="*/ 1136 w 1154"/>
              <a:gd name="T57" fmla="*/ 461 h 1152"/>
              <a:gd name="T58" fmla="*/ 711 w 1154"/>
              <a:gd name="T59" fmla="*/ 1 h 1152"/>
              <a:gd name="T60" fmla="*/ 897 w 1154"/>
              <a:gd name="T61" fmla="*/ 80 h 1152"/>
              <a:gd name="T62" fmla="*/ 897 w 1154"/>
              <a:gd name="T63" fmla="*/ 80 h 1152"/>
              <a:gd name="T64" fmla="*/ 799 w 1154"/>
              <a:gd name="T65" fmla="*/ 960 h 1152"/>
              <a:gd name="T66" fmla="*/ 876 w 1154"/>
              <a:gd name="T67" fmla="*/ 361 h 1152"/>
              <a:gd name="T68" fmla="*/ 731 w 1154"/>
              <a:gd name="T69" fmla="*/ 324 h 1152"/>
              <a:gd name="T70" fmla="*/ 597 w 1154"/>
              <a:gd name="T71" fmla="*/ 246 h 1152"/>
              <a:gd name="T72" fmla="*/ 464 w 1154"/>
              <a:gd name="T73" fmla="*/ 307 h 1152"/>
              <a:gd name="T74" fmla="*/ 403 w 1154"/>
              <a:gd name="T75" fmla="*/ 440 h 1152"/>
              <a:gd name="T76" fmla="*/ 481 w 1154"/>
              <a:gd name="T77" fmla="*/ 574 h 1152"/>
              <a:gd name="T78" fmla="*/ 518 w 1154"/>
              <a:gd name="T79" fmla="*/ 719 h 1152"/>
              <a:gd name="T80" fmla="*/ 656 w 1154"/>
              <a:gd name="T81" fmla="*/ 769 h 1152"/>
              <a:gd name="T82" fmla="*/ 794 w 1154"/>
              <a:gd name="T83" fmla="*/ 719 h 1152"/>
              <a:gd name="T84" fmla="*/ 831 w 1154"/>
              <a:gd name="T85" fmla="*/ 574 h 1152"/>
              <a:gd name="T86" fmla="*/ 909 w 1154"/>
              <a:gd name="T87" fmla="*/ 440 h 1152"/>
              <a:gd name="T88" fmla="*/ 795 w 1154"/>
              <a:gd name="T89" fmla="*/ 568 h 1152"/>
              <a:gd name="T90" fmla="*/ 743 w 1154"/>
              <a:gd name="T91" fmla="*/ 639 h 1152"/>
              <a:gd name="T92" fmla="*/ 630 w 1154"/>
              <a:gd name="T93" fmla="*/ 733 h 1152"/>
              <a:gd name="T94" fmla="*/ 508 w 1154"/>
              <a:gd name="T95" fmla="*/ 683 h 1152"/>
              <a:gd name="T96" fmla="*/ 509 w 1154"/>
              <a:gd name="T97" fmla="*/ 548 h 1152"/>
              <a:gd name="T98" fmla="*/ 509 w 1154"/>
              <a:gd name="T99" fmla="*/ 449 h 1152"/>
              <a:gd name="T100" fmla="*/ 508 w 1154"/>
              <a:gd name="T101" fmla="*/ 314 h 1152"/>
              <a:gd name="T102" fmla="*/ 630 w 1154"/>
              <a:gd name="T103" fmla="*/ 264 h 1152"/>
              <a:gd name="T104" fmla="*/ 743 w 1154"/>
              <a:gd name="T105" fmla="*/ 358 h 1152"/>
              <a:gd name="T106" fmla="*/ 795 w 1154"/>
              <a:gd name="T107" fmla="*/ 430 h 1152"/>
              <a:gd name="T108" fmla="*/ 588 w 1154"/>
              <a:gd name="T109" fmla="*/ 431 h 1152"/>
              <a:gd name="T110" fmla="*/ 724 w 1154"/>
              <a:gd name="T111" fmla="*/ 566 h 1152"/>
              <a:gd name="T112" fmla="*/ 656 w 1154"/>
              <a:gd name="T113" fmla="*/ 560 h 1152"/>
              <a:gd name="T114" fmla="*/ 656 w 1154"/>
              <a:gd name="T115" fmla="*/ 437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4" h="1152">
                <a:moveTo>
                  <a:pt x="910" y="215"/>
                </a:moveTo>
                <a:cubicBezTo>
                  <a:pt x="763" y="83"/>
                  <a:pt x="528" y="89"/>
                  <a:pt x="388" y="229"/>
                </a:cubicBezTo>
                <a:cubicBezTo>
                  <a:pt x="326" y="290"/>
                  <a:pt x="287" y="371"/>
                  <a:pt x="278" y="458"/>
                </a:cubicBezTo>
                <a:cubicBezTo>
                  <a:pt x="270" y="531"/>
                  <a:pt x="235" y="602"/>
                  <a:pt x="178" y="659"/>
                </a:cubicBezTo>
                <a:cubicBezTo>
                  <a:pt x="174" y="662"/>
                  <a:pt x="174" y="662"/>
                  <a:pt x="174" y="662"/>
                </a:cubicBezTo>
                <a:cubicBezTo>
                  <a:pt x="168" y="655"/>
                  <a:pt x="168" y="655"/>
                  <a:pt x="168" y="655"/>
                </a:cubicBezTo>
                <a:cubicBezTo>
                  <a:pt x="161" y="648"/>
                  <a:pt x="150" y="648"/>
                  <a:pt x="143" y="655"/>
                </a:cubicBezTo>
                <a:cubicBezTo>
                  <a:pt x="136" y="662"/>
                  <a:pt x="136" y="673"/>
                  <a:pt x="143" y="680"/>
                </a:cubicBezTo>
                <a:cubicBezTo>
                  <a:pt x="156" y="693"/>
                  <a:pt x="156" y="693"/>
                  <a:pt x="156" y="693"/>
                </a:cubicBezTo>
                <a:cubicBezTo>
                  <a:pt x="153" y="716"/>
                  <a:pt x="135" y="734"/>
                  <a:pt x="113" y="737"/>
                </a:cubicBezTo>
                <a:cubicBezTo>
                  <a:pt x="99" y="724"/>
                  <a:pt x="99" y="724"/>
                  <a:pt x="99" y="724"/>
                </a:cubicBezTo>
                <a:cubicBezTo>
                  <a:pt x="93" y="717"/>
                  <a:pt x="81" y="717"/>
                  <a:pt x="75" y="724"/>
                </a:cubicBezTo>
                <a:cubicBezTo>
                  <a:pt x="68" y="731"/>
                  <a:pt x="68" y="741"/>
                  <a:pt x="75" y="749"/>
                </a:cubicBezTo>
                <a:cubicBezTo>
                  <a:pt x="88" y="762"/>
                  <a:pt x="88" y="762"/>
                  <a:pt x="88" y="762"/>
                </a:cubicBezTo>
                <a:cubicBezTo>
                  <a:pt x="85" y="784"/>
                  <a:pt x="67" y="803"/>
                  <a:pt x="44" y="805"/>
                </a:cubicBezTo>
                <a:cubicBezTo>
                  <a:pt x="31" y="792"/>
                  <a:pt x="31" y="792"/>
                  <a:pt x="31" y="792"/>
                </a:cubicBezTo>
                <a:cubicBezTo>
                  <a:pt x="24" y="785"/>
                  <a:pt x="13" y="785"/>
                  <a:pt x="6" y="792"/>
                </a:cubicBezTo>
                <a:cubicBezTo>
                  <a:pt x="0" y="799"/>
                  <a:pt x="0" y="810"/>
                  <a:pt x="6" y="817"/>
                </a:cubicBezTo>
                <a:cubicBezTo>
                  <a:pt x="44" y="854"/>
                  <a:pt x="44" y="854"/>
                  <a:pt x="44" y="854"/>
                </a:cubicBezTo>
                <a:cubicBezTo>
                  <a:pt x="13" y="887"/>
                  <a:pt x="13" y="939"/>
                  <a:pt x="45" y="971"/>
                </a:cubicBezTo>
                <a:cubicBezTo>
                  <a:pt x="183" y="1109"/>
                  <a:pt x="183" y="1109"/>
                  <a:pt x="183" y="1109"/>
                </a:cubicBezTo>
                <a:cubicBezTo>
                  <a:pt x="199" y="1126"/>
                  <a:pt x="221" y="1134"/>
                  <a:pt x="243" y="1134"/>
                </a:cubicBezTo>
                <a:cubicBezTo>
                  <a:pt x="263" y="1134"/>
                  <a:pt x="284" y="1126"/>
                  <a:pt x="300" y="1111"/>
                </a:cubicBezTo>
                <a:cubicBezTo>
                  <a:pt x="336" y="1147"/>
                  <a:pt x="336" y="1147"/>
                  <a:pt x="336" y="1147"/>
                </a:cubicBezTo>
                <a:cubicBezTo>
                  <a:pt x="340" y="1150"/>
                  <a:pt x="344" y="1152"/>
                  <a:pt x="349" y="1152"/>
                </a:cubicBezTo>
                <a:cubicBezTo>
                  <a:pt x="353" y="1152"/>
                  <a:pt x="358" y="1150"/>
                  <a:pt x="361" y="1147"/>
                </a:cubicBezTo>
                <a:cubicBezTo>
                  <a:pt x="368" y="1140"/>
                  <a:pt x="368" y="1129"/>
                  <a:pt x="361" y="1122"/>
                </a:cubicBezTo>
                <a:cubicBezTo>
                  <a:pt x="349" y="1110"/>
                  <a:pt x="349" y="1110"/>
                  <a:pt x="349" y="1110"/>
                </a:cubicBezTo>
                <a:cubicBezTo>
                  <a:pt x="351" y="1099"/>
                  <a:pt x="355" y="1089"/>
                  <a:pt x="364" y="1081"/>
                </a:cubicBezTo>
                <a:cubicBezTo>
                  <a:pt x="371" y="1073"/>
                  <a:pt x="382" y="1068"/>
                  <a:pt x="393" y="1067"/>
                </a:cubicBezTo>
                <a:cubicBezTo>
                  <a:pt x="405" y="1078"/>
                  <a:pt x="405" y="1078"/>
                  <a:pt x="405" y="1078"/>
                </a:cubicBezTo>
                <a:cubicBezTo>
                  <a:pt x="408" y="1082"/>
                  <a:pt x="413" y="1083"/>
                  <a:pt x="417" y="1083"/>
                </a:cubicBezTo>
                <a:cubicBezTo>
                  <a:pt x="422" y="1083"/>
                  <a:pt x="426" y="1082"/>
                  <a:pt x="429" y="1078"/>
                </a:cubicBezTo>
                <a:cubicBezTo>
                  <a:pt x="436" y="1071"/>
                  <a:pt x="436" y="1061"/>
                  <a:pt x="429" y="1054"/>
                </a:cubicBezTo>
                <a:cubicBezTo>
                  <a:pt x="417" y="1042"/>
                  <a:pt x="417" y="1042"/>
                  <a:pt x="417" y="1042"/>
                </a:cubicBezTo>
                <a:cubicBezTo>
                  <a:pt x="421" y="1019"/>
                  <a:pt x="438" y="1001"/>
                  <a:pt x="461" y="998"/>
                </a:cubicBezTo>
                <a:cubicBezTo>
                  <a:pt x="473" y="1010"/>
                  <a:pt x="473" y="1010"/>
                  <a:pt x="473" y="1010"/>
                </a:cubicBezTo>
                <a:cubicBezTo>
                  <a:pt x="477" y="1013"/>
                  <a:pt x="481" y="1015"/>
                  <a:pt x="485" y="1015"/>
                </a:cubicBezTo>
                <a:cubicBezTo>
                  <a:pt x="490" y="1015"/>
                  <a:pt x="494" y="1013"/>
                  <a:pt x="498" y="1010"/>
                </a:cubicBezTo>
                <a:cubicBezTo>
                  <a:pt x="505" y="1003"/>
                  <a:pt x="505" y="992"/>
                  <a:pt x="498" y="985"/>
                </a:cubicBezTo>
                <a:cubicBezTo>
                  <a:pt x="493" y="980"/>
                  <a:pt x="493" y="980"/>
                  <a:pt x="493" y="980"/>
                </a:cubicBezTo>
                <a:cubicBezTo>
                  <a:pt x="502" y="970"/>
                  <a:pt x="502" y="970"/>
                  <a:pt x="502" y="970"/>
                </a:cubicBezTo>
                <a:cubicBezTo>
                  <a:pt x="555" y="918"/>
                  <a:pt x="624" y="884"/>
                  <a:pt x="698" y="877"/>
                </a:cubicBezTo>
                <a:cubicBezTo>
                  <a:pt x="785" y="867"/>
                  <a:pt x="863" y="829"/>
                  <a:pt x="925" y="767"/>
                </a:cubicBezTo>
                <a:cubicBezTo>
                  <a:pt x="1000" y="693"/>
                  <a:pt x="1039" y="594"/>
                  <a:pt x="1036" y="489"/>
                </a:cubicBezTo>
                <a:cubicBezTo>
                  <a:pt x="1033" y="383"/>
                  <a:pt x="989" y="286"/>
                  <a:pt x="910" y="215"/>
                </a:cubicBezTo>
                <a:close/>
                <a:moveTo>
                  <a:pt x="300" y="788"/>
                </a:moveTo>
                <a:cubicBezTo>
                  <a:pt x="358" y="695"/>
                  <a:pt x="358" y="695"/>
                  <a:pt x="358" y="695"/>
                </a:cubicBezTo>
                <a:cubicBezTo>
                  <a:pt x="381" y="735"/>
                  <a:pt x="420" y="773"/>
                  <a:pt x="460" y="797"/>
                </a:cubicBezTo>
                <a:cubicBezTo>
                  <a:pt x="367" y="854"/>
                  <a:pt x="367" y="854"/>
                  <a:pt x="367" y="854"/>
                </a:cubicBezTo>
                <a:lnTo>
                  <a:pt x="300" y="788"/>
                </a:lnTo>
                <a:close/>
                <a:moveTo>
                  <a:pt x="208" y="1084"/>
                </a:moveTo>
                <a:cubicBezTo>
                  <a:pt x="70" y="947"/>
                  <a:pt x="70" y="947"/>
                  <a:pt x="70" y="947"/>
                </a:cubicBezTo>
                <a:cubicBezTo>
                  <a:pt x="51" y="928"/>
                  <a:pt x="51" y="898"/>
                  <a:pt x="68" y="879"/>
                </a:cubicBezTo>
                <a:cubicBezTo>
                  <a:pt x="276" y="1086"/>
                  <a:pt x="276" y="1086"/>
                  <a:pt x="276" y="1086"/>
                </a:cubicBezTo>
                <a:cubicBezTo>
                  <a:pt x="257" y="1104"/>
                  <a:pt x="227" y="1103"/>
                  <a:pt x="208" y="1084"/>
                </a:cubicBezTo>
                <a:close/>
                <a:moveTo>
                  <a:pt x="339" y="1056"/>
                </a:moveTo>
                <a:cubicBezTo>
                  <a:pt x="331" y="1064"/>
                  <a:pt x="325" y="1072"/>
                  <a:pt x="321" y="1082"/>
                </a:cubicBezTo>
                <a:cubicBezTo>
                  <a:pt x="313" y="1074"/>
                  <a:pt x="313" y="1074"/>
                  <a:pt x="313" y="1074"/>
                </a:cubicBezTo>
                <a:cubicBezTo>
                  <a:pt x="313" y="1074"/>
                  <a:pt x="313" y="1074"/>
                  <a:pt x="313" y="1074"/>
                </a:cubicBezTo>
                <a:cubicBezTo>
                  <a:pt x="81" y="842"/>
                  <a:pt x="81" y="842"/>
                  <a:pt x="81" y="842"/>
                </a:cubicBezTo>
                <a:cubicBezTo>
                  <a:pt x="81" y="842"/>
                  <a:pt x="81" y="842"/>
                  <a:pt x="81" y="842"/>
                </a:cubicBezTo>
                <a:cubicBezTo>
                  <a:pt x="73" y="834"/>
                  <a:pt x="73" y="834"/>
                  <a:pt x="73" y="834"/>
                </a:cubicBezTo>
                <a:cubicBezTo>
                  <a:pt x="92" y="825"/>
                  <a:pt x="108" y="809"/>
                  <a:pt x="116" y="790"/>
                </a:cubicBezTo>
                <a:cubicBezTo>
                  <a:pt x="365" y="1038"/>
                  <a:pt x="365" y="1038"/>
                  <a:pt x="365" y="1038"/>
                </a:cubicBezTo>
                <a:cubicBezTo>
                  <a:pt x="355" y="1042"/>
                  <a:pt x="346" y="1048"/>
                  <a:pt x="339" y="1056"/>
                </a:cubicBezTo>
                <a:close/>
                <a:moveTo>
                  <a:pt x="390" y="1013"/>
                </a:moveTo>
                <a:cubicBezTo>
                  <a:pt x="141" y="765"/>
                  <a:pt x="141" y="765"/>
                  <a:pt x="141" y="765"/>
                </a:cubicBezTo>
                <a:cubicBezTo>
                  <a:pt x="160" y="756"/>
                  <a:pt x="176" y="741"/>
                  <a:pt x="185" y="722"/>
                </a:cubicBezTo>
                <a:cubicBezTo>
                  <a:pt x="433" y="970"/>
                  <a:pt x="433" y="970"/>
                  <a:pt x="433" y="970"/>
                </a:cubicBezTo>
                <a:cubicBezTo>
                  <a:pt x="414" y="979"/>
                  <a:pt x="398" y="994"/>
                  <a:pt x="390" y="1013"/>
                </a:cubicBezTo>
                <a:close/>
                <a:moveTo>
                  <a:pt x="900" y="743"/>
                </a:moveTo>
                <a:cubicBezTo>
                  <a:pt x="844" y="799"/>
                  <a:pt x="773" y="833"/>
                  <a:pt x="694" y="842"/>
                </a:cubicBezTo>
                <a:cubicBezTo>
                  <a:pt x="613" y="851"/>
                  <a:pt x="536" y="888"/>
                  <a:pt x="477" y="946"/>
                </a:cubicBezTo>
                <a:cubicBezTo>
                  <a:pt x="468" y="955"/>
                  <a:pt x="468" y="955"/>
                  <a:pt x="468" y="955"/>
                </a:cubicBezTo>
                <a:cubicBezTo>
                  <a:pt x="392" y="880"/>
                  <a:pt x="392" y="880"/>
                  <a:pt x="392" y="880"/>
                </a:cubicBezTo>
                <a:cubicBezTo>
                  <a:pt x="505" y="810"/>
                  <a:pt x="505" y="810"/>
                  <a:pt x="505" y="810"/>
                </a:cubicBezTo>
                <a:cubicBezTo>
                  <a:pt x="510" y="807"/>
                  <a:pt x="514" y="800"/>
                  <a:pt x="513" y="793"/>
                </a:cubicBezTo>
                <a:cubicBezTo>
                  <a:pt x="513" y="787"/>
                  <a:pt x="508" y="781"/>
                  <a:pt x="502" y="779"/>
                </a:cubicBezTo>
                <a:cubicBezTo>
                  <a:pt x="453" y="760"/>
                  <a:pt x="395" y="702"/>
                  <a:pt x="376" y="652"/>
                </a:cubicBezTo>
                <a:cubicBezTo>
                  <a:pt x="373" y="647"/>
                  <a:pt x="368" y="642"/>
                  <a:pt x="361" y="641"/>
                </a:cubicBezTo>
                <a:cubicBezTo>
                  <a:pt x="355" y="641"/>
                  <a:pt x="348" y="644"/>
                  <a:pt x="345" y="650"/>
                </a:cubicBezTo>
                <a:cubicBezTo>
                  <a:pt x="275" y="762"/>
                  <a:pt x="275" y="762"/>
                  <a:pt x="275" y="762"/>
                </a:cubicBezTo>
                <a:cubicBezTo>
                  <a:pt x="199" y="687"/>
                  <a:pt x="199" y="687"/>
                  <a:pt x="199" y="687"/>
                </a:cubicBezTo>
                <a:cubicBezTo>
                  <a:pt x="203" y="683"/>
                  <a:pt x="203" y="683"/>
                  <a:pt x="203" y="683"/>
                </a:cubicBezTo>
                <a:cubicBezTo>
                  <a:pt x="265" y="621"/>
                  <a:pt x="304" y="542"/>
                  <a:pt x="313" y="461"/>
                </a:cubicBezTo>
                <a:cubicBezTo>
                  <a:pt x="321" y="382"/>
                  <a:pt x="356" y="310"/>
                  <a:pt x="412" y="254"/>
                </a:cubicBezTo>
                <a:cubicBezTo>
                  <a:pt x="540" y="127"/>
                  <a:pt x="753" y="121"/>
                  <a:pt x="886" y="241"/>
                </a:cubicBezTo>
                <a:cubicBezTo>
                  <a:pt x="958" y="305"/>
                  <a:pt x="999" y="394"/>
                  <a:pt x="1001" y="489"/>
                </a:cubicBezTo>
                <a:cubicBezTo>
                  <a:pt x="1004" y="585"/>
                  <a:pt x="968" y="675"/>
                  <a:pt x="900" y="743"/>
                </a:cubicBezTo>
                <a:close/>
                <a:moveTo>
                  <a:pt x="302" y="170"/>
                </a:moveTo>
                <a:cubicBezTo>
                  <a:pt x="295" y="163"/>
                  <a:pt x="295" y="152"/>
                  <a:pt x="302" y="145"/>
                </a:cubicBezTo>
                <a:cubicBezTo>
                  <a:pt x="309" y="138"/>
                  <a:pt x="320" y="138"/>
                  <a:pt x="326" y="145"/>
                </a:cubicBezTo>
                <a:cubicBezTo>
                  <a:pt x="333" y="152"/>
                  <a:pt x="333" y="163"/>
                  <a:pt x="326" y="170"/>
                </a:cubicBezTo>
                <a:cubicBezTo>
                  <a:pt x="323" y="174"/>
                  <a:pt x="319" y="175"/>
                  <a:pt x="314" y="175"/>
                </a:cubicBezTo>
                <a:cubicBezTo>
                  <a:pt x="309" y="175"/>
                  <a:pt x="305" y="174"/>
                  <a:pt x="302" y="170"/>
                </a:cubicBezTo>
                <a:close/>
                <a:moveTo>
                  <a:pt x="479" y="49"/>
                </a:moveTo>
                <a:cubicBezTo>
                  <a:pt x="476" y="39"/>
                  <a:pt x="481" y="30"/>
                  <a:pt x="490" y="26"/>
                </a:cubicBezTo>
                <a:cubicBezTo>
                  <a:pt x="499" y="23"/>
                  <a:pt x="509" y="28"/>
                  <a:pt x="512" y="37"/>
                </a:cubicBezTo>
                <a:cubicBezTo>
                  <a:pt x="515" y="46"/>
                  <a:pt x="511" y="56"/>
                  <a:pt x="501" y="60"/>
                </a:cubicBezTo>
                <a:cubicBezTo>
                  <a:pt x="500" y="60"/>
                  <a:pt x="498" y="60"/>
                  <a:pt x="496" y="60"/>
                </a:cubicBezTo>
                <a:cubicBezTo>
                  <a:pt x="488" y="60"/>
                  <a:pt x="482" y="56"/>
                  <a:pt x="479" y="49"/>
                </a:cubicBezTo>
                <a:close/>
                <a:moveTo>
                  <a:pt x="620" y="980"/>
                </a:moveTo>
                <a:cubicBezTo>
                  <a:pt x="618" y="989"/>
                  <a:pt x="611" y="996"/>
                  <a:pt x="602" y="996"/>
                </a:cubicBezTo>
                <a:cubicBezTo>
                  <a:pt x="601" y="996"/>
                  <a:pt x="601" y="996"/>
                  <a:pt x="600" y="996"/>
                </a:cubicBezTo>
                <a:cubicBezTo>
                  <a:pt x="591" y="995"/>
                  <a:pt x="584" y="986"/>
                  <a:pt x="585" y="977"/>
                </a:cubicBezTo>
                <a:cubicBezTo>
                  <a:pt x="586" y="967"/>
                  <a:pt x="594" y="960"/>
                  <a:pt x="604" y="961"/>
                </a:cubicBezTo>
                <a:cubicBezTo>
                  <a:pt x="614" y="962"/>
                  <a:pt x="621" y="971"/>
                  <a:pt x="620" y="980"/>
                </a:cubicBezTo>
                <a:close/>
                <a:moveTo>
                  <a:pt x="159" y="555"/>
                </a:moveTo>
                <a:cubicBezTo>
                  <a:pt x="158" y="546"/>
                  <a:pt x="165" y="537"/>
                  <a:pt x="174" y="536"/>
                </a:cubicBezTo>
                <a:cubicBezTo>
                  <a:pt x="184" y="535"/>
                  <a:pt x="192" y="541"/>
                  <a:pt x="194" y="551"/>
                </a:cubicBezTo>
                <a:cubicBezTo>
                  <a:pt x="195" y="561"/>
                  <a:pt x="188" y="569"/>
                  <a:pt x="178" y="570"/>
                </a:cubicBezTo>
                <a:cubicBezTo>
                  <a:pt x="177" y="570"/>
                  <a:pt x="177" y="570"/>
                  <a:pt x="176" y="570"/>
                </a:cubicBezTo>
                <a:cubicBezTo>
                  <a:pt x="167" y="570"/>
                  <a:pt x="160" y="564"/>
                  <a:pt x="159" y="555"/>
                </a:cubicBezTo>
                <a:close/>
                <a:moveTo>
                  <a:pt x="183" y="334"/>
                </a:moveTo>
                <a:cubicBezTo>
                  <a:pt x="186" y="325"/>
                  <a:pt x="197" y="320"/>
                  <a:pt x="206" y="323"/>
                </a:cubicBezTo>
                <a:cubicBezTo>
                  <a:pt x="215" y="326"/>
                  <a:pt x="220" y="336"/>
                  <a:pt x="216" y="345"/>
                </a:cubicBezTo>
                <a:cubicBezTo>
                  <a:pt x="214" y="352"/>
                  <a:pt x="207" y="357"/>
                  <a:pt x="200" y="357"/>
                </a:cubicBezTo>
                <a:cubicBezTo>
                  <a:pt x="198" y="357"/>
                  <a:pt x="196" y="357"/>
                  <a:pt x="194" y="356"/>
                </a:cubicBezTo>
                <a:cubicBezTo>
                  <a:pt x="185" y="353"/>
                  <a:pt x="180" y="343"/>
                  <a:pt x="183" y="334"/>
                </a:cubicBezTo>
                <a:close/>
                <a:moveTo>
                  <a:pt x="1129" y="663"/>
                </a:moveTo>
                <a:cubicBezTo>
                  <a:pt x="1126" y="670"/>
                  <a:pt x="1120" y="674"/>
                  <a:pt x="1112" y="674"/>
                </a:cubicBezTo>
                <a:cubicBezTo>
                  <a:pt x="1110" y="674"/>
                  <a:pt x="1109" y="674"/>
                  <a:pt x="1107" y="674"/>
                </a:cubicBezTo>
                <a:cubicBezTo>
                  <a:pt x="1098" y="670"/>
                  <a:pt x="1093" y="660"/>
                  <a:pt x="1096" y="651"/>
                </a:cubicBezTo>
                <a:cubicBezTo>
                  <a:pt x="1099" y="642"/>
                  <a:pt x="1109" y="637"/>
                  <a:pt x="1118" y="640"/>
                </a:cubicBezTo>
                <a:cubicBezTo>
                  <a:pt x="1127" y="643"/>
                  <a:pt x="1132" y="653"/>
                  <a:pt x="1129" y="663"/>
                </a:cubicBezTo>
                <a:close/>
                <a:moveTo>
                  <a:pt x="1079" y="231"/>
                </a:moveTo>
                <a:cubicBezTo>
                  <a:pt x="1084" y="239"/>
                  <a:pt x="1082" y="250"/>
                  <a:pt x="1074" y="255"/>
                </a:cubicBezTo>
                <a:cubicBezTo>
                  <a:pt x="1071" y="257"/>
                  <a:pt x="1068" y="258"/>
                  <a:pt x="1064" y="258"/>
                </a:cubicBezTo>
                <a:cubicBezTo>
                  <a:pt x="1059" y="258"/>
                  <a:pt x="1053" y="255"/>
                  <a:pt x="1050" y="250"/>
                </a:cubicBezTo>
                <a:cubicBezTo>
                  <a:pt x="1044" y="242"/>
                  <a:pt x="1047" y="231"/>
                  <a:pt x="1055" y="226"/>
                </a:cubicBezTo>
                <a:cubicBezTo>
                  <a:pt x="1063" y="221"/>
                  <a:pt x="1074" y="223"/>
                  <a:pt x="1079" y="231"/>
                </a:cubicBezTo>
                <a:close/>
                <a:moveTo>
                  <a:pt x="1011" y="826"/>
                </a:moveTo>
                <a:cubicBezTo>
                  <a:pt x="1018" y="834"/>
                  <a:pt x="1018" y="845"/>
                  <a:pt x="1011" y="851"/>
                </a:cubicBezTo>
                <a:cubicBezTo>
                  <a:pt x="1011" y="852"/>
                  <a:pt x="1010" y="852"/>
                  <a:pt x="1010" y="852"/>
                </a:cubicBezTo>
                <a:cubicBezTo>
                  <a:pt x="1010" y="852"/>
                  <a:pt x="1010" y="852"/>
                  <a:pt x="1010" y="852"/>
                </a:cubicBezTo>
                <a:cubicBezTo>
                  <a:pt x="1007" y="856"/>
                  <a:pt x="1002" y="858"/>
                  <a:pt x="998" y="858"/>
                </a:cubicBezTo>
                <a:cubicBezTo>
                  <a:pt x="993" y="858"/>
                  <a:pt x="988" y="856"/>
                  <a:pt x="985" y="852"/>
                </a:cubicBezTo>
                <a:cubicBezTo>
                  <a:pt x="978" y="846"/>
                  <a:pt x="978" y="835"/>
                  <a:pt x="985" y="827"/>
                </a:cubicBezTo>
                <a:cubicBezTo>
                  <a:pt x="986" y="827"/>
                  <a:pt x="986" y="827"/>
                  <a:pt x="986" y="827"/>
                </a:cubicBezTo>
                <a:cubicBezTo>
                  <a:pt x="986" y="827"/>
                  <a:pt x="986" y="827"/>
                  <a:pt x="986" y="827"/>
                </a:cubicBezTo>
                <a:cubicBezTo>
                  <a:pt x="993" y="820"/>
                  <a:pt x="1004" y="820"/>
                  <a:pt x="1011" y="826"/>
                </a:cubicBezTo>
                <a:close/>
                <a:moveTo>
                  <a:pt x="1153" y="441"/>
                </a:moveTo>
                <a:cubicBezTo>
                  <a:pt x="1154" y="451"/>
                  <a:pt x="1147" y="460"/>
                  <a:pt x="1138" y="461"/>
                </a:cubicBezTo>
                <a:cubicBezTo>
                  <a:pt x="1137" y="461"/>
                  <a:pt x="1136" y="461"/>
                  <a:pt x="1136" y="461"/>
                </a:cubicBezTo>
                <a:cubicBezTo>
                  <a:pt x="1127" y="461"/>
                  <a:pt x="1120" y="454"/>
                  <a:pt x="1118" y="445"/>
                </a:cubicBezTo>
                <a:cubicBezTo>
                  <a:pt x="1117" y="436"/>
                  <a:pt x="1124" y="427"/>
                  <a:pt x="1134" y="425"/>
                </a:cubicBezTo>
                <a:cubicBezTo>
                  <a:pt x="1143" y="425"/>
                  <a:pt x="1152" y="432"/>
                  <a:pt x="1153" y="441"/>
                </a:cubicBezTo>
                <a:close/>
                <a:moveTo>
                  <a:pt x="692" y="17"/>
                </a:moveTo>
                <a:cubicBezTo>
                  <a:pt x="693" y="7"/>
                  <a:pt x="701" y="0"/>
                  <a:pt x="711" y="1"/>
                </a:cubicBezTo>
                <a:cubicBezTo>
                  <a:pt x="721" y="2"/>
                  <a:pt x="728" y="11"/>
                  <a:pt x="727" y="20"/>
                </a:cubicBezTo>
                <a:cubicBezTo>
                  <a:pt x="726" y="30"/>
                  <a:pt x="718" y="36"/>
                  <a:pt x="709" y="36"/>
                </a:cubicBezTo>
                <a:cubicBezTo>
                  <a:pt x="709" y="36"/>
                  <a:pt x="708" y="36"/>
                  <a:pt x="707" y="36"/>
                </a:cubicBezTo>
                <a:cubicBezTo>
                  <a:pt x="697" y="35"/>
                  <a:pt x="691" y="26"/>
                  <a:pt x="692" y="17"/>
                </a:cubicBezTo>
                <a:close/>
                <a:moveTo>
                  <a:pt x="897" y="80"/>
                </a:moveTo>
                <a:cubicBezTo>
                  <a:pt x="902" y="72"/>
                  <a:pt x="913" y="69"/>
                  <a:pt x="922" y="74"/>
                </a:cubicBezTo>
                <a:cubicBezTo>
                  <a:pt x="930" y="79"/>
                  <a:pt x="932" y="90"/>
                  <a:pt x="927" y="98"/>
                </a:cubicBezTo>
                <a:cubicBezTo>
                  <a:pt x="924" y="104"/>
                  <a:pt x="918" y="106"/>
                  <a:pt x="912" y="106"/>
                </a:cubicBezTo>
                <a:cubicBezTo>
                  <a:pt x="909" y="106"/>
                  <a:pt x="906" y="106"/>
                  <a:pt x="903" y="104"/>
                </a:cubicBezTo>
                <a:cubicBezTo>
                  <a:pt x="895" y="98"/>
                  <a:pt x="892" y="88"/>
                  <a:pt x="897" y="80"/>
                </a:cubicBezTo>
                <a:close/>
                <a:moveTo>
                  <a:pt x="832" y="949"/>
                </a:moveTo>
                <a:cubicBezTo>
                  <a:pt x="835" y="958"/>
                  <a:pt x="831" y="968"/>
                  <a:pt x="821" y="971"/>
                </a:cubicBezTo>
                <a:cubicBezTo>
                  <a:pt x="821" y="971"/>
                  <a:pt x="821" y="971"/>
                  <a:pt x="822" y="971"/>
                </a:cubicBezTo>
                <a:cubicBezTo>
                  <a:pt x="820" y="971"/>
                  <a:pt x="818" y="972"/>
                  <a:pt x="816" y="972"/>
                </a:cubicBezTo>
                <a:cubicBezTo>
                  <a:pt x="808" y="972"/>
                  <a:pt x="802" y="967"/>
                  <a:pt x="799" y="960"/>
                </a:cubicBezTo>
                <a:cubicBezTo>
                  <a:pt x="796" y="951"/>
                  <a:pt x="801" y="941"/>
                  <a:pt x="810" y="938"/>
                </a:cubicBezTo>
                <a:cubicBezTo>
                  <a:pt x="819" y="935"/>
                  <a:pt x="829" y="939"/>
                  <a:pt x="832" y="949"/>
                </a:cubicBezTo>
                <a:close/>
                <a:moveTo>
                  <a:pt x="833" y="428"/>
                </a:moveTo>
                <a:cubicBezTo>
                  <a:pt x="832" y="426"/>
                  <a:pt x="831" y="425"/>
                  <a:pt x="831" y="423"/>
                </a:cubicBezTo>
                <a:cubicBezTo>
                  <a:pt x="876" y="361"/>
                  <a:pt x="876" y="361"/>
                  <a:pt x="876" y="361"/>
                </a:cubicBezTo>
                <a:cubicBezTo>
                  <a:pt x="881" y="355"/>
                  <a:pt x="881" y="347"/>
                  <a:pt x="876" y="340"/>
                </a:cubicBezTo>
                <a:cubicBezTo>
                  <a:pt x="868" y="329"/>
                  <a:pt x="858" y="317"/>
                  <a:pt x="848" y="307"/>
                </a:cubicBezTo>
                <a:cubicBezTo>
                  <a:pt x="837" y="296"/>
                  <a:pt x="826" y="287"/>
                  <a:pt x="814" y="278"/>
                </a:cubicBezTo>
                <a:cubicBezTo>
                  <a:pt x="808" y="274"/>
                  <a:pt x="800" y="274"/>
                  <a:pt x="794" y="278"/>
                </a:cubicBezTo>
                <a:cubicBezTo>
                  <a:pt x="731" y="324"/>
                  <a:pt x="731" y="324"/>
                  <a:pt x="731" y="324"/>
                </a:cubicBezTo>
                <a:cubicBezTo>
                  <a:pt x="730" y="323"/>
                  <a:pt x="728" y="322"/>
                  <a:pt x="727" y="322"/>
                </a:cubicBezTo>
                <a:cubicBezTo>
                  <a:pt x="714" y="246"/>
                  <a:pt x="714" y="246"/>
                  <a:pt x="714" y="246"/>
                </a:cubicBezTo>
                <a:cubicBezTo>
                  <a:pt x="713" y="238"/>
                  <a:pt x="707" y="232"/>
                  <a:pt x="700" y="231"/>
                </a:cubicBezTo>
                <a:cubicBezTo>
                  <a:pt x="671" y="226"/>
                  <a:pt x="641" y="226"/>
                  <a:pt x="612" y="231"/>
                </a:cubicBezTo>
                <a:cubicBezTo>
                  <a:pt x="605" y="232"/>
                  <a:pt x="599" y="238"/>
                  <a:pt x="597" y="246"/>
                </a:cubicBezTo>
                <a:cubicBezTo>
                  <a:pt x="585" y="322"/>
                  <a:pt x="585" y="322"/>
                  <a:pt x="585" y="322"/>
                </a:cubicBezTo>
                <a:cubicBezTo>
                  <a:pt x="584" y="322"/>
                  <a:pt x="582" y="323"/>
                  <a:pt x="581" y="324"/>
                </a:cubicBezTo>
                <a:cubicBezTo>
                  <a:pt x="518" y="278"/>
                  <a:pt x="518" y="278"/>
                  <a:pt x="518" y="278"/>
                </a:cubicBezTo>
                <a:cubicBezTo>
                  <a:pt x="512" y="274"/>
                  <a:pt x="504" y="274"/>
                  <a:pt x="498" y="278"/>
                </a:cubicBezTo>
                <a:cubicBezTo>
                  <a:pt x="486" y="287"/>
                  <a:pt x="474" y="296"/>
                  <a:pt x="464" y="307"/>
                </a:cubicBezTo>
                <a:cubicBezTo>
                  <a:pt x="454" y="317"/>
                  <a:pt x="444" y="329"/>
                  <a:pt x="436" y="340"/>
                </a:cubicBezTo>
                <a:cubicBezTo>
                  <a:pt x="431" y="347"/>
                  <a:pt x="431" y="355"/>
                  <a:pt x="436" y="361"/>
                </a:cubicBezTo>
                <a:cubicBezTo>
                  <a:pt x="481" y="423"/>
                  <a:pt x="481" y="423"/>
                  <a:pt x="481" y="423"/>
                </a:cubicBezTo>
                <a:cubicBezTo>
                  <a:pt x="480" y="425"/>
                  <a:pt x="480" y="426"/>
                  <a:pt x="479" y="428"/>
                </a:cubicBezTo>
                <a:cubicBezTo>
                  <a:pt x="403" y="440"/>
                  <a:pt x="403" y="440"/>
                  <a:pt x="403" y="440"/>
                </a:cubicBezTo>
                <a:cubicBezTo>
                  <a:pt x="395" y="441"/>
                  <a:pt x="390" y="447"/>
                  <a:pt x="388" y="454"/>
                </a:cubicBezTo>
                <a:cubicBezTo>
                  <a:pt x="384" y="483"/>
                  <a:pt x="384" y="513"/>
                  <a:pt x="388" y="542"/>
                </a:cubicBezTo>
                <a:cubicBezTo>
                  <a:pt x="390" y="550"/>
                  <a:pt x="395" y="556"/>
                  <a:pt x="403" y="557"/>
                </a:cubicBezTo>
                <a:cubicBezTo>
                  <a:pt x="479" y="569"/>
                  <a:pt x="479" y="569"/>
                  <a:pt x="479" y="569"/>
                </a:cubicBezTo>
                <a:cubicBezTo>
                  <a:pt x="480" y="570"/>
                  <a:pt x="480" y="572"/>
                  <a:pt x="481" y="574"/>
                </a:cubicBezTo>
                <a:cubicBezTo>
                  <a:pt x="436" y="636"/>
                  <a:pt x="436" y="636"/>
                  <a:pt x="436" y="636"/>
                </a:cubicBezTo>
                <a:cubicBezTo>
                  <a:pt x="431" y="642"/>
                  <a:pt x="431" y="651"/>
                  <a:pt x="436" y="656"/>
                </a:cubicBezTo>
                <a:cubicBezTo>
                  <a:pt x="444" y="668"/>
                  <a:pt x="454" y="680"/>
                  <a:pt x="464" y="690"/>
                </a:cubicBezTo>
                <a:cubicBezTo>
                  <a:pt x="475" y="701"/>
                  <a:pt x="486" y="710"/>
                  <a:pt x="498" y="719"/>
                </a:cubicBezTo>
                <a:cubicBezTo>
                  <a:pt x="504" y="723"/>
                  <a:pt x="512" y="723"/>
                  <a:pt x="518" y="719"/>
                </a:cubicBezTo>
                <a:cubicBezTo>
                  <a:pt x="581" y="674"/>
                  <a:pt x="581" y="674"/>
                  <a:pt x="581" y="674"/>
                </a:cubicBezTo>
                <a:cubicBezTo>
                  <a:pt x="582" y="674"/>
                  <a:pt x="584" y="675"/>
                  <a:pt x="585" y="676"/>
                </a:cubicBezTo>
                <a:cubicBezTo>
                  <a:pt x="598" y="752"/>
                  <a:pt x="598" y="752"/>
                  <a:pt x="598" y="752"/>
                </a:cubicBezTo>
                <a:cubicBezTo>
                  <a:pt x="599" y="759"/>
                  <a:pt x="605" y="765"/>
                  <a:pt x="612" y="766"/>
                </a:cubicBezTo>
                <a:cubicBezTo>
                  <a:pt x="627" y="768"/>
                  <a:pt x="641" y="769"/>
                  <a:pt x="656" y="769"/>
                </a:cubicBezTo>
                <a:cubicBezTo>
                  <a:pt x="671" y="769"/>
                  <a:pt x="685" y="768"/>
                  <a:pt x="700" y="766"/>
                </a:cubicBezTo>
                <a:cubicBezTo>
                  <a:pt x="707" y="765"/>
                  <a:pt x="713" y="759"/>
                  <a:pt x="714" y="752"/>
                </a:cubicBezTo>
                <a:cubicBezTo>
                  <a:pt x="727" y="676"/>
                  <a:pt x="727" y="676"/>
                  <a:pt x="727" y="676"/>
                </a:cubicBezTo>
                <a:cubicBezTo>
                  <a:pt x="728" y="675"/>
                  <a:pt x="730" y="674"/>
                  <a:pt x="731" y="674"/>
                </a:cubicBezTo>
                <a:cubicBezTo>
                  <a:pt x="794" y="719"/>
                  <a:pt x="794" y="719"/>
                  <a:pt x="794" y="719"/>
                </a:cubicBezTo>
                <a:cubicBezTo>
                  <a:pt x="800" y="723"/>
                  <a:pt x="808" y="723"/>
                  <a:pt x="814" y="719"/>
                </a:cubicBezTo>
                <a:cubicBezTo>
                  <a:pt x="826" y="710"/>
                  <a:pt x="838" y="701"/>
                  <a:pt x="848" y="690"/>
                </a:cubicBezTo>
                <a:cubicBezTo>
                  <a:pt x="858" y="680"/>
                  <a:pt x="867" y="669"/>
                  <a:pt x="876" y="656"/>
                </a:cubicBezTo>
                <a:cubicBezTo>
                  <a:pt x="881" y="651"/>
                  <a:pt x="881" y="642"/>
                  <a:pt x="876" y="636"/>
                </a:cubicBezTo>
                <a:cubicBezTo>
                  <a:pt x="831" y="574"/>
                  <a:pt x="831" y="574"/>
                  <a:pt x="831" y="574"/>
                </a:cubicBezTo>
                <a:cubicBezTo>
                  <a:pt x="831" y="572"/>
                  <a:pt x="832" y="570"/>
                  <a:pt x="833" y="569"/>
                </a:cubicBezTo>
                <a:cubicBezTo>
                  <a:pt x="909" y="557"/>
                  <a:pt x="909" y="557"/>
                  <a:pt x="909" y="557"/>
                </a:cubicBezTo>
                <a:cubicBezTo>
                  <a:pt x="916" y="556"/>
                  <a:pt x="922" y="550"/>
                  <a:pt x="923" y="542"/>
                </a:cubicBezTo>
                <a:cubicBezTo>
                  <a:pt x="928" y="513"/>
                  <a:pt x="928" y="484"/>
                  <a:pt x="924" y="454"/>
                </a:cubicBezTo>
                <a:cubicBezTo>
                  <a:pt x="922" y="447"/>
                  <a:pt x="916" y="441"/>
                  <a:pt x="909" y="440"/>
                </a:cubicBezTo>
                <a:lnTo>
                  <a:pt x="833" y="428"/>
                </a:lnTo>
                <a:close/>
                <a:moveTo>
                  <a:pt x="891" y="524"/>
                </a:moveTo>
                <a:cubicBezTo>
                  <a:pt x="817" y="536"/>
                  <a:pt x="817" y="536"/>
                  <a:pt x="817" y="536"/>
                </a:cubicBezTo>
                <a:cubicBezTo>
                  <a:pt x="811" y="537"/>
                  <a:pt x="805" y="541"/>
                  <a:pt x="803" y="548"/>
                </a:cubicBezTo>
                <a:cubicBezTo>
                  <a:pt x="801" y="555"/>
                  <a:pt x="798" y="562"/>
                  <a:pt x="795" y="568"/>
                </a:cubicBezTo>
                <a:cubicBezTo>
                  <a:pt x="792" y="574"/>
                  <a:pt x="793" y="581"/>
                  <a:pt x="797" y="586"/>
                </a:cubicBezTo>
                <a:cubicBezTo>
                  <a:pt x="840" y="646"/>
                  <a:pt x="840" y="646"/>
                  <a:pt x="840" y="646"/>
                </a:cubicBezTo>
                <a:cubicBezTo>
                  <a:pt x="835" y="653"/>
                  <a:pt x="829" y="660"/>
                  <a:pt x="823" y="666"/>
                </a:cubicBezTo>
                <a:cubicBezTo>
                  <a:pt x="817" y="672"/>
                  <a:pt x="811" y="677"/>
                  <a:pt x="804" y="683"/>
                </a:cubicBezTo>
                <a:cubicBezTo>
                  <a:pt x="743" y="639"/>
                  <a:pt x="743" y="639"/>
                  <a:pt x="743" y="639"/>
                </a:cubicBezTo>
                <a:cubicBezTo>
                  <a:pt x="738" y="635"/>
                  <a:pt x="731" y="635"/>
                  <a:pt x="725" y="638"/>
                </a:cubicBezTo>
                <a:cubicBezTo>
                  <a:pt x="719" y="641"/>
                  <a:pt x="713" y="643"/>
                  <a:pt x="705" y="646"/>
                </a:cubicBezTo>
                <a:cubicBezTo>
                  <a:pt x="699" y="648"/>
                  <a:pt x="695" y="653"/>
                  <a:pt x="694" y="660"/>
                </a:cubicBezTo>
                <a:cubicBezTo>
                  <a:pt x="682" y="733"/>
                  <a:pt x="682" y="733"/>
                  <a:pt x="682" y="733"/>
                </a:cubicBezTo>
                <a:cubicBezTo>
                  <a:pt x="665" y="735"/>
                  <a:pt x="647" y="735"/>
                  <a:pt x="630" y="733"/>
                </a:cubicBezTo>
                <a:cubicBezTo>
                  <a:pt x="618" y="660"/>
                  <a:pt x="618" y="660"/>
                  <a:pt x="618" y="660"/>
                </a:cubicBezTo>
                <a:cubicBezTo>
                  <a:pt x="617" y="653"/>
                  <a:pt x="613" y="648"/>
                  <a:pt x="607" y="646"/>
                </a:cubicBezTo>
                <a:cubicBezTo>
                  <a:pt x="600" y="643"/>
                  <a:pt x="593" y="641"/>
                  <a:pt x="587" y="638"/>
                </a:cubicBezTo>
                <a:cubicBezTo>
                  <a:pt x="581" y="635"/>
                  <a:pt x="574" y="635"/>
                  <a:pt x="569" y="639"/>
                </a:cubicBezTo>
                <a:cubicBezTo>
                  <a:pt x="508" y="683"/>
                  <a:pt x="508" y="683"/>
                  <a:pt x="508" y="683"/>
                </a:cubicBezTo>
                <a:cubicBezTo>
                  <a:pt x="502" y="678"/>
                  <a:pt x="495" y="672"/>
                  <a:pt x="489" y="666"/>
                </a:cubicBezTo>
                <a:cubicBezTo>
                  <a:pt x="483" y="660"/>
                  <a:pt x="477" y="653"/>
                  <a:pt x="472" y="646"/>
                </a:cubicBezTo>
                <a:cubicBezTo>
                  <a:pt x="515" y="586"/>
                  <a:pt x="515" y="586"/>
                  <a:pt x="515" y="586"/>
                </a:cubicBezTo>
                <a:cubicBezTo>
                  <a:pt x="519" y="581"/>
                  <a:pt x="520" y="574"/>
                  <a:pt x="517" y="568"/>
                </a:cubicBezTo>
                <a:cubicBezTo>
                  <a:pt x="514" y="561"/>
                  <a:pt x="511" y="554"/>
                  <a:pt x="509" y="548"/>
                </a:cubicBezTo>
                <a:cubicBezTo>
                  <a:pt x="507" y="542"/>
                  <a:pt x="501" y="537"/>
                  <a:pt x="495" y="536"/>
                </a:cubicBezTo>
                <a:cubicBezTo>
                  <a:pt x="421" y="524"/>
                  <a:pt x="421" y="524"/>
                  <a:pt x="421" y="524"/>
                </a:cubicBezTo>
                <a:cubicBezTo>
                  <a:pt x="419" y="507"/>
                  <a:pt x="419" y="490"/>
                  <a:pt x="421" y="473"/>
                </a:cubicBezTo>
                <a:cubicBezTo>
                  <a:pt x="495" y="461"/>
                  <a:pt x="495" y="461"/>
                  <a:pt x="495" y="461"/>
                </a:cubicBezTo>
                <a:cubicBezTo>
                  <a:pt x="501" y="460"/>
                  <a:pt x="507" y="455"/>
                  <a:pt x="509" y="449"/>
                </a:cubicBezTo>
                <a:cubicBezTo>
                  <a:pt x="511" y="442"/>
                  <a:pt x="514" y="436"/>
                  <a:pt x="517" y="430"/>
                </a:cubicBezTo>
                <a:cubicBezTo>
                  <a:pt x="520" y="423"/>
                  <a:pt x="519" y="417"/>
                  <a:pt x="515" y="411"/>
                </a:cubicBezTo>
                <a:cubicBezTo>
                  <a:pt x="472" y="351"/>
                  <a:pt x="472" y="351"/>
                  <a:pt x="472" y="351"/>
                </a:cubicBezTo>
                <a:cubicBezTo>
                  <a:pt x="477" y="344"/>
                  <a:pt x="483" y="338"/>
                  <a:pt x="489" y="332"/>
                </a:cubicBezTo>
                <a:cubicBezTo>
                  <a:pt x="495" y="325"/>
                  <a:pt x="501" y="320"/>
                  <a:pt x="508" y="314"/>
                </a:cubicBezTo>
                <a:cubicBezTo>
                  <a:pt x="569" y="358"/>
                  <a:pt x="569" y="358"/>
                  <a:pt x="569" y="358"/>
                </a:cubicBezTo>
                <a:cubicBezTo>
                  <a:pt x="574" y="362"/>
                  <a:pt x="581" y="362"/>
                  <a:pt x="587" y="359"/>
                </a:cubicBezTo>
                <a:cubicBezTo>
                  <a:pt x="593" y="356"/>
                  <a:pt x="600" y="353"/>
                  <a:pt x="607" y="351"/>
                </a:cubicBezTo>
                <a:cubicBezTo>
                  <a:pt x="613" y="349"/>
                  <a:pt x="617" y="344"/>
                  <a:pt x="618" y="337"/>
                </a:cubicBezTo>
                <a:cubicBezTo>
                  <a:pt x="630" y="264"/>
                  <a:pt x="630" y="264"/>
                  <a:pt x="630" y="264"/>
                </a:cubicBezTo>
                <a:cubicBezTo>
                  <a:pt x="647" y="262"/>
                  <a:pt x="665" y="262"/>
                  <a:pt x="682" y="264"/>
                </a:cubicBezTo>
                <a:cubicBezTo>
                  <a:pt x="694" y="337"/>
                  <a:pt x="694" y="337"/>
                  <a:pt x="694" y="337"/>
                </a:cubicBezTo>
                <a:cubicBezTo>
                  <a:pt x="695" y="344"/>
                  <a:pt x="699" y="349"/>
                  <a:pt x="705" y="351"/>
                </a:cubicBezTo>
                <a:cubicBezTo>
                  <a:pt x="713" y="354"/>
                  <a:pt x="719" y="356"/>
                  <a:pt x="725" y="359"/>
                </a:cubicBezTo>
                <a:cubicBezTo>
                  <a:pt x="731" y="362"/>
                  <a:pt x="738" y="362"/>
                  <a:pt x="743" y="358"/>
                </a:cubicBezTo>
                <a:cubicBezTo>
                  <a:pt x="804" y="314"/>
                  <a:pt x="804" y="314"/>
                  <a:pt x="804" y="314"/>
                </a:cubicBezTo>
                <a:cubicBezTo>
                  <a:pt x="810" y="320"/>
                  <a:pt x="817" y="325"/>
                  <a:pt x="823" y="332"/>
                </a:cubicBezTo>
                <a:cubicBezTo>
                  <a:pt x="829" y="338"/>
                  <a:pt x="835" y="344"/>
                  <a:pt x="840" y="351"/>
                </a:cubicBezTo>
                <a:cubicBezTo>
                  <a:pt x="797" y="411"/>
                  <a:pt x="797" y="411"/>
                  <a:pt x="797" y="411"/>
                </a:cubicBezTo>
                <a:cubicBezTo>
                  <a:pt x="793" y="417"/>
                  <a:pt x="792" y="423"/>
                  <a:pt x="795" y="430"/>
                </a:cubicBezTo>
                <a:cubicBezTo>
                  <a:pt x="798" y="435"/>
                  <a:pt x="801" y="442"/>
                  <a:pt x="803" y="449"/>
                </a:cubicBezTo>
                <a:cubicBezTo>
                  <a:pt x="805" y="455"/>
                  <a:pt x="811" y="460"/>
                  <a:pt x="817" y="461"/>
                </a:cubicBezTo>
                <a:cubicBezTo>
                  <a:pt x="891" y="473"/>
                  <a:pt x="891" y="473"/>
                  <a:pt x="891" y="473"/>
                </a:cubicBezTo>
                <a:cubicBezTo>
                  <a:pt x="893" y="490"/>
                  <a:pt x="893" y="507"/>
                  <a:pt x="891" y="524"/>
                </a:cubicBezTo>
                <a:close/>
                <a:moveTo>
                  <a:pt x="588" y="431"/>
                </a:moveTo>
                <a:cubicBezTo>
                  <a:pt x="570" y="449"/>
                  <a:pt x="560" y="473"/>
                  <a:pt x="560" y="498"/>
                </a:cubicBezTo>
                <a:cubicBezTo>
                  <a:pt x="560" y="524"/>
                  <a:pt x="570" y="548"/>
                  <a:pt x="588" y="566"/>
                </a:cubicBezTo>
                <a:cubicBezTo>
                  <a:pt x="606" y="585"/>
                  <a:pt x="630" y="595"/>
                  <a:pt x="656" y="595"/>
                </a:cubicBezTo>
                <a:cubicBezTo>
                  <a:pt x="656" y="595"/>
                  <a:pt x="656" y="595"/>
                  <a:pt x="656" y="595"/>
                </a:cubicBezTo>
                <a:cubicBezTo>
                  <a:pt x="682" y="595"/>
                  <a:pt x="706" y="585"/>
                  <a:pt x="724" y="566"/>
                </a:cubicBezTo>
                <a:cubicBezTo>
                  <a:pt x="742" y="549"/>
                  <a:pt x="752" y="524"/>
                  <a:pt x="752" y="498"/>
                </a:cubicBezTo>
                <a:cubicBezTo>
                  <a:pt x="752" y="473"/>
                  <a:pt x="742" y="449"/>
                  <a:pt x="724" y="431"/>
                </a:cubicBezTo>
                <a:cubicBezTo>
                  <a:pt x="687" y="393"/>
                  <a:pt x="625" y="393"/>
                  <a:pt x="588" y="431"/>
                </a:cubicBezTo>
                <a:close/>
                <a:moveTo>
                  <a:pt x="699" y="542"/>
                </a:moveTo>
                <a:cubicBezTo>
                  <a:pt x="688" y="553"/>
                  <a:pt x="672" y="560"/>
                  <a:pt x="656" y="560"/>
                </a:cubicBezTo>
                <a:cubicBezTo>
                  <a:pt x="656" y="560"/>
                  <a:pt x="656" y="560"/>
                  <a:pt x="656" y="560"/>
                </a:cubicBezTo>
                <a:cubicBezTo>
                  <a:pt x="640" y="560"/>
                  <a:pt x="624" y="553"/>
                  <a:pt x="613" y="542"/>
                </a:cubicBezTo>
                <a:cubicBezTo>
                  <a:pt x="601" y="530"/>
                  <a:pt x="595" y="515"/>
                  <a:pt x="595" y="498"/>
                </a:cubicBezTo>
                <a:cubicBezTo>
                  <a:pt x="595" y="482"/>
                  <a:pt x="601" y="467"/>
                  <a:pt x="613" y="455"/>
                </a:cubicBezTo>
                <a:cubicBezTo>
                  <a:pt x="625" y="443"/>
                  <a:pt x="640" y="437"/>
                  <a:pt x="656" y="437"/>
                </a:cubicBezTo>
                <a:cubicBezTo>
                  <a:pt x="672" y="437"/>
                  <a:pt x="687" y="443"/>
                  <a:pt x="699" y="455"/>
                </a:cubicBezTo>
                <a:cubicBezTo>
                  <a:pt x="711" y="467"/>
                  <a:pt x="717" y="482"/>
                  <a:pt x="717" y="498"/>
                </a:cubicBezTo>
                <a:cubicBezTo>
                  <a:pt x="717" y="515"/>
                  <a:pt x="711" y="530"/>
                  <a:pt x="699" y="542"/>
                </a:cubicBezTo>
                <a:close/>
              </a:path>
            </a:pathLst>
          </a:custGeom>
          <a:solidFill>
            <a:srgbClr val="00015E"/>
          </a:solidFill>
          <a:ln>
            <a:solidFill>
              <a:srgbClr val="00015E"/>
            </a:solidFill>
          </a:ln>
        </p:spPr>
        <p:txBody>
          <a:bodyPr vert="horz" wrap="square" lIns="91440" tIns="45720" rIns="91440" bIns="45720" numCol="1" anchor="t" anchorCtr="0" compatLnSpc="1">
            <a:prstTxWarp prst="textNoShape">
              <a:avLst/>
            </a:prstTxWarp>
          </a:bodyPr>
          <a:lstStyle/>
          <a:p>
            <a:pPr marL="0" marR="0" lvl="0" indent="0" defTabSz="913607"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lumMod val="65000"/>
                  <a:lumOff val="35000"/>
                </a:srgbClr>
              </a:solidFill>
              <a:effectLst/>
              <a:uLnTx/>
              <a:uFillTx/>
              <a:latin typeface="Arial" panose="020B0604020202020204" pitchFamily="34" charset="0"/>
              <a:cs typeface="Arial" panose="020B0604020202020204" pitchFamily="34" charset="0"/>
            </a:endParaRPr>
          </a:p>
        </p:txBody>
      </p:sp>
      <p:sp>
        <p:nvSpPr>
          <p:cNvPr id="10" name="Freeform 590">
            <a:extLst>
              <a:ext uri="{FF2B5EF4-FFF2-40B4-BE49-F238E27FC236}">
                <a16:creationId xmlns:a16="http://schemas.microsoft.com/office/drawing/2014/main" id="{955CE20F-7B4B-07BD-82A2-270774B2A9EB}"/>
              </a:ext>
              <a:ext uri="{C183D7F6-B498-43B3-948B-1728B52AA6E4}">
                <adec:decorative xmlns:adec="http://schemas.microsoft.com/office/drawing/2017/decorative" val="1"/>
              </a:ext>
            </a:extLst>
          </p:cNvPr>
          <p:cNvSpPr>
            <a:spLocks noChangeAspect="1" noEditPoints="1"/>
          </p:cNvSpPr>
          <p:nvPr/>
        </p:nvSpPr>
        <p:spPr bwMode="auto">
          <a:xfrm>
            <a:off x="9490519" y="3824581"/>
            <a:ext cx="767552" cy="895900"/>
          </a:xfrm>
          <a:custGeom>
            <a:avLst/>
            <a:gdLst>
              <a:gd name="T0" fmla="*/ 960 w 1152"/>
              <a:gd name="T1" fmla="*/ 340 h 1133"/>
              <a:gd name="T2" fmla="*/ 17 w 1152"/>
              <a:gd name="T3" fmla="*/ 393 h 1133"/>
              <a:gd name="T4" fmla="*/ 0 w 1152"/>
              <a:gd name="T5" fmla="*/ 732 h 1133"/>
              <a:gd name="T6" fmla="*/ 103 w 1152"/>
              <a:gd name="T7" fmla="*/ 821 h 1133"/>
              <a:gd name="T8" fmla="*/ 0 w 1152"/>
              <a:gd name="T9" fmla="*/ 1012 h 1133"/>
              <a:gd name="T10" fmla="*/ 239 w 1152"/>
              <a:gd name="T11" fmla="*/ 1030 h 1133"/>
              <a:gd name="T12" fmla="*/ 875 w 1152"/>
              <a:gd name="T13" fmla="*/ 1133 h 1133"/>
              <a:gd name="T14" fmla="*/ 893 w 1152"/>
              <a:gd name="T15" fmla="*/ 893 h 1133"/>
              <a:gd name="T16" fmla="*/ 962 w 1152"/>
              <a:gd name="T17" fmla="*/ 792 h 1133"/>
              <a:gd name="T18" fmla="*/ 995 w 1152"/>
              <a:gd name="T19" fmla="*/ 410 h 1133"/>
              <a:gd name="T20" fmla="*/ 1134 w 1152"/>
              <a:gd name="T21" fmla="*/ 201 h 1133"/>
              <a:gd name="T22" fmla="*/ 1134 w 1152"/>
              <a:gd name="T23" fmla="*/ 166 h 1133"/>
              <a:gd name="T24" fmla="*/ 35 w 1152"/>
              <a:gd name="T25" fmla="*/ 1012 h 1133"/>
              <a:gd name="T26" fmla="*/ 206 w 1152"/>
              <a:gd name="T27" fmla="*/ 1012 h 1133"/>
              <a:gd name="T28" fmla="*/ 960 w 1152"/>
              <a:gd name="T29" fmla="*/ 1012 h 1133"/>
              <a:gd name="T30" fmla="*/ 790 w 1152"/>
              <a:gd name="T31" fmla="*/ 1012 h 1133"/>
              <a:gd name="T32" fmla="*/ 960 w 1152"/>
              <a:gd name="T33" fmla="*/ 1012 h 1133"/>
              <a:gd name="T34" fmla="*/ 756 w 1152"/>
              <a:gd name="T35" fmla="*/ 994 h 1133"/>
              <a:gd name="T36" fmla="*/ 138 w 1152"/>
              <a:gd name="T37" fmla="*/ 893 h 1133"/>
              <a:gd name="T38" fmla="*/ 177 w 1152"/>
              <a:gd name="T39" fmla="*/ 830 h 1133"/>
              <a:gd name="T40" fmla="*/ 647 w 1152"/>
              <a:gd name="T41" fmla="*/ 774 h 1133"/>
              <a:gd name="T42" fmla="*/ 858 w 1152"/>
              <a:gd name="T43" fmla="*/ 893 h 1133"/>
              <a:gd name="T44" fmla="*/ 944 w 1152"/>
              <a:gd name="T45" fmla="*/ 762 h 1133"/>
              <a:gd name="T46" fmla="*/ 326 w 1152"/>
              <a:gd name="T47" fmla="*/ 746 h 1133"/>
              <a:gd name="T48" fmla="*/ 35 w 1152"/>
              <a:gd name="T49" fmla="*/ 732 h 1133"/>
              <a:gd name="T50" fmla="*/ 960 w 1152"/>
              <a:gd name="T51" fmla="*/ 428 h 1133"/>
              <a:gd name="T52" fmla="*/ 144 w 1152"/>
              <a:gd name="T53" fmla="*/ 1012 h 1133"/>
              <a:gd name="T54" fmla="*/ 96 w 1152"/>
              <a:gd name="T55" fmla="*/ 1012 h 1133"/>
              <a:gd name="T56" fmla="*/ 144 w 1152"/>
              <a:gd name="T57" fmla="*/ 1012 h 1133"/>
              <a:gd name="T58" fmla="*/ 898 w 1152"/>
              <a:gd name="T59" fmla="*/ 1012 h 1133"/>
              <a:gd name="T60" fmla="*/ 851 w 1152"/>
              <a:gd name="T61" fmla="*/ 1012 h 1133"/>
              <a:gd name="T62" fmla="*/ 192 w 1152"/>
              <a:gd name="T63" fmla="*/ 350 h 1133"/>
              <a:gd name="T64" fmla="*/ 759 w 1152"/>
              <a:gd name="T65" fmla="*/ 350 h 1133"/>
              <a:gd name="T66" fmla="*/ 821 w 1152"/>
              <a:gd name="T67" fmla="*/ 332 h 1133"/>
              <a:gd name="T68" fmla="*/ 776 w 1152"/>
              <a:gd name="T69" fmla="*/ 315 h 1133"/>
              <a:gd name="T70" fmla="*/ 515 w 1152"/>
              <a:gd name="T71" fmla="*/ 17 h 1133"/>
              <a:gd name="T72" fmla="*/ 480 w 1152"/>
              <a:gd name="T73" fmla="*/ 17 h 1133"/>
              <a:gd name="T74" fmla="*/ 219 w 1152"/>
              <a:gd name="T75" fmla="*/ 315 h 1133"/>
              <a:gd name="T76" fmla="*/ 174 w 1152"/>
              <a:gd name="T77" fmla="*/ 332 h 1133"/>
              <a:gd name="T78" fmla="*/ 497 w 1152"/>
              <a:gd name="T79" fmla="*/ 88 h 1133"/>
              <a:gd name="T80" fmla="*/ 254 w 1152"/>
              <a:gd name="T81" fmla="*/ 315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2" h="1133">
                <a:moveTo>
                  <a:pt x="1134" y="166"/>
                </a:moveTo>
                <a:cubicBezTo>
                  <a:pt x="1038" y="166"/>
                  <a:pt x="960" y="244"/>
                  <a:pt x="960" y="340"/>
                </a:cubicBezTo>
                <a:cubicBezTo>
                  <a:pt x="960" y="393"/>
                  <a:pt x="960" y="393"/>
                  <a:pt x="960" y="393"/>
                </a:cubicBezTo>
                <a:cubicBezTo>
                  <a:pt x="17" y="393"/>
                  <a:pt x="17" y="393"/>
                  <a:pt x="17" y="393"/>
                </a:cubicBezTo>
                <a:cubicBezTo>
                  <a:pt x="8" y="393"/>
                  <a:pt x="0" y="401"/>
                  <a:pt x="0" y="410"/>
                </a:cubicBezTo>
                <a:cubicBezTo>
                  <a:pt x="0" y="732"/>
                  <a:pt x="0" y="732"/>
                  <a:pt x="0" y="732"/>
                </a:cubicBezTo>
                <a:cubicBezTo>
                  <a:pt x="0" y="757"/>
                  <a:pt x="13" y="780"/>
                  <a:pt x="33" y="792"/>
                </a:cubicBezTo>
                <a:cubicBezTo>
                  <a:pt x="55" y="805"/>
                  <a:pt x="78" y="814"/>
                  <a:pt x="103" y="821"/>
                </a:cubicBezTo>
                <a:cubicBezTo>
                  <a:pt x="103" y="893"/>
                  <a:pt x="103" y="893"/>
                  <a:pt x="103" y="893"/>
                </a:cubicBezTo>
                <a:cubicBezTo>
                  <a:pt x="45" y="902"/>
                  <a:pt x="0" y="952"/>
                  <a:pt x="0" y="1012"/>
                </a:cubicBezTo>
                <a:cubicBezTo>
                  <a:pt x="0" y="1078"/>
                  <a:pt x="54" y="1133"/>
                  <a:pt x="120" y="1133"/>
                </a:cubicBezTo>
                <a:cubicBezTo>
                  <a:pt x="180" y="1133"/>
                  <a:pt x="231" y="1088"/>
                  <a:pt x="239" y="1030"/>
                </a:cubicBezTo>
                <a:cubicBezTo>
                  <a:pt x="756" y="1030"/>
                  <a:pt x="756" y="1030"/>
                  <a:pt x="756" y="1030"/>
                </a:cubicBezTo>
                <a:cubicBezTo>
                  <a:pt x="765" y="1088"/>
                  <a:pt x="815" y="1133"/>
                  <a:pt x="875" y="1133"/>
                </a:cubicBezTo>
                <a:cubicBezTo>
                  <a:pt x="941" y="1133"/>
                  <a:pt x="995" y="1078"/>
                  <a:pt x="995" y="1012"/>
                </a:cubicBezTo>
                <a:cubicBezTo>
                  <a:pt x="995" y="952"/>
                  <a:pt x="951" y="902"/>
                  <a:pt x="893" y="893"/>
                </a:cubicBezTo>
                <a:cubicBezTo>
                  <a:pt x="893" y="820"/>
                  <a:pt x="893" y="820"/>
                  <a:pt x="893" y="820"/>
                </a:cubicBezTo>
                <a:cubicBezTo>
                  <a:pt x="917" y="814"/>
                  <a:pt x="940" y="805"/>
                  <a:pt x="962" y="792"/>
                </a:cubicBezTo>
                <a:cubicBezTo>
                  <a:pt x="983" y="780"/>
                  <a:pt x="995" y="757"/>
                  <a:pt x="995" y="732"/>
                </a:cubicBezTo>
                <a:cubicBezTo>
                  <a:pt x="995" y="410"/>
                  <a:pt x="995" y="410"/>
                  <a:pt x="995" y="410"/>
                </a:cubicBezTo>
                <a:cubicBezTo>
                  <a:pt x="995" y="340"/>
                  <a:pt x="995" y="340"/>
                  <a:pt x="995" y="340"/>
                </a:cubicBezTo>
                <a:cubicBezTo>
                  <a:pt x="995" y="264"/>
                  <a:pt x="1058" y="201"/>
                  <a:pt x="1134" y="201"/>
                </a:cubicBezTo>
                <a:cubicBezTo>
                  <a:pt x="1144" y="201"/>
                  <a:pt x="1152" y="193"/>
                  <a:pt x="1152" y="184"/>
                </a:cubicBezTo>
                <a:cubicBezTo>
                  <a:pt x="1152" y="174"/>
                  <a:pt x="1144" y="166"/>
                  <a:pt x="1134" y="166"/>
                </a:cubicBezTo>
                <a:close/>
                <a:moveTo>
                  <a:pt x="120" y="1097"/>
                </a:moveTo>
                <a:cubicBezTo>
                  <a:pt x="73" y="1097"/>
                  <a:pt x="35" y="1059"/>
                  <a:pt x="35" y="1012"/>
                </a:cubicBezTo>
                <a:cubicBezTo>
                  <a:pt x="35" y="965"/>
                  <a:pt x="73" y="926"/>
                  <a:pt x="120" y="926"/>
                </a:cubicBezTo>
                <a:cubicBezTo>
                  <a:pt x="167" y="926"/>
                  <a:pt x="206" y="965"/>
                  <a:pt x="206" y="1012"/>
                </a:cubicBezTo>
                <a:cubicBezTo>
                  <a:pt x="206" y="1059"/>
                  <a:pt x="167" y="1097"/>
                  <a:pt x="120" y="1097"/>
                </a:cubicBezTo>
                <a:close/>
                <a:moveTo>
                  <a:pt x="960" y="1012"/>
                </a:moveTo>
                <a:cubicBezTo>
                  <a:pt x="960" y="1059"/>
                  <a:pt x="922" y="1097"/>
                  <a:pt x="875" y="1097"/>
                </a:cubicBezTo>
                <a:cubicBezTo>
                  <a:pt x="828" y="1097"/>
                  <a:pt x="790" y="1059"/>
                  <a:pt x="790" y="1012"/>
                </a:cubicBezTo>
                <a:cubicBezTo>
                  <a:pt x="790" y="965"/>
                  <a:pt x="828" y="926"/>
                  <a:pt x="875" y="926"/>
                </a:cubicBezTo>
                <a:cubicBezTo>
                  <a:pt x="922" y="926"/>
                  <a:pt x="960" y="965"/>
                  <a:pt x="960" y="1012"/>
                </a:cubicBezTo>
                <a:close/>
                <a:moveTo>
                  <a:pt x="858" y="893"/>
                </a:moveTo>
                <a:cubicBezTo>
                  <a:pt x="805" y="901"/>
                  <a:pt x="764" y="942"/>
                  <a:pt x="756" y="994"/>
                </a:cubicBezTo>
                <a:cubicBezTo>
                  <a:pt x="239" y="994"/>
                  <a:pt x="239" y="994"/>
                  <a:pt x="239" y="994"/>
                </a:cubicBezTo>
                <a:cubicBezTo>
                  <a:pt x="231" y="942"/>
                  <a:pt x="190" y="901"/>
                  <a:pt x="138" y="893"/>
                </a:cubicBezTo>
                <a:cubicBezTo>
                  <a:pt x="138" y="827"/>
                  <a:pt x="138" y="827"/>
                  <a:pt x="138" y="827"/>
                </a:cubicBezTo>
                <a:cubicBezTo>
                  <a:pt x="151" y="829"/>
                  <a:pt x="164" y="830"/>
                  <a:pt x="177" y="830"/>
                </a:cubicBezTo>
                <a:cubicBezTo>
                  <a:pt x="239" y="830"/>
                  <a:pt x="301" y="811"/>
                  <a:pt x="348" y="774"/>
                </a:cubicBezTo>
                <a:cubicBezTo>
                  <a:pt x="431" y="708"/>
                  <a:pt x="565" y="708"/>
                  <a:pt x="647" y="774"/>
                </a:cubicBezTo>
                <a:cubicBezTo>
                  <a:pt x="704" y="819"/>
                  <a:pt x="783" y="837"/>
                  <a:pt x="858" y="827"/>
                </a:cubicBezTo>
                <a:lnTo>
                  <a:pt x="858" y="893"/>
                </a:lnTo>
                <a:close/>
                <a:moveTo>
                  <a:pt x="960" y="732"/>
                </a:moveTo>
                <a:cubicBezTo>
                  <a:pt x="960" y="745"/>
                  <a:pt x="954" y="756"/>
                  <a:pt x="944" y="762"/>
                </a:cubicBezTo>
                <a:cubicBezTo>
                  <a:pt x="861" y="811"/>
                  <a:pt x="742" y="804"/>
                  <a:pt x="668" y="746"/>
                </a:cubicBezTo>
                <a:cubicBezTo>
                  <a:pt x="574" y="672"/>
                  <a:pt x="421" y="672"/>
                  <a:pt x="326" y="746"/>
                </a:cubicBezTo>
                <a:cubicBezTo>
                  <a:pt x="253" y="804"/>
                  <a:pt x="134" y="811"/>
                  <a:pt x="51" y="762"/>
                </a:cubicBezTo>
                <a:cubicBezTo>
                  <a:pt x="41" y="756"/>
                  <a:pt x="35" y="745"/>
                  <a:pt x="35" y="732"/>
                </a:cubicBezTo>
                <a:cubicBezTo>
                  <a:pt x="35" y="428"/>
                  <a:pt x="35" y="428"/>
                  <a:pt x="35" y="428"/>
                </a:cubicBezTo>
                <a:cubicBezTo>
                  <a:pt x="960" y="428"/>
                  <a:pt x="960" y="428"/>
                  <a:pt x="960" y="428"/>
                </a:cubicBezTo>
                <a:lnTo>
                  <a:pt x="960" y="732"/>
                </a:lnTo>
                <a:close/>
                <a:moveTo>
                  <a:pt x="144" y="1012"/>
                </a:moveTo>
                <a:cubicBezTo>
                  <a:pt x="144" y="1025"/>
                  <a:pt x="133" y="1036"/>
                  <a:pt x="120" y="1036"/>
                </a:cubicBezTo>
                <a:cubicBezTo>
                  <a:pt x="107" y="1036"/>
                  <a:pt x="96" y="1025"/>
                  <a:pt x="96" y="1012"/>
                </a:cubicBezTo>
                <a:cubicBezTo>
                  <a:pt x="96" y="999"/>
                  <a:pt x="107" y="989"/>
                  <a:pt x="120" y="989"/>
                </a:cubicBezTo>
                <a:cubicBezTo>
                  <a:pt x="133" y="989"/>
                  <a:pt x="144" y="999"/>
                  <a:pt x="144" y="1012"/>
                </a:cubicBezTo>
                <a:close/>
                <a:moveTo>
                  <a:pt x="875" y="989"/>
                </a:moveTo>
                <a:cubicBezTo>
                  <a:pt x="888" y="989"/>
                  <a:pt x="898" y="999"/>
                  <a:pt x="898" y="1012"/>
                </a:cubicBezTo>
                <a:cubicBezTo>
                  <a:pt x="898" y="1025"/>
                  <a:pt x="888" y="1036"/>
                  <a:pt x="875" y="1036"/>
                </a:cubicBezTo>
                <a:cubicBezTo>
                  <a:pt x="862" y="1036"/>
                  <a:pt x="851" y="1025"/>
                  <a:pt x="851" y="1012"/>
                </a:cubicBezTo>
                <a:cubicBezTo>
                  <a:pt x="851" y="999"/>
                  <a:pt x="862" y="989"/>
                  <a:pt x="875" y="989"/>
                </a:cubicBezTo>
                <a:close/>
                <a:moveTo>
                  <a:pt x="192" y="350"/>
                </a:moveTo>
                <a:cubicBezTo>
                  <a:pt x="236" y="350"/>
                  <a:pt x="236" y="350"/>
                  <a:pt x="236" y="350"/>
                </a:cubicBezTo>
                <a:cubicBezTo>
                  <a:pt x="759" y="350"/>
                  <a:pt x="759" y="350"/>
                  <a:pt x="759" y="350"/>
                </a:cubicBezTo>
                <a:cubicBezTo>
                  <a:pt x="803" y="350"/>
                  <a:pt x="803" y="350"/>
                  <a:pt x="803" y="350"/>
                </a:cubicBezTo>
                <a:cubicBezTo>
                  <a:pt x="813" y="350"/>
                  <a:pt x="821" y="342"/>
                  <a:pt x="821" y="332"/>
                </a:cubicBezTo>
                <a:cubicBezTo>
                  <a:pt x="821" y="323"/>
                  <a:pt x="813" y="315"/>
                  <a:pt x="803" y="315"/>
                </a:cubicBezTo>
                <a:cubicBezTo>
                  <a:pt x="776" y="315"/>
                  <a:pt x="776" y="315"/>
                  <a:pt x="776" y="315"/>
                </a:cubicBezTo>
                <a:cubicBezTo>
                  <a:pt x="767" y="175"/>
                  <a:pt x="655" y="63"/>
                  <a:pt x="515" y="54"/>
                </a:cubicBezTo>
                <a:cubicBezTo>
                  <a:pt x="515" y="17"/>
                  <a:pt x="515" y="17"/>
                  <a:pt x="515" y="17"/>
                </a:cubicBezTo>
                <a:cubicBezTo>
                  <a:pt x="515" y="8"/>
                  <a:pt x="507" y="0"/>
                  <a:pt x="497" y="0"/>
                </a:cubicBezTo>
                <a:cubicBezTo>
                  <a:pt x="488" y="0"/>
                  <a:pt x="480" y="8"/>
                  <a:pt x="480" y="17"/>
                </a:cubicBezTo>
                <a:cubicBezTo>
                  <a:pt x="480" y="54"/>
                  <a:pt x="480" y="54"/>
                  <a:pt x="480" y="54"/>
                </a:cubicBezTo>
                <a:cubicBezTo>
                  <a:pt x="340" y="63"/>
                  <a:pt x="228" y="175"/>
                  <a:pt x="219" y="315"/>
                </a:cubicBezTo>
                <a:cubicBezTo>
                  <a:pt x="192" y="315"/>
                  <a:pt x="192" y="315"/>
                  <a:pt x="192" y="315"/>
                </a:cubicBezTo>
                <a:cubicBezTo>
                  <a:pt x="182" y="315"/>
                  <a:pt x="174" y="323"/>
                  <a:pt x="174" y="332"/>
                </a:cubicBezTo>
                <a:cubicBezTo>
                  <a:pt x="174" y="342"/>
                  <a:pt x="182" y="350"/>
                  <a:pt x="192" y="350"/>
                </a:cubicBezTo>
                <a:close/>
                <a:moveTo>
                  <a:pt x="497" y="88"/>
                </a:moveTo>
                <a:cubicBezTo>
                  <a:pt x="626" y="88"/>
                  <a:pt x="732" y="188"/>
                  <a:pt x="741" y="315"/>
                </a:cubicBezTo>
                <a:cubicBezTo>
                  <a:pt x="254" y="315"/>
                  <a:pt x="254" y="315"/>
                  <a:pt x="254" y="315"/>
                </a:cubicBezTo>
                <a:cubicBezTo>
                  <a:pt x="263" y="188"/>
                  <a:pt x="369" y="88"/>
                  <a:pt x="497" y="88"/>
                </a:cubicBezTo>
                <a:close/>
              </a:path>
            </a:pathLst>
          </a:custGeom>
          <a:solidFill>
            <a:srgbClr val="00015E"/>
          </a:solidFill>
          <a:ln>
            <a:solidFill>
              <a:srgbClr val="00015E"/>
            </a:solidFill>
          </a:ln>
        </p:spPr>
        <p:txBody>
          <a:bodyPr vert="horz" wrap="square" lIns="91440" tIns="45720" rIns="91440" bIns="45720" numCol="1" anchor="t" anchorCtr="0" compatLnSpc="1">
            <a:prstTxWarp prst="textNoShape">
              <a:avLst/>
            </a:prstTxWarp>
          </a:bodyPr>
          <a:lstStyle/>
          <a:p>
            <a:pPr marL="0" marR="0" lvl="0" indent="0" defTabSz="913607"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lumMod val="65000"/>
                  <a:lumOff val="35000"/>
                </a:srgbClr>
              </a:solidFill>
              <a:effectLst/>
              <a:uLnTx/>
              <a:uFillTx/>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A50BCD21-CD51-9F73-24D0-B96EA8BD99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18132" y="3783941"/>
            <a:ext cx="994786" cy="967365"/>
          </a:xfrm>
          <a:prstGeom prst="rect">
            <a:avLst/>
          </a:prstGeom>
        </p:spPr>
      </p:pic>
      <p:sp>
        <p:nvSpPr>
          <p:cNvPr id="12" name="Freeform 312">
            <a:extLst>
              <a:ext uri="{FF2B5EF4-FFF2-40B4-BE49-F238E27FC236}">
                <a16:creationId xmlns:a16="http://schemas.microsoft.com/office/drawing/2014/main" id="{39A5E96A-BA94-9659-D6E9-7B2A2DC73734}"/>
              </a:ext>
              <a:ext uri="{C183D7F6-B498-43B3-948B-1728B52AA6E4}">
                <adec:decorative xmlns:adec="http://schemas.microsoft.com/office/drawing/2017/decorative" val="1"/>
              </a:ext>
            </a:extLst>
          </p:cNvPr>
          <p:cNvSpPr>
            <a:spLocks noChangeAspect="1" noEditPoints="1"/>
          </p:cNvSpPr>
          <p:nvPr/>
        </p:nvSpPr>
        <p:spPr bwMode="auto">
          <a:xfrm rot="16200000">
            <a:off x="1081552" y="3712522"/>
            <a:ext cx="734561" cy="1010635"/>
          </a:xfrm>
          <a:custGeom>
            <a:avLst/>
            <a:gdLst>
              <a:gd name="T0" fmla="*/ 1280 w 1709"/>
              <a:gd name="T1" fmla="*/ 192 h 2309"/>
              <a:gd name="T2" fmla="*/ 1280 w 1709"/>
              <a:gd name="T3" fmla="*/ 455 h 2309"/>
              <a:gd name="T4" fmla="*/ 1400 w 1709"/>
              <a:gd name="T5" fmla="*/ 439 h 2309"/>
              <a:gd name="T6" fmla="*/ 214 w 1709"/>
              <a:gd name="T7" fmla="*/ 669 h 2309"/>
              <a:gd name="T8" fmla="*/ 251 w 1709"/>
              <a:gd name="T9" fmla="*/ 1480 h 2309"/>
              <a:gd name="T10" fmla="*/ 278 w 1709"/>
              <a:gd name="T11" fmla="*/ 1416 h 2309"/>
              <a:gd name="T12" fmla="*/ 639 w 1709"/>
              <a:gd name="T13" fmla="*/ 585 h 2309"/>
              <a:gd name="T14" fmla="*/ 655 w 1709"/>
              <a:gd name="T15" fmla="*/ 616 h 2309"/>
              <a:gd name="T16" fmla="*/ 714 w 1709"/>
              <a:gd name="T17" fmla="*/ 790 h 2309"/>
              <a:gd name="T18" fmla="*/ 841 w 1709"/>
              <a:gd name="T19" fmla="*/ 1297 h 2309"/>
              <a:gd name="T20" fmla="*/ 879 w 1709"/>
              <a:gd name="T21" fmla="*/ 1528 h 2309"/>
              <a:gd name="T22" fmla="*/ 1642 w 1709"/>
              <a:gd name="T23" fmla="*/ 40 h 2309"/>
              <a:gd name="T24" fmla="*/ 1609 w 1709"/>
              <a:gd name="T25" fmla="*/ 19 h 2309"/>
              <a:gd name="T26" fmla="*/ 1577 w 1709"/>
              <a:gd name="T27" fmla="*/ 6 h 2309"/>
              <a:gd name="T28" fmla="*/ 1530 w 1709"/>
              <a:gd name="T29" fmla="*/ 0 h 2309"/>
              <a:gd name="T30" fmla="*/ 542 w 1709"/>
              <a:gd name="T31" fmla="*/ 5 h 2309"/>
              <a:gd name="T32" fmla="*/ 511 w 1709"/>
              <a:gd name="T33" fmla="*/ 15 h 2309"/>
              <a:gd name="T34" fmla="*/ 486 w 1709"/>
              <a:gd name="T35" fmla="*/ 29 h 2309"/>
              <a:gd name="T36" fmla="*/ 451 w 1709"/>
              <a:gd name="T37" fmla="*/ 58 h 2309"/>
              <a:gd name="T38" fmla="*/ 150 w 1709"/>
              <a:gd name="T39" fmla="*/ 407 h 2309"/>
              <a:gd name="T40" fmla="*/ 113 w 1709"/>
              <a:gd name="T41" fmla="*/ 417 h 2309"/>
              <a:gd name="T42" fmla="*/ 89 w 1709"/>
              <a:gd name="T43" fmla="*/ 429 h 2309"/>
              <a:gd name="T44" fmla="*/ 48 w 1709"/>
              <a:gd name="T45" fmla="*/ 461 h 2309"/>
              <a:gd name="T46" fmla="*/ 53 w 1709"/>
              <a:gd name="T47" fmla="*/ 2257 h 2309"/>
              <a:gd name="T48" fmla="*/ 81 w 1709"/>
              <a:gd name="T49" fmla="*/ 2280 h 2309"/>
              <a:gd name="T50" fmla="*/ 107 w 1709"/>
              <a:gd name="T51" fmla="*/ 2294 h 2309"/>
              <a:gd name="T52" fmla="*/ 138 w 1709"/>
              <a:gd name="T53" fmla="*/ 2304 h 2309"/>
              <a:gd name="T54" fmla="*/ 1125 w 1709"/>
              <a:gd name="T55" fmla="*/ 2309 h 2309"/>
              <a:gd name="T56" fmla="*/ 1172 w 1709"/>
              <a:gd name="T57" fmla="*/ 2303 h 2309"/>
              <a:gd name="T58" fmla="*/ 1201 w 1709"/>
              <a:gd name="T59" fmla="*/ 2292 h 2309"/>
              <a:gd name="T60" fmla="*/ 1224 w 1709"/>
              <a:gd name="T61" fmla="*/ 2279 h 2309"/>
              <a:gd name="T62" fmla="*/ 1256 w 1709"/>
              <a:gd name="T63" fmla="*/ 2252 h 2309"/>
              <a:gd name="T64" fmla="*/ 1549 w 1709"/>
              <a:gd name="T65" fmla="*/ 1903 h 2309"/>
              <a:gd name="T66" fmla="*/ 1589 w 1709"/>
              <a:gd name="T67" fmla="*/ 1894 h 2309"/>
              <a:gd name="T68" fmla="*/ 1614 w 1709"/>
              <a:gd name="T69" fmla="*/ 1883 h 2309"/>
              <a:gd name="T70" fmla="*/ 1642 w 1709"/>
              <a:gd name="T71" fmla="*/ 1865 h 2309"/>
              <a:gd name="T72" fmla="*/ 1709 w 1709"/>
              <a:gd name="T73" fmla="*/ 1726 h 2309"/>
              <a:gd name="T74" fmla="*/ 1179 w 1709"/>
              <a:gd name="T75" fmla="*/ 2219 h 2309"/>
              <a:gd name="T76" fmla="*/ 984 w 1709"/>
              <a:gd name="T77" fmla="*/ 1905 h 2309"/>
              <a:gd name="T78" fmla="*/ 452 w 1709"/>
              <a:gd name="T79" fmla="*/ 1848 h 2309"/>
              <a:gd name="T80" fmla="*/ 485 w 1709"/>
              <a:gd name="T81" fmla="*/ 1875 h 2309"/>
              <a:gd name="T82" fmla="*/ 507 w 1709"/>
              <a:gd name="T83" fmla="*/ 1888 h 2309"/>
              <a:gd name="T84" fmla="*/ 536 w 1709"/>
              <a:gd name="T85" fmla="*/ 1898 h 2309"/>
              <a:gd name="T86" fmla="*/ 583 w 1709"/>
              <a:gd name="T87" fmla="*/ 1905 h 2309"/>
              <a:gd name="T88" fmla="*/ 117 w 1709"/>
              <a:gd name="T89" fmla="*/ 2214 h 2309"/>
              <a:gd name="T90" fmla="*/ 404 w 1709"/>
              <a:gd name="T91" fmla="*/ 1726 h 2309"/>
              <a:gd name="T92" fmla="*/ 503 w 1709"/>
              <a:gd name="T93" fmla="*/ 112 h 2309"/>
              <a:gd name="T94" fmla="*/ 1592 w 1709"/>
              <a:gd name="T95" fmla="*/ 1809 h 2309"/>
              <a:gd name="T96" fmla="*/ 529 w 1709"/>
              <a:gd name="T97" fmla="*/ 1815 h 2309"/>
              <a:gd name="T98" fmla="*/ 905 w 1709"/>
              <a:gd name="T99" fmla="*/ 449 h 2309"/>
              <a:gd name="T100" fmla="*/ 1474 w 1709"/>
              <a:gd name="T101" fmla="*/ 1414 h 2309"/>
              <a:gd name="T102" fmla="*/ 1332 w 1709"/>
              <a:gd name="T103" fmla="*/ 1481 h 2309"/>
              <a:gd name="T104" fmla="*/ 1332 w 1709"/>
              <a:gd name="T105" fmla="*/ 1556 h 2309"/>
              <a:gd name="T106" fmla="*/ 841 w 1709"/>
              <a:gd name="T107" fmla="*/ 1135 h 2309"/>
              <a:gd name="T108" fmla="*/ 880 w 1709"/>
              <a:gd name="T109" fmla="*/ 1172 h 2309"/>
              <a:gd name="T110" fmla="*/ 879 w 1709"/>
              <a:gd name="T111" fmla="*/ 548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9" h="2309">
                <a:moveTo>
                  <a:pt x="1280" y="530"/>
                </a:moveTo>
                <a:cubicBezTo>
                  <a:pt x="1384" y="530"/>
                  <a:pt x="1384" y="530"/>
                  <a:pt x="1384" y="530"/>
                </a:cubicBezTo>
                <a:cubicBezTo>
                  <a:pt x="1434" y="530"/>
                  <a:pt x="1474" y="489"/>
                  <a:pt x="1474" y="439"/>
                </a:cubicBezTo>
                <a:cubicBezTo>
                  <a:pt x="1474" y="282"/>
                  <a:pt x="1474" y="282"/>
                  <a:pt x="1474" y="282"/>
                </a:cubicBezTo>
                <a:cubicBezTo>
                  <a:pt x="1474" y="232"/>
                  <a:pt x="1434" y="192"/>
                  <a:pt x="1384" y="192"/>
                </a:cubicBezTo>
                <a:cubicBezTo>
                  <a:pt x="1280" y="192"/>
                  <a:pt x="1280" y="192"/>
                  <a:pt x="1280" y="192"/>
                </a:cubicBezTo>
                <a:cubicBezTo>
                  <a:pt x="1230" y="192"/>
                  <a:pt x="1190" y="232"/>
                  <a:pt x="1190" y="282"/>
                </a:cubicBezTo>
                <a:cubicBezTo>
                  <a:pt x="1190" y="439"/>
                  <a:pt x="1190" y="439"/>
                  <a:pt x="1190" y="439"/>
                </a:cubicBezTo>
                <a:cubicBezTo>
                  <a:pt x="1190" y="489"/>
                  <a:pt x="1230" y="530"/>
                  <a:pt x="1280" y="530"/>
                </a:cubicBezTo>
                <a:close/>
                <a:moveTo>
                  <a:pt x="1400" y="439"/>
                </a:moveTo>
                <a:cubicBezTo>
                  <a:pt x="1400" y="448"/>
                  <a:pt x="1393" y="455"/>
                  <a:pt x="1384" y="455"/>
                </a:cubicBezTo>
                <a:cubicBezTo>
                  <a:pt x="1280" y="455"/>
                  <a:pt x="1280" y="455"/>
                  <a:pt x="1280" y="455"/>
                </a:cubicBezTo>
                <a:cubicBezTo>
                  <a:pt x="1272" y="455"/>
                  <a:pt x="1265" y="448"/>
                  <a:pt x="1265" y="439"/>
                </a:cubicBezTo>
                <a:cubicBezTo>
                  <a:pt x="1265" y="282"/>
                  <a:pt x="1265" y="282"/>
                  <a:pt x="1265" y="282"/>
                </a:cubicBezTo>
                <a:cubicBezTo>
                  <a:pt x="1265" y="273"/>
                  <a:pt x="1272" y="267"/>
                  <a:pt x="1280" y="267"/>
                </a:cubicBezTo>
                <a:cubicBezTo>
                  <a:pt x="1384" y="267"/>
                  <a:pt x="1384" y="267"/>
                  <a:pt x="1384" y="267"/>
                </a:cubicBezTo>
                <a:cubicBezTo>
                  <a:pt x="1393" y="267"/>
                  <a:pt x="1400" y="273"/>
                  <a:pt x="1400" y="282"/>
                </a:cubicBezTo>
                <a:lnTo>
                  <a:pt x="1400" y="439"/>
                </a:lnTo>
                <a:close/>
                <a:moveTo>
                  <a:pt x="289" y="669"/>
                </a:moveTo>
                <a:cubicBezTo>
                  <a:pt x="289" y="1092"/>
                  <a:pt x="289" y="1092"/>
                  <a:pt x="289" y="1092"/>
                </a:cubicBezTo>
                <a:cubicBezTo>
                  <a:pt x="289" y="1112"/>
                  <a:pt x="272" y="1129"/>
                  <a:pt x="252" y="1129"/>
                </a:cubicBezTo>
                <a:cubicBezTo>
                  <a:pt x="242" y="1129"/>
                  <a:pt x="232" y="1125"/>
                  <a:pt x="225" y="1118"/>
                </a:cubicBezTo>
                <a:cubicBezTo>
                  <a:pt x="218" y="1111"/>
                  <a:pt x="214" y="1101"/>
                  <a:pt x="214" y="1092"/>
                </a:cubicBezTo>
                <a:cubicBezTo>
                  <a:pt x="214" y="669"/>
                  <a:pt x="214" y="669"/>
                  <a:pt x="214" y="669"/>
                </a:cubicBezTo>
                <a:cubicBezTo>
                  <a:pt x="214" y="648"/>
                  <a:pt x="231" y="631"/>
                  <a:pt x="252" y="631"/>
                </a:cubicBezTo>
                <a:cubicBezTo>
                  <a:pt x="272" y="631"/>
                  <a:pt x="289" y="648"/>
                  <a:pt x="289" y="669"/>
                </a:cubicBezTo>
                <a:close/>
                <a:moveTo>
                  <a:pt x="278" y="1416"/>
                </a:moveTo>
                <a:cubicBezTo>
                  <a:pt x="285" y="1422"/>
                  <a:pt x="289" y="1432"/>
                  <a:pt x="289" y="1442"/>
                </a:cubicBezTo>
                <a:cubicBezTo>
                  <a:pt x="289" y="1451"/>
                  <a:pt x="285" y="1461"/>
                  <a:pt x="278" y="1468"/>
                </a:cubicBezTo>
                <a:cubicBezTo>
                  <a:pt x="272" y="1475"/>
                  <a:pt x="262" y="1480"/>
                  <a:pt x="251" y="1480"/>
                </a:cubicBezTo>
                <a:cubicBezTo>
                  <a:pt x="241" y="1480"/>
                  <a:pt x="231" y="1475"/>
                  <a:pt x="225" y="1468"/>
                </a:cubicBezTo>
                <a:cubicBezTo>
                  <a:pt x="218" y="1461"/>
                  <a:pt x="214" y="1451"/>
                  <a:pt x="214" y="1442"/>
                </a:cubicBezTo>
                <a:cubicBezTo>
                  <a:pt x="214" y="1433"/>
                  <a:pt x="218" y="1423"/>
                  <a:pt x="225" y="1416"/>
                </a:cubicBezTo>
                <a:cubicBezTo>
                  <a:pt x="232" y="1409"/>
                  <a:pt x="241" y="1405"/>
                  <a:pt x="252" y="1405"/>
                </a:cubicBezTo>
                <a:cubicBezTo>
                  <a:pt x="252" y="1405"/>
                  <a:pt x="252" y="1405"/>
                  <a:pt x="252" y="1405"/>
                </a:cubicBezTo>
                <a:cubicBezTo>
                  <a:pt x="262" y="1405"/>
                  <a:pt x="271" y="1409"/>
                  <a:pt x="278" y="1416"/>
                </a:cubicBezTo>
                <a:close/>
                <a:moveTo>
                  <a:pt x="289" y="1267"/>
                </a:moveTo>
                <a:cubicBezTo>
                  <a:pt x="289" y="1287"/>
                  <a:pt x="272" y="1304"/>
                  <a:pt x="251" y="1304"/>
                </a:cubicBezTo>
                <a:cubicBezTo>
                  <a:pt x="231" y="1304"/>
                  <a:pt x="214" y="1287"/>
                  <a:pt x="214" y="1267"/>
                </a:cubicBezTo>
                <a:cubicBezTo>
                  <a:pt x="214" y="1246"/>
                  <a:pt x="231" y="1229"/>
                  <a:pt x="251" y="1229"/>
                </a:cubicBezTo>
                <a:cubicBezTo>
                  <a:pt x="272" y="1229"/>
                  <a:pt x="289" y="1246"/>
                  <a:pt x="289" y="1267"/>
                </a:cubicBezTo>
                <a:close/>
                <a:moveTo>
                  <a:pt x="639" y="585"/>
                </a:moveTo>
                <a:cubicBezTo>
                  <a:pt x="639" y="229"/>
                  <a:pt x="639" y="229"/>
                  <a:pt x="639" y="229"/>
                </a:cubicBezTo>
                <a:cubicBezTo>
                  <a:pt x="639" y="208"/>
                  <a:pt x="656" y="192"/>
                  <a:pt x="677" y="192"/>
                </a:cubicBezTo>
                <a:cubicBezTo>
                  <a:pt x="697" y="192"/>
                  <a:pt x="714" y="209"/>
                  <a:pt x="714" y="229"/>
                </a:cubicBezTo>
                <a:cubicBezTo>
                  <a:pt x="714" y="585"/>
                  <a:pt x="714" y="585"/>
                  <a:pt x="714" y="585"/>
                </a:cubicBezTo>
                <a:cubicBezTo>
                  <a:pt x="714" y="606"/>
                  <a:pt x="697" y="623"/>
                  <a:pt x="677" y="623"/>
                </a:cubicBezTo>
                <a:cubicBezTo>
                  <a:pt x="669" y="623"/>
                  <a:pt x="662" y="621"/>
                  <a:pt x="655" y="616"/>
                </a:cubicBezTo>
                <a:cubicBezTo>
                  <a:pt x="645" y="609"/>
                  <a:pt x="639" y="598"/>
                  <a:pt x="639" y="585"/>
                </a:cubicBezTo>
                <a:close/>
                <a:moveTo>
                  <a:pt x="639" y="1321"/>
                </a:moveTo>
                <a:cubicBezTo>
                  <a:pt x="639" y="790"/>
                  <a:pt x="639" y="790"/>
                  <a:pt x="639" y="790"/>
                </a:cubicBezTo>
                <a:cubicBezTo>
                  <a:pt x="639" y="777"/>
                  <a:pt x="645" y="766"/>
                  <a:pt x="655" y="759"/>
                </a:cubicBezTo>
                <a:cubicBezTo>
                  <a:pt x="662" y="755"/>
                  <a:pt x="669" y="752"/>
                  <a:pt x="677" y="752"/>
                </a:cubicBezTo>
                <a:cubicBezTo>
                  <a:pt x="697" y="752"/>
                  <a:pt x="714" y="769"/>
                  <a:pt x="714" y="790"/>
                </a:cubicBezTo>
                <a:cubicBezTo>
                  <a:pt x="714" y="1321"/>
                  <a:pt x="714" y="1321"/>
                  <a:pt x="714" y="1321"/>
                </a:cubicBezTo>
                <a:cubicBezTo>
                  <a:pt x="714" y="1341"/>
                  <a:pt x="697" y="1358"/>
                  <a:pt x="677" y="1358"/>
                </a:cubicBezTo>
                <a:cubicBezTo>
                  <a:pt x="669" y="1358"/>
                  <a:pt x="662" y="1356"/>
                  <a:pt x="655" y="1351"/>
                </a:cubicBezTo>
                <a:cubicBezTo>
                  <a:pt x="645" y="1344"/>
                  <a:pt x="639" y="1333"/>
                  <a:pt x="639" y="1321"/>
                </a:cubicBezTo>
                <a:close/>
                <a:moveTo>
                  <a:pt x="841" y="1490"/>
                </a:moveTo>
                <a:cubicBezTo>
                  <a:pt x="841" y="1297"/>
                  <a:pt x="841" y="1297"/>
                  <a:pt x="841" y="1297"/>
                </a:cubicBezTo>
                <a:cubicBezTo>
                  <a:pt x="841" y="1276"/>
                  <a:pt x="858" y="1259"/>
                  <a:pt x="879" y="1259"/>
                </a:cubicBezTo>
                <a:cubicBezTo>
                  <a:pt x="880" y="1259"/>
                  <a:pt x="880" y="1259"/>
                  <a:pt x="880" y="1259"/>
                </a:cubicBezTo>
                <a:cubicBezTo>
                  <a:pt x="899" y="1260"/>
                  <a:pt x="916" y="1276"/>
                  <a:pt x="916" y="1297"/>
                </a:cubicBezTo>
                <a:cubicBezTo>
                  <a:pt x="916" y="1490"/>
                  <a:pt x="916" y="1490"/>
                  <a:pt x="916" y="1490"/>
                </a:cubicBezTo>
                <a:cubicBezTo>
                  <a:pt x="916" y="1511"/>
                  <a:pt x="899" y="1528"/>
                  <a:pt x="880" y="1528"/>
                </a:cubicBezTo>
                <a:cubicBezTo>
                  <a:pt x="879" y="1528"/>
                  <a:pt x="879" y="1528"/>
                  <a:pt x="879" y="1528"/>
                </a:cubicBezTo>
                <a:cubicBezTo>
                  <a:pt x="858" y="1528"/>
                  <a:pt x="841" y="1512"/>
                  <a:pt x="841" y="1490"/>
                </a:cubicBezTo>
                <a:close/>
                <a:moveTo>
                  <a:pt x="1662" y="58"/>
                </a:moveTo>
                <a:cubicBezTo>
                  <a:pt x="1660" y="57"/>
                  <a:pt x="1660" y="57"/>
                  <a:pt x="1660" y="57"/>
                </a:cubicBezTo>
                <a:cubicBezTo>
                  <a:pt x="1659" y="55"/>
                  <a:pt x="1657" y="53"/>
                  <a:pt x="1656" y="52"/>
                </a:cubicBezTo>
                <a:cubicBezTo>
                  <a:pt x="1653" y="49"/>
                  <a:pt x="1650" y="46"/>
                  <a:pt x="1648" y="44"/>
                </a:cubicBezTo>
                <a:cubicBezTo>
                  <a:pt x="1646" y="43"/>
                  <a:pt x="1644" y="41"/>
                  <a:pt x="1642" y="40"/>
                </a:cubicBezTo>
                <a:cubicBezTo>
                  <a:pt x="1640" y="38"/>
                  <a:pt x="1637" y="36"/>
                  <a:pt x="1634" y="34"/>
                </a:cubicBezTo>
                <a:cubicBezTo>
                  <a:pt x="1632" y="32"/>
                  <a:pt x="1630" y="31"/>
                  <a:pt x="1627" y="29"/>
                </a:cubicBezTo>
                <a:cubicBezTo>
                  <a:pt x="1625" y="27"/>
                  <a:pt x="1622" y="26"/>
                  <a:pt x="1620" y="24"/>
                </a:cubicBezTo>
                <a:cubicBezTo>
                  <a:pt x="1619" y="24"/>
                  <a:pt x="1619" y="24"/>
                  <a:pt x="1619" y="24"/>
                </a:cubicBezTo>
                <a:cubicBezTo>
                  <a:pt x="1617" y="23"/>
                  <a:pt x="1615" y="21"/>
                  <a:pt x="1613" y="21"/>
                </a:cubicBezTo>
                <a:cubicBezTo>
                  <a:pt x="1612" y="20"/>
                  <a:pt x="1610" y="19"/>
                  <a:pt x="1609" y="19"/>
                </a:cubicBezTo>
                <a:cubicBezTo>
                  <a:pt x="1608" y="18"/>
                  <a:pt x="1607" y="17"/>
                  <a:pt x="1606" y="17"/>
                </a:cubicBezTo>
                <a:cubicBezTo>
                  <a:pt x="1604" y="16"/>
                  <a:pt x="1603" y="16"/>
                  <a:pt x="1602" y="15"/>
                </a:cubicBezTo>
                <a:cubicBezTo>
                  <a:pt x="1600" y="14"/>
                  <a:pt x="1598" y="13"/>
                  <a:pt x="1596" y="13"/>
                </a:cubicBezTo>
                <a:cubicBezTo>
                  <a:pt x="1595" y="12"/>
                  <a:pt x="1595" y="12"/>
                  <a:pt x="1594" y="12"/>
                </a:cubicBezTo>
                <a:cubicBezTo>
                  <a:pt x="1592" y="11"/>
                  <a:pt x="1590" y="10"/>
                  <a:pt x="1587" y="10"/>
                </a:cubicBezTo>
                <a:cubicBezTo>
                  <a:pt x="1584" y="8"/>
                  <a:pt x="1581" y="7"/>
                  <a:pt x="1577" y="6"/>
                </a:cubicBezTo>
                <a:cubicBezTo>
                  <a:pt x="1575" y="6"/>
                  <a:pt x="1573" y="5"/>
                  <a:pt x="1571" y="5"/>
                </a:cubicBezTo>
                <a:cubicBezTo>
                  <a:pt x="1569" y="4"/>
                  <a:pt x="1568" y="4"/>
                  <a:pt x="1566" y="4"/>
                </a:cubicBezTo>
                <a:cubicBezTo>
                  <a:pt x="1564" y="3"/>
                  <a:pt x="1561" y="3"/>
                  <a:pt x="1559" y="2"/>
                </a:cubicBezTo>
                <a:cubicBezTo>
                  <a:pt x="1556" y="2"/>
                  <a:pt x="1553" y="1"/>
                  <a:pt x="1549" y="1"/>
                </a:cubicBezTo>
                <a:cubicBezTo>
                  <a:pt x="1547" y="1"/>
                  <a:pt x="1545" y="1"/>
                  <a:pt x="1543" y="1"/>
                </a:cubicBezTo>
                <a:cubicBezTo>
                  <a:pt x="1538" y="0"/>
                  <a:pt x="1534" y="0"/>
                  <a:pt x="1530" y="0"/>
                </a:cubicBezTo>
                <a:cubicBezTo>
                  <a:pt x="583" y="0"/>
                  <a:pt x="583" y="0"/>
                  <a:pt x="583" y="0"/>
                </a:cubicBezTo>
                <a:cubicBezTo>
                  <a:pt x="579" y="0"/>
                  <a:pt x="575" y="0"/>
                  <a:pt x="570" y="1"/>
                </a:cubicBezTo>
                <a:cubicBezTo>
                  <a:pt x="568" y="1"/>
                  <a:pt x="566" y="1"/>
                  <a:pt x="564" y="1"/>
                </a:cubicBezTo>
                <a:cubicBezTo>
                  <a:pt x="560" y="1"/>
                  <a:pt x="557" y="2"/>
                  <a:pt x="554" y="2"/>
                </a:cubicBezTo>
                <a:cubicBezTo>
                  <a:pt x="552" y="3"/>
                  <a:pt x="549" y="3"/>
                  <a:pt x="547" y="4"/>
                </a:cubicBezTo>
                <a:cubicBezTo>
                  <a:pt x="545" y="4"/>
                  <a:pt x="544" y="4"/>
                  <a:pt x="542" y="5"/>
                </a:cubicBezTo>
                <a:cubicBezTo>
                  <a:pt x="540" y="5"/>
                  <a:pt x="538" y="6"/>
                  <a:pt x="536" y="6"/>
                </a:cubicBezTo>
                <a:cubicBezTo>
                  <a:pt x="532" y="7"/>
                  <a:pt x="529" y="8"/>
                  <a:pt x="526" y="10"/>
                </a:cubicBezTo>
                <a:cubicBezTo>
                  <a:pt x="523" y="10"/>
                  <a:pt x="521" y="11"/>
                  <a:pt x="518" y="12"/>
                </a:cubicBezTo>
                <a:cubicBezTo>
                  <a:pt x="518" y="12"/>
                  <a:pt x="518" y="12"/>
                  <a:pt x="517" y="13"/>
                </a:cubicBezTo>
                <a:cubicBezTo>
                  <a:pt x="517" y="13"/>
                  <a:pt x="517" y="13"/>
                  <a:pt x="517" y="13"/>
                </a:cubicBezTo>
                <a:cubicBezTo>
                  <a:pt x="515" y="13"/>
                  <a:pt x="513" y="14"/>
                  <a:pt x="511" y="15"/>
                </a:cubicBezTo>
                <a:cubicBezTo>
                  <a:pt x="510" y="16"/>
                  <a:pt x="509" y="16"/>
                  <a:pt x="507" y="17"/>
                </a:cubicBezTo>
                <a:cubicBezTo>
                  <a:pt x="506" y="17"/>
                  <a:pt x="505" y="18"/>
                  <a:pt x="504" y="19"/>
                </a:cubicBezTo>
                <a:cubicBezTo>
                  <a:pt x="503" y="19"/>
                  <a:pt x="501" y="20"/>
                  <a:pt x="500" y="20"/>
                </a:cubicBezTo>
                <a:cubicBezTo>
                  <a:pt x="498" y="21"/>
                  <a:pt x="496" y="23"/>
                  <a:pt x="494" y="24"/>
                </a:cubicBezTo>
                <a:cubicBezTo>
                  <a:pt x="493" y="24"/>
                  <a:pt x="493" y="24"/>
                  <a:pt x="493" y="24"/>
                </a:cubicBezTo>
                <a:cubicBezTo>
                  <a:pt x="491" y="26"/>
                  <a:pt x="488" y="27"/>
                  <a:pt x="486" y="29"/>
                </a:cubicBezTo>
                <a:cubicBezTo>
                  <a:pt x="483" y="31"/>
                  <a:pt x="481" y="32"/>
                  <a:pt x="479" y="34"/>
                </a:cubicBezTo>
                <a:cubicBezTo>
                  <a:pt x="476" y="36"/>
                  <a:pt x="473" y="38"/>
                  <a:pt x="471" y="40"/>
                </a:cubicBezTo>
                <a:cubicBezTo>
                  <a:pt x="469" y="41"/>
                  <a:pt x="467" y="43"/>
                  <a:pt x="465" y="44"/>
                </a:cubicBezTo>
                <a:cubicBezTo>
                  <a:pt x="463" y="46"/>
                  <a:pt x="460" y="49"/>
                  <a:pt x="457" y="52"/>
                </a:cubicBezTo>
                <a:cubicBezTo>
                  <a:pt x="456" y="53"/>
                  <a:pt x="454" y="55"/>
                  <a:pt x="452" y="57"/>
                </a:cubicBezTo>
                <a:cubicBezTo>
                  <a:pt x="451" y="58"/>
                  <a:pt x="451" y="58"/>
                  <a:pt x="451" y="58"/>
                </a:cubicBezTo>
                <a:cubicBezTo>
                  <a:pt x="421" y="91"/>
                  <a:pt x="404" y="134"/>
                  <a:pt x="404" y="179"/>
                </a:cubicBezTo>
                <a:cubicBezTo>
                  <a:pt x="404" y="404"/>
                  <a:pt x="404" y="404"/>
                  <a:pt x="404" y="404"/>
                </a:cubicBezTo>
                <a:cubicBezTo>
                  <a:pt x="179" y="404"/>
                  <a:pt x="179" y="404"/>
                  <a:pt x="179" y="404"/>
                </a:cubicBezTo>
                <a:cubicBezTo>
                  <a:pt x="175" y="404"/>
                  <a:pt x="170" y="404"/>
                  <a:pt x="166" y="405"/>
                </a:cubicBezTo>
                <a:cubicBezTo>
                  <a:pt x="164" y="405"/>
                  <a:pt x="162" y="405"/>
                  <a:pt x="160" y="405"/>
                </a:cubicBezTo>
                <a:cubicBezTo>
                  <a:pt x="156" y="406"/>
                  <a:pt x="153" y="406"/>
                  <a:pt x="150" y="407"/>
                </a:cubicBezTo>
                <a:cubicBezTo>
                  <a:pt x="148" y="407"/>
                  <a:pt x="145" y="408"/>
                  <a:pt x="142" y="408"/>
                </a:cubicBezTo>
                <a:cubicBezTo>
                  <a:pt x="141" y="408"/>
                  <a:pt x="139" y="409"/>
                  <a:pt x="138" y="409"/>
                </a:cubicBezTo>
                <a:cubicBezTo>
                  <a:pt x="136" y="410"/>
                  <a:pt x="134" y="410"/>
                  <a:pt x="132" y="411"/>
                </a:cubicBezTo>
                <a:cubicBezTo>
                  <a:pt x="128" y="412"/>
                  <a:pt x="124" y="413"/>
                  <a:pt x="121" y="414"/>
                </a:cubicBezTo>
                <a:cubicBezTo>
                  <a:pt x="119" y="415"/>
                  <a:pt x="117" y="415"/>
                  <a:pt x="114" y="416"/>
                </a:cubicBezTo>
                <a:cubicBezTo>
                  <a:pt x="114" y="417"/>
                  <a:pt x="114" y="417"/>
                  <a:pt x="113" y="417"/>
                </a:cubicBezTo>
                <a:cubicBezTo>
                  <a:pt x="111" y="418"/>
                  <a:pt x="109" y="418"/>
                  <a:pt x="107" y="419"/>
                </a:cubicBezTo>
                <a:cubicBezTo>
                  <a:pt x="106" y="420"/>
                  <a:pt x="104" y="421"/>
                  <a:pt x="103" y="421"/>
                </a:cubicBezTo>
                <a:cubicBezTo>
                  <a:pt x="102" y="422"/>
                  <a:pt x="101" y="422"/>
                  <a:pt x="100" y="423"/>
                </a:cubicBezTo>
                <a:cubicBezTo>
                  <a:pt x="98" y="423"/>
                  <a:pt x="97" y="424"/>
                  <a:pt x="96" y="425"/>
                </a:cubicBezTo>
                <a:cubicBezTo>
                  <a:pt x="94" y="426"/>
                  <a:pt x="92" y="427"/>
                  <a:pt x="90" y="428"/>
                </a:cubicBezTo>
                <a:cubicBezTo>
                  <a:pt x="89" y="429"/>
                  <a:pt x="89" y="429"/>
                  <a:pt x="89" y="429"/>
                </a:cubicBezTo>
                <a:cubicBezTo>
                  <a:pt x="86" y="430"/>
                  <a:pt x="84" y="432"/>
                  <a:pt x="81" y="433"/>
                </a:cubicBezTo>
                <a:cubicBezTo>
                  <a:pt x="79" y="435"/>
                  <a:pt x="77" y="436"/>
                  <a:pt x="75" y="438"/>
                </a:cubicBezTo>
                <a:cubicBezTo>
                  <a:pt x="72" y="440"/>
                  <a:pt x="69" y="442"/>
                  <a:pt x="67" y="444"/>
                </a:cubicBezTo>
                <a:cubicBezTo>
                  <a:pt x="65" y="446"/>
                  <a:pt x="63" y="447"/>
                  <a:pt x="61" y="449"/>
                </a:cubicBezTo>
                <a:cubicBezTo>
                  <a:pt x="59" y="451"/>
                  <a:pt x="56" y="453"/>
                  <a:pt x="53" y="456"/>
                </a:cubicBezTo>
                <a:cubicBezTo>
                  <a:pt x="51" y="458"/>
                  <a:pt x="50" y="459"/>
                  <a:pt x="48" y="461"/>
                </a:cubicBezTo>
                <a:cubicBezTo>
                  <a:pt x="47" y="463"/>
                  <a:pt x="47" y="463"/>
                  <a:pt x="47" y="463"/>
                </a:cubicBezTo>
                <a:cubicBezTo>
                  <a:pt x="17" y="496"/>
                  <a:pt x="0" y="538"/>
                  <a:pt x="0" y="583"/>
                </a:cubicBezTo>
                <a:cubicBezTo>
                  <a:pt x="0" y="2130"/>
                  <a:pt x="0" y="2130"/>
                  <a:pt x="0" y="2130"/>
                </a:cubicBezTo>
                <a:cubicBezTo>
                  <a:pt x="0" y="2175"/>
                  <a:pt x="17" y="2217"/>
                  <a:pt x="47" y="2250"/>
                </a:cubicBezTo>
                <a:cubicBezTo>
                  <a:pt x="48" y="2252"/>
                  <a:pt x="48" y="2252"/>
                  <a:pt x="48" y="2252"/>
                </a:cubicBezTo>
                <a:cubicBezTo>
                  <a:pt x="50" y="2254"/>
                  <a:pt x="51" y="2255"/>
                  <a:pt x="53" y="2257"/>
                </a:cubicBezTo>
                <a:cubicBezTo>
                  <a:pt x="55" y="2259"/>
                  <a:pt x="56" y="2260"/>
                  <a:pt x="58" y="2262"/>
                </a:cubicBezTo>
                <a:cubicBezTo>
                  <a:pt x="60" y="2263"/>
                  <a:pt x="60" y="2263"/>
                  <a:pt x="60" y="2263"/>
                </a:cubicBezTo>
                <a:cubicBezTo>
                  <a:pt x="62" y="2265"/>
                  <a:pt x="64" y="2267"/>
                  <a:pt x="67" y="2269"/>
                </a:cubicBezTo>
                <a:cubicBezTo>
                  <a:pt x="69" y="2271"/>
                  <a:pt x="71" y="2273"/>
                  <a:pt x="74" y="2275"/>
                </a:cubicBezTo>
                <a:cubicBezTo>
                  <a:pt x="76" y="2276"/>
                  <a:pt x="78" y="2278"/>
                  <a:pt x="81" y="2279"/>
                </a:cubicBezTo>
                <a:cubicBezTo>
                  <a:pt x="81" y="2280"/>
                  <a:pt x="81" y="2280"/>
                  <a:pt x="81" y="2280"/>
                </a:cubicBezTo>
                <a:cubicBezTo>
                  <a:pt x="82" y="2280"/>
                  <a:pt x="82" y="2280"/>
                  <a:pt x="83" y="2281"/>
                </a:cubicBezTo>
                <a:cubicBezTo>
                  <a:pt x="84" y="2282"/>
                  <a:pt x="86" y="2283"/>
                  <a:pt x="88" y="2284"/>
                </a:cubicBezTo>
                <a:cubicBezTo>
                  <a:pt x="90" y="2285"/>
                  <a:pt x="92" y="2286"/>
                  <a:pt x="94" y="2287"/>
                </a:cubicBezTo>
                <a:cubicBezTo>
                  <a:pt x="96" y="2288"/>
                  <a:pt x="98" y="2290"/>
                  <a:pt x="100" y="2290"/>
                </a:cubicBezTo>
                <a:cubicBezTo>
                  <a:pt x="101" y="2291"/>
                  <a:pt x="102" y="2292"/>
                  <a:pt x="103" y="2292"/>
                </a:cubicBezTo>
                <a:cubicBezTo>
                  <a:pt x="104" y="2293"/>
                  <a:pt x="106" y="2293"/>
                  <a:pt x="107" y="2294"/>
                </a:cubicBezTo>
                <a:cubicBezTo>
                  <a:pt x="109" y="2294"/>
                  <a:pt x="110" y="2295"/>
                  <a:pt x="112" y="2296"/>
                </a:cubicBezTo>
                <a:cubicBezTo>
                  <a:pt x="117" y="2298"/>
                  <a:pt x="117" y="2298"/>
                  <a:pt x="117" y="2298"/>
                </a:cubicBezTo>
                <a:cubicBezTo>
                  <a:pt x="118" y="2298"/>
                  <a:pt x="118" y="2298"/>
                  <a:pt x="119" y="2299"/>
                </a:cubicBezTo>
                <a:cubicBezTo>
                  <a:pt x="121" y="2299"/>
                  <a:pt x="123" y="2300"/>
                  <a:pt x="125" y="2300"/>
                </a:cubicBezTo>
                <a:cubicBezTo>
                  <a:pt x="127" y="2301"/>
                  <a:pt x="130" y="2302"/>
                  <a:pt x="132" y="2303"/>
                </a:cubicBezTo>
                <a:cubicBezTo>
                  <a:pt x="134" y="2303"/>
                  <a:pt x="136" y="2304"/>
                  <a:pt x="138" y="2304"/>
                </a:cubicBezTo>
                <a:cubicBezTo>
                  <a:pt x="140" y="2305"/>
                  <a:pt x="141" y="2305"/>
                  <a:pt x="143" y="2305"/>
                </a:cubicBezTo>
                <a:cubicBezTo>
                  <a:pt x="146" y="2306"/>
                  <a:pt x="148" y="2306"/>
                  <a:pt x="151" y="2307"/>
                </a:cubicBezTo>
                <a:cubicBezTo>
                  <a:pt x="154" y="2307"/>
                  <a:pt x="157" y="2307"/>
                  <a:pt x="160" y="2308"/>
                </a:cubicBezTo>
                <a:cubicBezTo>
                  <a:pt x="162" y="2308"/>
                  <a:pt x="164" y="2308"/>
                  <a:pt x="166" y="2308"/>
                </a:cubicBezTo>
                <a:cubicBezTo>
                  <a:pt x="170" y="2309"/>
                  <a:pt x="175" y="2309"/>
                  <a:pt x="179" y="2309"/>
                </a:cubicBezTo>
                <a:cubicBezTo>
                  <a:pt x="1125" y="2309"/>
                  <a:pt x="1125" y="2309"/>
                  <a:pt x="1125" y="2309"/>
                </a:cubicBezTo>
                <a:cubicBezTo>
                  <a:pt x="1130" y="2309"/>
                  <a:pt x="1134" y="2309"/>
                  <a:pt x="1138" y="2308"/>
                </a:cubicBezTo>
                <a:cubicBezTo>
                  <a:pt x="1141" y="2308"/>
                  <a:pt x="1143" y="2308"/>
                  <a:pt x="1145" y="2308"/>
                </a:cubicBezTo>
                <a:cubicBezTo>
                  <a:pt x="1148" y="2307"/>
                  <a:pt x="1150" y="2307"/>
                  <a:pt x="1153" y="2307"/>
                </a:cubicBezTo>
                <a:cubicBezTo>
                  <a:pt x="1156" y="2306"/>
                  <a:pt x="1159" y="2306"/>
                  <a:pt x="1161" y="2305"/>
                </a:cubicBezTo>
                <a:cubicBezTo>
                  <a:pt x="1163" y="2305"/>
                  <a:pt x="1165" y="2305"/>
                  <a:pt x="1166" y="2304"/>
                </a:cubicBezTo>
                <a:cubicBezTo>
                  <a:pt x="1168" y="2304"/>
                  <a:pt x="1170" y="2303"/>
                  <a:pt x="1172" y="2303"/>
                </a:cubicBezTo>
                <a:cubicBezTo>
                  <a:pt x="1175" y="2302"/>
                  <a:pt x="1177" y="2301"/>
                  <a:pt x="1180" y="2300"/>
                </a:cubicBezTo>
                <a:cubicBezTo>
                  <a:pt x="1182" y="2300"/>
                  <a:pt x="1183" y="2299"/>
                  <a:pt x="1185" y="2299"/>
                </a:cubicBezTo>
                <a:cubicBezTo>
                  <a:pt x="1186" y="2298"/>
                  <a:pt x="1187" y="2298"/>
                  <a:pt x="1188" y="2298"/>
                </a:cubicBezTo>
                <a:cubicBezTo>
                  <a:pt x="1193" y="2296"/>
                  <a:pt x="1193" y="2296"/>
                  <a:pt x="1193" y="2296"/>
                </a:cubicBezTo>
                <a:cubicBezTo>
                  <a:pt x="1194" y="2295"/>
                  <a:pt x="1196" y="2294"/>
                  <a:pt x="1197" y="2294"/>
                </a:cubicBezTo>
                <a:cubicBezTo>
                  <a:pt x="1199" y="2293"/>
                  <a:pt x="1200" y="2293"/>
                  <a:pt x="1201" y="2292"/>
                </a:cubicBezTo>
                <a:cubicBezTo>
                  <a:pt x="1202" y="2292"/>
                  <a:pt x="1203" y="2291"/>
                  <a:pt x="1204" y="2291"/>
                </a:cubicBezTo>
                <a:cubicBezTo>
                  <a:pt x="1206" y="2290"/>
                  <a:pt x="1208" y="2288"/>
                  <a:pt x="1210" y="2288"/>
                </a:cubicBezTo>
                <a:cubicBezTo>
                  <a:pt x="1212" y="2286"/>
                  <a:pt x="1214" y="2285"/>
                  <a:pt x="1216" y="2284"/>
                </a:cubicBezTo>
                <a:cubicBezTo>
                  <a:pt x="1218" y="2283"/>
                  <a:pt x="1220" y="2282"/>
                  <a:pt x="1222" y="2281"/>
                </a:cubicBezTo>
                <a:cubicBezTo>
                  <a:pt x="1222" y="2280"/>
                  <a:pt x="1223" y="2280"/>
                  <a:pt x="1223" y="2280"/>
                </a:cubicBezTo>
                <a:cubicBezTo>
                  <a:pt x="1224" y="2279"/>
                  <a:pt x="1224" y="2279"/>
                  <a:pt x="1224" y="2279"/>
                </a:cubicBezTo>
                <a:cubicBezTo>
                  <a:pt x="1226" y="2278"/>
                  <a:pt x="1228" y="2276"/>
                  <a:pt x="1231" y="2275"/>
                </a:cubicBezTo>
                <a:cubicBezTo>
                  <a:pt x="1233" y="2273"/>
                  <a:pt x="1235" y="2271"/>
                  <a:pt x="1238" y="2269"/>
                </a:cubicBezTo>
                <a:cubicBezTo>
                  <a:pt x="1240" y="2267"/>
                  <a:pt x="1243" y="2265"/>
                  <a:pt x="1245" y="2263"/>
                </a:cubicBezTo>
                <a:cubicBezTo>
                  <a:pt x="1246" y="2262"/>
                  <a:pt x="1246" y="2262"/>
                  <a:pt x="1246" y="2262"/>
                </a:cubicBezTo>
                <a:cubicBezTo>
                  <a:pt x="1248" y="2260"/>
                  <a:pt x="1250" y="2259"/>
                  <a:pt x="1251" y="2257"/>
                </a:cubicBezTo>
                <a:cubicBezTo>
                  <a:pt x="1253" y="2255"/>
                  <a:pt x="1255" y="2254"/>
                  <a:pt x="1256" y="2252"/>
                </a:cubicBezTo>
                <a:cubicBezTo>
                  <a:pt x="1258" y="2250"/>
                  <a:pt x="1258" y="2250"/>
                  <a:pt x="1258" y="2250"/>
                </a:cubicBezTo>
                <a:cubicBezTo>
                  <a:pt x="1288" y="2217"/>
                  <a:pt x="1304" y="2175"/>
                  <a:pt x="1304" y="2130"/>
                </a:cubicBezTo>
                <a:cubicBezTo>
                  <a:pt x="1304" y="1905"/>
                  <a:pt x="1304" y="1905"/>
                  <a:pt x="1304" y="1905"/>
                </a:cubicBezTo>
                <a:cubicBezTo>
                  <a:pt x="1530" y="1905"/>
                  <a:pt x="1530" y="1905"/>
                  <a:pt x="1530" y="1905"/>
                </a:cubicBezTo>
                <a:cubicBezTo>
                  <a:pt x="1534" y="1905"/>
                  <a:pt x="1538" y="1904"/>
                  <a:pt x="1543" y="1904"/>
                </a:cubicBezTo>
                <a:cubicBezTo>
                  <a:pt x="1545" y="1904"/>
                  <a:pt x="1547" y="1904"/>
                  <a:pt x="1549" y="1903"/>
                </a:cubicBezTo>
                <a:cubicBezTo>
                  <a:pt x="1552" y="1903"/>
                  <a:pt x="1555" y="1903"/>
                  <a:pt x="1558" y="1902"/>
                </a:cubicBezTo>
                <a:cubicBezTo>
                  <a:pt x="1560" y="1902"/>
                  <a:pt x="1563" y="1901"/>
                  <a:pt x="1566" y="1901"/>
                </a:cubicBezTo>
                <a:cubicBezTo>
                  <a:pt x="1567" y="1901"/>
                  <a:pt x="1569" y="1900"/>
                  <a:pt x="1571" y="1900"/>
                </a:cubicBezTo>
                <a:cubicBezTo>
                  <a:pt x="1573" y="1899"/>
                  <a:pt x="1575" y="1899"/>
                  <a:pt x="1576" y="1898"/>
                </a:cubicBezTo>
                <a:cubicBezTo>
                  <a:pt x="1579" y="1898"/>
                  <a:pt x="1582" y="1897"/>
                  <a:pt x="1584" y="1896"/>
                </a:cubicBezTo>
                <a:cubicBezTo>
                  <a:pt x="1586" y="1895"/>
                  <a:pt x="1588" y="1895"/>
                  <a:pt x="1589" y="1894"/>
                </a:cubicBezTo>
                <a:cubicBezTo>
                  <a:pt x="1590" y="1894"/>
                  <a:pt x="1591" y="1894"/>
                  <a:pt x="1592" y="1893"/>
                </a:cubicBezTo>
                <a:cubicBezTo>
                  <a:pt x="1597" y="1891"/>
                  <a:pt x="1597" y="1891"/>
                  <a:pt x="1597" y="1891"/>
                </a:cubicBezTo>
                <a:cubicBezTo>
                  <a:pt x="1599" y="1891"/>
                  <a:pt x="1600" y="1890"/>
                  <a:pt x="1601" y="1889"/>
                </a:cubicBezTo>
                <a:cubicBezTo>
                  <a:pt x="1603" y="1889"/>
                  <a:pt x="1604" y="1888"/>
                  <a:pt x="1606" y="1888"/>
                </a:cubicBezTo>
                <a:cubicBezTo>
                  <a:pt x="1607" y="1887"/>
                  <a:pt x="1608" y="1887"/>
                  <a:pt x="1608" y="1886"/>
                </a:cubicBezTo>
                <a:cubicBezTo>
                  <a:pt x="1611" y="1885"/>
                  <a:pt x="1613" y="1884"/>
                  <a:pt x="1614" y="1883"/>
                </a:cubicBezTo>
                <a:cubicBezTo>
                  <a:pt x="1617" y="1882"/>
                  <a:pt x="1619" y="1881"/>
                  <a:pt x="1620" y="1880"/>
                </a:cubicBezTo>
                <a:cubicBezTo>
                  <a:pt x="1622" y="1879"/>
                  <a:pt x="1624" y="1878"/>
                  <a:pt x="1626" y="1876"/>
                </a:cubicBezTo>
                <a:cubicBezTo>
                  <a:pt x="1627" y="1876"/>
                  <a:pt x="1627" y="1876"/>
                  <a:pt x="1628" y="1875"/>
                </a:cubicBezTo>
                <a:cubicBezTo>
                  <a:pt x="1628" y="1875"/>
                  <a:pt x="1628" y="1875"/>
                  <a:pt x="1628" y="1875"/>
                </a:cubicBezTo>
                <a:cubicBezTo>
                  <a:pt x="1630" y="1874"/>
                  <a:pt x="1633" y="1872"/>
                  <a:pt x="1635" y="1870"/>
                </a:cubicBezTo>
                <a:cubicBezTo>
                  <a:pt x="1637" y="1868"/>
                  <a:pt x="1640" y="1867"/>
                  <a:pt x="1642" y="1865"/>
                </a:cubicBezTo>
                <a:cubicBezTo>
                  <a:pt x="1645" y="1863"/>
                  <a:pt x="1647" y="1861"/>
                  <a:pt x="1649" y="1859"/>
                </a:cubicBezTo>
                <a:cubicBezTo>
                  <a:pt x="1651" y="1857"/>
                  <a:pt x="1651" y="1857"/>
                  <a:pt x="1651" y="1857"/>
                </a:cubicBezTo>
                <a:cubicBezTo>
                  <a:pt x="1652" y="1856"/>
                  <a:pt x="1654" y="1854"/>
                  <a:pt x="1656" y="1853"/>
                </a:cubicBezTo>
                <a:cubicBezTo>
                  <a:pt x="1657" y="1851"/>
                  <a:pt x="1659" y="1849"/>
                  <a:pt x="1660" y="1848"/>
                </a:cubicBezTo>
                <a:cubicBezTo>
                  <a:pt x="1662" y="1846"/>
                  <a:pt x="1662" y="1846"/>
                  <a:pt x="1662" y="1846"/>
                </a:cubicBezTo>
                <a:cubicBezTo>
                  <a:pt x="1692" y="1813"/>
                  <a:pt x="1709" y="1770"/>
                  <a:pt x="1709" y="1726"/>
                </a:cubicBezTo>
                <a:cubicBezTo>
                  <a:pt x="1709" y="179"/>
                  <a:pt x="1709" y="179"/>
                  <a:pt x="1709" y="179"/>
                </a:cubicBezTo>
                <a:cubicBezTo>
                  <a:pt x="1709" y="134"/>
                  <a:pt x="1692" y="91"/>
                  <a:pt x="1662" y="58"/>
                </a:cubicBezTo>
                <a:close/>
                <a:moveTo>
                  <a:pt x="1229" y="1905"/>
                </a:moveTo>
                <a:cubicBezTo>
                  <a:pt x="1229" y="2130"/>
                  <a:pt x="1229" y="2130"/>
                  <a:pt x="1229" y="2130"/>
                </a:cubicBezTo>
                <a:cubicBezTo>
                  <a:pt x="1229" y="2163"/>
                  <a:pt x="1214" y="2194"/>
                  <a:pt x="1188" y="2214"/>
                </a:cubicBezTo>
                <a:cubicBezTo>
                  <a:pt x="1185" y="2216"/>
                  <a:pt x="1182" y="2218"/>
                  <a:pt x="1179" y="2219"/>
                </a:cubicBezTo>
                <a:cubicBezTo>
                  <a:pt x="1178" y="2220"/>
                  <a:pt x="1176" y="2221"/>
                  <a:pt x="1175" y="2222"/>
                </a:cubicBezTo>
                <a:cubicBezTo>
                  <a:pt x="1160" y="2230"/>
                  <a:pt x="1143" y="2234"/>
                  <a:pt x="1125" y="2234"/>
                </a:cubicBezTo>
                <a:cubicBezTo>
                  <a:pt x="1059" y="2234"/>
                  <a:pt x="1059" y="2234"/>
                  <a:pt x="1059" y="2234"/>
                </a:cubicBezTo>
                <a:cubicBezTo>
                  <a:pt x="1059" y="1905"/>
                  <a:pt x="1059" y="1905"/>
                  <a:pt x="1059" y="1905"/>
                </a:cubicBezTo>
                <a:lnTo>
                  <a:pt x="1229" y="1905"/>
                </a:lnTo>
                <a:close/>
                <a:moveTo>
                  <a:pt x="984" y="1905"/>
                </a:moveTo>
                <a:cubicBezTo>
                  <a:pt x="984" y="2234"/>
                  <a:pt x="984" y="2234"/>
                  <a:pt x="984" y="2234"/>
                </a:cubicBezTo>
                <a:cubicBezTo>
                  <a:pt x="792" y="2234"/>
                  <a:pt x="792" y="2234"/>
                  <a:pt x="792" y="2234"/>
                </a:cubicBezTo>
                <a:cubicBezTo>
                  <a:pt x="792" y="1905"/>
                  <a:pt x="792" y="1905"/>
                  <a:pt x="792" y="1905"/>
                </a:cubicBezTo>
                <a:lnTo>
                  <a:pt x="984" y="1905"/>
                </a:lnTo>
                <a:close/>
                <a:moveTo>
                  <a:pt x="451" y="1846"/>
                </a:moveTo>
                <a:cubicBezTo>
                  <a:pt x="452" y="1848"/>
                  <a:pt x="452" y="1848"/>
                  <a:pt x="452" y="1848"/>
                </a:cubicBezTo>
                <a:cubicBezTo>
                  <a:pt x="454" y="1849"/>
                  <a:pt x="456" y="1851"/>
                  <a:pt x="457" y="1853"/>
                </a:cubicBezTo>
                <a:cubicBezTo>
                  <a:pt x="459" y="1854"/>
                  <a:pt x="461" y="1856"/>
                  <a:pt x="462" y="1857"/>
                </a:cubicBezTo>
                <a:cubicBezTo>
                  <a:pt x="464" y="1859"/>
                  <a:pt x="464" y="1859"/>
                  <a:pt x="464" y="1859"/>
                </a:cubicBezTo>
                <a:cubicBezTo>
                  <a:pt x="466" y="1861"/>
                  <a:pt x="468" y="1863"/>
                  <a:pt x="471" y="1865"/>
                </a:cubicBezTo>
                <a:cubicBezTo>
                  <a:pt x="473" y="1867"/>
                  <a:pt x="476" y="1868"/>
                  <a:pt x="478" y="1870"/>
                </a:cubicBezTo>
                <a:cubicBezTo>
                  <a:pt x="480" y="1872"/>
                  <a:pt x="483" y="1874"/>
                  <a:pt x="485" y="1875"/>
                </a:cubicBezTo>
                <a:cubicBezTo>
                  <a:pt x="485" y="1875"/>
                  <a:pt x="485" y="1875"/>
                  <a:pt x="485" y="1875"/>
                </a:cubicBezTo>
                <a:cubicBezTo>
                  <a:pt x="486" y="1876"/>
                  <a:pt x="486" y="1876"/>
                  <a:pt x="487" y="1876"/>
                </a:cubicBezTo>
                <a:cubicBezTo>
                  <a:pt x="489" y="1877"/>
                  <a:pt x="491" y="1879"/>
                  <a:pt x="492" y="1880"/>
                </a:cubicBezTo>
                <a:cubicBezTo>
                  <a:pt x="494" y="1881"/>
                  <a:pt x="496" y="1882"/>
                  <a:pt x="499" y="1883"/>
                </a:cubicBezTo>
                <a:cubicBezTo>
                  <a:pt x="500" y="1884"/>
                  <a:pt x="502" y="1885"/>
                  <a:pt x="504" y="1886"/>
                </a:cubicBezTo>
                <a:cubicBezTo>
                  <a:pt x="505" y="1887"/>
                  <a:pt x="506" y="1887"/>
                  <a:pt x="507" y="1888"/>
                </a:cubicBezTo>
                <a:cubicBezTo>
                  <a:pt x="509" y="1888"/>
                  <a:pt x="510" y="1889"/>
                  <a:pt x="511" y="1889"/>
                </a:cubicBezTo>
                <a:cubicBezTo>
                  <a:pt x="513" y="1890"/>
                  <a:pt x="514" y="1891"/>
                  <a:pt x="516" y="1891"/>
                </a:cubicBezTo>
                <a:cubicBezTo>
                  <a:pt x="521" y="1893"/>
                  <a:pt x="521" y="1893"/>
                  <a:pt x="521" y="1893"/>
                </a:cubicBezTo>
                <a:cubicBezTo>
                  <a:pt x="522" y="1894"/>
                  <a:pt x="523" y="1894"/>
                  <a:pt x="523" y="1894"/>
                </a:cubicBezTo>
                <a:cubicBezTo>
                  <a:pt x="525" y="1895"/>
                  <a:pt x="527" y="1895"/>
                  <a:pt x="529" y="1896"/>
                </a:cubicBezTo>
                <a:cubicBezTo>
                  <a:pt x="531" y="1897"/>
                  <a:pt x="534" y="1898"/>
                  <a:pt x="536" y="1898"/>
                </a:cubicBezTo>
                <a:cubicBezTo>
                  <a:pt x="538" y="1899"/>
                  <a:pt x="540" y="1899"/>
                  <a:pt x="542" y="1900"/>
                </a:cubicBezTo>
                <a:cubicBezTo>
                  <a:pt x="544" y="1900"/>
                  <a:pt x="546" y="1901"/>
                  <a:pt x="547" y="1901"/>
                </a:cubicBezTo>
                <a:cubicBezTo>
                  <a:pt x="550" y="1901"/>
                  <a:pt x="553" y="1902"/>
                  <a:pt x="555" y="1902"/>
                </a:cubicBezTo>
                <a:cubicBezTo>
                  <a:pt x="558" y="1903"/>
                  <a:pt x="561" y="1903"/>
                  <a:pt x="564" y="1903"/>
                </a:cubicBezTo>
                <a:cubicBezTo>
                  <a:pt x="566" y="1904"/>
                  <a:pt x="568" y="1904"/>
                  <a:pt x="570" y="1904"/>
                </a:cubicBezTo>
                <a:cubicBezTo>
                  <a:pt x="575" y="1904"/>
                  <a:pt x="579" y="1905"/>
                  <a:pt x="583" y="1905"/>
                </a:cubicBezTo>
                <a:cubicBezTo>
                  <a:pt x="717" y="1905"/>
                  <a:pt x="717" y="1905"/>
                  <a:pt x="717" y="1905"/>
                </a:cubicBezTo>
                <a:cubicBezTo>
                  <a:pt x="717" y="2234"/>
                  <a:pt x="717" y="2234"/>
                  <a:pt x="717" y="2234"/>
                </a:cubicBezTo>
                <a:cubicBezTo>
                  <a:pt x="179" y="2234"/>
                  <a:pt x="179" y="2234"/>
                  <a:pt x="179" y="2234"/>
                </a:cubicBezTo>
                <a:cubicBezTo>
                  <a:pt x="161" y="2234"/>
                  <a:pt x="145" y="2230"/>
                  <a:pt x="129" y="2222"/>
                </a:cubicBezTo>
                <a:cubicBezTo>
                  <a:pt x="128" y="2221"/>
                  <a:pt x="126" y="2220"/>
                  <a:pt x="125" y="2219"/>
                </a:cubicBezTo>
                <a:cubicBezTo>
                  <a:pt x="122" y="2218"/>
                  <a:pt x="119" y="2216"/>
                  <a:pt x="117" y="2214"/>
                </a:cubicBezTo>
                <a:cubicBezTo>
                  <a:pt x="91" y="2194"/>
                  <a:pt x="75" y="2163"/>
                  <a:pt x="75" y="2130"/>
                </a:cubicBezTo>
                <a:cubicBezTo>
                  <a:pt x="75" y="583"/>
                  <a:pt x="75" y="583"/>
                  <a:pt x="75" y="583"/>
                </a:cubicBezTo>
                <a:cubicBezTo>
                  <a:pt x="75" y="559"/>
                  <a:pt x="84" y="535"/>
                  <a:pt x="99" y="517"/>
                </a:cubicBezTo>
                <a:cubicBezTo>
                  <a:pt x="119" y="493"/>
                  <a:pt x="148" y="479"/>
                  <a:pt x="179" y="479"/>
                </a:cubicBezTo>
                <a:cubicBezTo>
                  <a:pt x="404" y="479"/>
                  <a:pt x="404" y="479"/>
                  <a:pt x="404" y="479"/>
                </a:cubicBezTo>
                <a:cubicBezTo>
                  <a:pt x="404" y="1726"/>
                  <a:pt x="404" y="1726"/>
                  <a:pt x="404" y="1726"/>
                </a:cubicBezTo>
                <a:cubicBezTo>
                  <a:pt x="404" y="1770"/>
                  <a:pt x="421" y="1813"/>
                  <a:pt x="451" y="1846"/>
                </a:cubicBezTo>
                <a:close/>
                <a:moveTo>
                  <a:pt x="529" y="1815"/>
                </a:moveTo>
                <a:cubicBezTo>
                  <a:pt x="526" y="1813"/>
                  <a:pt x="524" y="1811"/>
                  <a:pt x="521" y="1809"/>
                </a:cubicBezTo>
                <a:cubicBezTo>
                  <a:pt x="495" y="1789"/>
                  <a:pt x="480" y="1759"/>
                  <a:pt x="480" y="1726"/>
                </a:cubicBezTo>
                <a:cubicBezTo>
                  <a:pt x="480" y="179"/>
                  <a:pt x="480" y="179"/>
                  <a:pt x="480" y="179"/>
                </a:cubicBezTo>
                <a:cubicBezTo>
                  <a:pt x="480" y="155"/>
                  <a:pt x="488" y="131"/>
                  <a:pt x="503" y="112"/>
                </a:cubicBezTo>
                <a:cubicBezTo>
                  <a:pt x="523" y="88"/>
                  <a:pt x="552" y="75"/>
                  <a:pt x="583" y="75"/>
                </a:cubicBezTo>
                <a:cubicBezTo>
                  <a:pt x="1530" y="75"/>
                  <a:pt x="1530" y="75"/>
                  <a:pt x="1530" y="75"/>
                </a:cubicBezTo>
                <a:cubicBezTo>
                  <a:pt x="1561" y="75"/>
                  <a:pt x="1590" y="88"/>
                  <a:pt x="1610" y="112"/>
                </a:cubicBezTo>
                <a:cubicBezTo>
                  <a:pt x="1625" y="131"/>
                  <a:pt x="1633" y="155"/>
                  <a:pt x="1633" y="179"/>
                </a:cubicBezTo>
                <a:cubicBezTo>
                  <a:pt x="1633" y="1726"/>
                  <a:pt x="1633" y="1726"/>
                  <a:pt x="1633" y="1726"/>
                </a:cubicBezTo>
                <a:cubicBezTo>
                  <a:pt x="1633" y="1759"/>
                  <a:pt x="1618" y="1789"/>
                  <a:pt x="1592" y="1809"/>
                </a:cubicBezTo>
                <a:cubicBezTo>
                  <a:pt x="1589" y="1811"/>
                  <a:pt x="1586" y="1813"/>
                  <a:pt x="1584" y="1815"/>
                </a:cubicBezTo>
                <a:cubicBezTo>
                  <a:pt x="1582" y="1816"/>
                  <a:pt x="1581" y="1817"/>
                  <a:pt x="1579" y="1817"/>
                </a:cubicBezTo>
                <a:cubicBezTo>
                  <a:pt x="1564" y="1826"/>
                  <a:pt x="1547" y="1830"/>
                  <a:pt x="1530" y="1830"/>
                </a:cubicBezTo>
                <a:cubicBezTo>
                  <a:pt x="583" y="1830"/>
                  <a:pt x="583" y="1830"/>
                  <a:pt x="583" y="1830"/>
                </a:cubicBezTo>
                <a:cubicBezTo>
                  <a:pt x="566" y="1830"/>
                  <a:pt x="549" y="1826"/>
                  <a:pt x="534" y="1817"/>
                </a:cubicBezTo>
                <a:cubicBezTo>
                  <a:pt x="532" y="1817"/>
                  <a:pt x="531" y="1816"/>
                  <a:pt x="529" y="1815"/>
                </a:cubicBezTo>
                <a:close/>
                <a:moveTo>
                  <a:pt x="841" y="424"/>
                </a:moveTo>
                <a:cubicBezTo>
                  <a:pt x="841" y="230"/>
                  <a:pt x="841" y="230"/>
                  <a:pt x="841" y="230"/>
                </a:cubicBezTo>
                <a:cubicBezTo>
                  <a:pt x="841" y="209"/>
                  <a:pt x="858" y="193"/>
                  <a:pt x="879" y="193"/>
                </a:cubicBezTo>
                <a:cubicBezTo>
                  <a:pt x="899" y="193"/>
                  <a:pt x="916" y="209"/>
                  <a:pt x="916" y="230"/>
                </a:cubicBezTo>
                <a:cubicBezTo>
                  <a:pt x="916" y="424"/>
                  <a:pt x="916" y="424"/>
                  <a:pt x="916" y="424"/>
                </a:cubicBezTo>
                <a:cubicBezTo>
                  <a:pt x="916" y="433"/>
                  <a:pt x="912" y="442"/>
                  <a:pt x="905" y="449"/>
                </a:cubicBezTo>
                <a:cubicBezTo>
                  <a:pt x="898" y="457"/>
                  <a:pt x="889" y="461"/>
                  <a:pt x="879" y="461"/>
                </a:cubicBezTo>
                <a:cubicBezTo>
                  <a:pt x="858" y="461"/>
                  <a:pt x="841" y="444"/>
                  <a:pt x="841" y="424"/>
                </a:cubicBezTo>
                <a:close/>
                <a:moveTo>
                  <a:pt x="1332" y="1731"/>
                </a:moveTo>
                <a:cubicBezTo>
                  <a:pt x="1410" y="1731"/>
                  <a:pt x="1474" y="1667"/>
                  <a:pt x="1474" y="1589"/>
                </a:cubicBezTo>
                <a:cubicBezTo>
                  <a:pt x="1474" y="1556"/>
                  <a:pt x="1463" y="1526"/>
                  <a:pt x="1443" y="1501"/>
                </a:cubicBezTo>
                <a:cubicBezTo>
                  <a:pt x="1463" y="1476"/>
                  <a:pt x="1474" y="1446"/>
                  <a:pt x="1474" y="1414"/>
                </a:cubicBezTo>
                <a:cubicBezTo>
                  <a:pt x="1474" y="1335"/>
                  <a:pt x="1410" y="1271"/>
                  <a:pt x="1332" y="1271"/>
                </a:cubicBezTo>
                <a:cubicBezTo>
                  <a:pt x="1254" y="1271"/>
                  <a:pt x="1190" y="1335"/>
                  <a:pt x="1190" y="1414"/>
                </a:cubicBezTo>
                <a:cubicBezTo>
                  <a:pt x="1190" y="1445"/>
                  <a:pt x="1200" y="1475"/>
                  <a:pt x="1220" y="1501"/>
                </a:cubicBezTo>
                <a:cubicBezTo>
                  <a:pt x="1200" y="1527"/>
                  <a:pt x="1190" y="1557"/>
                  <a:pt x="1190" y="1589"/>
                </a:cubicBezTo>
                <a:cubicBezTo>
                  <a:pt x="1190" y="1667"/>
                  <a:pt x="1254" y="1731"/>
                  <a:pt x="1332" y="1731"/>
                </a:cubicBezTo>
                <a:close/>
                <a:moveTo>
                  <a:pt x="1332" y="1481"/>
                </a:moveTo>
                <a:cubicBezTo>
                  <a:pt x="1295" y="1481"/>
                  <a:pt x="1265" y="1451"/>
                  <a:pt x="1265" y="1414"/>
                </a:cubicBezTo>
                <a:cubicBezTo>
                  <a:pt x="1265" y="1377"/>
                  <a:pt x="1295" y="1346"/>
                  <a:pt x="1332" y="1346"/>
                </a:cubicBezTo>
                <a:cubicBezTo>
                  <a:pt x="1369" y="1346"/>
                  <a:pt x="1400" y="1377"/>
                  <a:pt x="1400" y="1414"/>
                </a:cubicBezTo>
                <a:cubicBezTo>
                  <a:pt x="1400" y="1451"/>
                  <a:pt x="1369" y="1481"/>
                  <a:pt x="1332" y="1481"/>
                </a:cubicBezTo>
                <a:close/>
                <a:moveTo>
                  <a:pt x="1280" y="1546"/>
                </a:moveTo>
                <a:cubicBezTo>
                  <a:pt x="1297" y="1553"/>
                  <a:pt x="1314" y="1556"/>
                  <a:pt x="1332" y="1556"/>
                </a:cubicBezTo>
                <a:cubicBezTo>
                  <a:pt x="1350" y="1556"/>
                  <a:pt x="1368" y="1553"/>
                  <a:pt x="1385" y="1546"/>
                </a:cubicBezTo>
                <a:cubicBezTo>
                  <a:pt x="1394" y="1558"/>
                  <a:pt x="1400" y="1573"/>
                  <a:pt x="1400" y="1589"/>
                </a:cubicBezTo>
                <a:cubicBezTo>
                  <a:pt x="1400" y="1626"/>
                  <a:pt x="1369" y="1656"/>
                  <a:pt x="1332" y="1656"/>
                </a:cubicBezTo>
                <a:cubicBezTo>
                  <a:pt x="1295" y="1656"/>
                  <a:pt x="1265" y="1626"/>
                  <a:pt x="1265" y="1589"/>
                </a:cubicBezTo>
                <a:cubicBezTo>
                  <a:pt x="1265" y="1572"/>
                  <a:pt x="1270" y="1557"/>
                  <a:pt x="1280" y="1546"/>
                </a:cubicBezTo>
                <a:close/>
                <a:moveTo>
                  <a:pt x="841" y="1135"/>
                </a:moveTo>
                <a:cubicBezTo>
                  <a:pt x="841" y="941"/>
                  <a:pt x="841" y="941"/>
                  <a:pt x="841" y="941"/>
                </a:cubicBezTo>
                <a:cubicBezTo>
                  <a:pt x="841" y="920"/>
                  <a:pt x="858" y="904"/>
                  <a:pt x="879" y="904"/>
                </a:cubicBezTo>
                <a:cubicBezTo>
                  <a:pt x="880" y="904"/>
                  <a:pt x="880" y="904"/>
                  <a:pt x="880" y="904"/>
                </a:cubicBezTo>
                <a:cubicBezTo>
                  <a:pt x="899" y="904"/>
                  <a:pt x="916" y="921"/>
                  <a:pt x="916" y="941"/>
                </a:cubicBezTo>
                <a:cubicBezTo>
                  <a:pt x="916" y="1135"/>
                  <a:pt x="916" y="1135"/>
                  <a:pt x="916" y="1135"/>
                </a:cubicBezTo>
                <a:cubicBezTo>
                  <a:pt x="916" y="1155"/>
                  <a:pt x="899" y="1172"/>
                  <a:pt x="880" y="1172"/>
                </a:cubicBezTo>
                <a:cubicBezTo>
                  <a:pt x="879" y="1172"/>
                  <a:pt x="879" y="1172"/>
                  <a:pt x="879" y="1172"/>
                </a:cubicBezTo>
                <a:cubicBezTo>
                  <a:pt x="858" y="1172"/>
                  <a:pt x="841" y="1156"/>
                  <a:pt x="841" y="1135"/>
                </a:cubicBezTo>
                <a:close/>
                <a:moveTo>
                  <a:pt x="841" y="780"/>
                </a:moveTo>
                <a:cubicBezTo>
                  <a:pt x="841" y="585"/>
                  <a:pt x="841" y="585"/>
                  <a:pt x="841" y="585"/>
                </a:cubicBezTo>
                <a:cubicBezTo>
                  <a:pt x="841" y="565"/>
                  <a:pt x="857" y="548"/>
                  <a:pt x="878" y="548"/>
                </a:cubicBezTo>
                <a:cubicBezTo>
                  <a:pt x="879" y="548"/>
                  <a:pt x="879" y="548"/>
                  <a:pt x="879" y="548"/>
                </a:cubicBezTo>
                <a:cubicBezTo>
                  <a:pt x="899" y="548"/>
                  <a:pt x="916" y="565"/>
                  <a:pt x="916" y="585"/>
                </a:cubicBezTo>
                <a:cubicBezTo>
                  <a:pt x="916" y="780"/>
                  <a:pt x="916" y="780"/>
                  <a:pt x="916" y="780"/>
                </a:cubicBezTo>
                <a:cubicBezTo>
                  <a:pt x="916" y="800"/>
                  <a:pt x="899" y="816"/>
                  <a:pt x="880" y="817"/>
                </a:cubicBezTo>
                <a:cubicBezTo>
                  <a:pt x="879" y="817"/>
                  <a:pt x="879" y="817"/>
                  <a:pt x="879" y="817"/>
                </a:cubicBezTo>
                <a:cubicBezTo>
                  <a:pt x="858" y="817"/>
                  <a:pt x="841" y="800"/>
                  <a:pt x="841" y="780"/>
                </a:cubicBezTo>
                <a:close/>
              </a:path>
            </a:pathLst>
          </a:custGeom>
          <a:solidFill>
            <a:srgbClr val="00015E"/>
          </a:solidFill>
          <a:ln>
            <a:solidFill>
              <a:srgbClr val="00015E"/>
            </a:solidFill>
          </a:ln>
        </p:spPr>
        <p:txBody>
          <a:bodyPr vert="horz" wrap="square" lIns="91440" tIns="45720" rIns="91440" bIns="45720" numCol="1" anchor="t" anchorCtr="0" compatLnSpc="1">
            <a:prstTxWarp prst="textNoShape">
              <a:avLst/>
            </a:prstTxWarp>
          </a:bodyPr>
          <a:lstStyle/>
          <a:p>
            <a:pPr marL="0" marR="0" lvl="0" indent="0" defTabSz="913607"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lumMod val="65000"/>
                  <a:lumOff val="35000"/>
                </a:srgbClr>
              </a:solidFill>
              <a:effectLst/>
              <a:uLnTx/>
              <a:uFillTx/>
              <a:latin typeface="Arial" panose="020B0604020202020204" pitchFamily="34" charset="0"/>
              <a:cs typeface="Arial" panose="020B0604020202020204" pitchFamily="34" charset="0"/>
            </a:endParaRPr>
          </a:p>
        </p:txBody>
      </p:sp>
      <p:pic>
        <p:nvPicPr>
          <p:cNvPr id="13" name="Graphic 12">
            <a:extLst>
              <a:ext uri="{FF2B5EF4-FFF2-40B4-BE49-F238E27FC236}">
                <a16:creationId xmlns:a16="http://schemas.microsoft.com/office/drawing/2014/main" id="{3854C9CC-6409-C99C-42EA-6950CB62956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35672" y="3706583"/>
            <a:ext cx="767551" cy="1064837"/>
          </a:xfrm>
          <a:prstGeom prst="rect">
            <a:avLst/>
          </a:prstGeom>
        </p:spPr>
      </p:pic>
      <p:pic>
        <p:nvPicPr>
          <p:cNvPr id="8" name="Picture 7">
            <a:extLst>
              <a:ext uri="{FF2B5EF4-FFF2-40B4-BE49-F238E27FC236}">
                <a16:creationId xmlns:a16="http://schemas.microsoft.com/office/drawing/2014/main" id="{7E347560-177E-56D0-F609-A5294181F5CF}"/>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156901" y="5870095"/>
            <a:ext cx="897780" cy="897780"/>
          </a:xfrm>
          <a:prstGeom prst="rect">
            <a:avLst/>
          </a:prstGeom>
        </p:spPr>
      </p:pic>
      <p:sp>
        <p:nvSpPr>
          <p:cNvPr id="14" name="Slide Number Placeholder 5">
            <a:extLst>
              <a:ext uri="{FF2B5EF4-FFF2-40B4-BE49-F238E27FC236}">
                <a16:creationId xmlns:a16="http://schemas.microsoft.com/office/drawing/2014/main" id="{D3E9498A-6B34-AA89-5F74-8F8DA8075B99}"/>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rPr>
              <a:t>Safal Partners © 2024</a:t>
            </a:r>
          </a:p>
        </p:txBody>
      </p:sp>
      <p:pic>
        <p:nvPicPr>
          <p:cNvPr id="15" name="Graphic 14" descr="Corn outline">
            <a:extLst>
              <a:ext uri="{FF2B5EF4-FFF2-40B4-BE49-F238E27FC236}">
                <a16:creationId xmlns:a16="http://schemas.microsoft.com/office/drawing/2014/main" id="{21506E2E-C05C-14E2-1667-8EC342101E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16305" y="3691651"/>
            <a:ext cx="950976" cy="950976"/>
          </a:xfrm>
          <a:prstGeom prst="rect">
            <a:avLst/>
          </a:prstGeom>
        </p:spPr>
      </p:pic>
    </p:spTree>
    <p:extLst>
      <p:ext uri="{BB962C8B-B14F-4D97-AF65-F5344CB8AC3E}">
        <p14:creationId xmlns:p14="http://schemas.microsoft.com/office/powerpoint/2010/main" val="180779663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C8647-BBF3-F357-F885-CBF0A0F34864}"/>
            </a:ext>
          </a:extLst>
        </p:cNvPr>
        <p:cNvGrpSpPr/>
        <p:nvPr/>
      </p:nvGrpSpPr>
      <p:grpSpPr>
        <a:xfrm>
          <a:off x="0" y="0"/>
          <a:ext cx="0" cy="0"/>
          <a:chOff x="0" y="0"/>
          <a:chExt cx="0" cy="0"/>
        </a:xfrm>
      </p:grpSpPr>
      <p:sp>
        <p:nvSpPr>
          <p:cNvPr id="6" name="Right Triangle 5">
            <a:extLst>
              <a:ext uri="{FF2B5EF4-FFF2-40B4-BE49-F238E27FC236}">
                <a16:creationId xmlns:a16="http://schemas.microsoft.com/office/drawing/2014/main" id="{61697DC9-5572-27FA-2427-9CFB15B09C23}"/>
              </a:ext>
              <a:ext uri="{C183D7F6-B498-43B3-948B-1728B52AA6E4}">
                <adec:decorative xmlns:adec="http://schemas.microsoft.com/office/drawing/2017/decorative" val="1"/>
              </a:ext>
            </a:extLst>
          </p:cNvPr>
          <p:cNvSpPr/>
          <p:nvPr/>
        </p:nvSpPr>
        <p:spPr>
          <a:xfrm flipV="1">
            <a:off x="-4420" y="3418"/>
            <a:ext cx="3152383" cy="782876"/>
          </a:xfrm>
          <a:prstGeom prst="rtTriangle">
            <a:avLst/>
          </a:prstGeom>
          <a:solidFill>
            <a:srgbClr val="FAAB1B"/>
          </a:solidFill>
          <a:ln>
            <a:solidFill>
              <a:srgbClr val="FAA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CA4C5527-A23F-ABE6-DC36-39191537FF28}"/>
              </a:ext>
            </a:extLst>
          </p:cNvPr>
          <p:cNvSpPr>
            <a:spLocks noGrp="1"/>
          </p:cNvSpPr>
          <p:nvPr>
            <p:ph type="title" idx="4294967295"/>
          </p:nvPr>
        </p:nvSpPr>
        <p:spPr>
          <a:xfrm>
            <a:off x="587363" y="2562875"/>
            <a:ext cx="11283950" cy="15417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00000"/>
              </a:lnSpc>
              <a:spcBef>
                <a:spcPts val="0"/>
              </a:spcBef>
              <a:spcAft>
                <a:spcPts val="600"/>
              </a:spcAft>
            </a:pPr>
            <a:r>
              <a:rPr kumimoji="0" lang="en-US" b="0" i="0" u="none" strike="noStrike" kern="1200" cap="none" spc="0" normalizeH="0" baseline="0" noProof="0">
                <a:ln>
                  <a:noFill/>
                </a:ln>
                <a:solidFill>
                  <a:schemeClr val="bg1"/>
                </a:solidFill>
                <a:effectLst/>
                <a:uLnTx/>
                <a:uFillTx/>
                <a:latin typeface="Aptos" panose="020B0004020202020204" pitchFamily="34" charset="0"/>
                <a:ea typeface="+mn-ea"/>
                <a:cs typeface="+mn-cs"/>
              </a:rPr>
              <a:t>Why </a:t>
            </a:r>
            <a:r>
              <a:rPr lang="en-US">
                <a:solidFill>
                  <a:schemeClr val="bg1"/>
                </a:solidFill>
                <a:latin typeface="Aptos" panose="020B0004020202020204" pitchFamily="34" charset="0"/>
                <a:ea typeface="+mn-ea"/>
                <a:cs typeface="+mn-cs"/>
              </a:rPr>
              <a:t>Local Workforce Boards Should Prioritize Registered Apprenticeship</a:t>
            </a:r>
            <a:endParaRPr kumimoji="0" lang="en-US" b="0" i="0" u="none" strike="noStrike" kern="1200" cap="none" spc="0" normalizeH="0" baseline="0" noProof="0">
              <a:ln>
                <a:noFill/>
              </a:ln>
              <a:solidFill>
                <a:schemeClr val="bg1"/>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49381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5A3C-2EB1-BC30-1F75-0CDDDBB3840E}"/>
              </a:ext>
            </a:extLst>
          </p:cNvPr>
          <p:cNvSpPr>
            <a:spLocks noGrp="1"/>
          </p:cNvSpPr>
          <p:nvPr>
            <p:ph type="title"/>
          </p:nvPr>
        </p:nvSpPr>
        <p:spPr/>
        <p:txBody>
          <a:bodyPr/>
          <a:lstStyle/>
          <a:p>
            <a:r>
              <a:rPr lang="en-US"/>
              <a:t>For Your Job Seeker Customer</a:t>
            </a:r>
          </a:p>
        </p:txBody>
      </p:sp>
      <p:sp>
        <p:nvSpPr>
          <p:cNvPr id="3" name="Content Placeholder 2">
            <a:extLst>
              <a:ext uri="{FF2B5EF4-FFF2-40B4-BE49-F238E27FC236}">
                <a16:creationId xmlns:a16="http://schemas.microsoft.com/office/drawing/2014/main" id="{57F6DD8C-4061-7A55-2D77-BBEE3BDCFADA}"/>
              </a:ext>
            </a:extLst>
          </p:cNvPr>
          <p:cNvSpPr>
            <a:spLocks noGrp="1"/>
          </p:cNvSpPr>
          <p:nvPr>
            <p:ph sz="half" idx="1"/>
          </p:nvPr>
        </p:nvSpPr>
        <p:spPr>
          <a:xfrm>
            <a:off x="553063" y="1550321"/>
            <a:ext cx="10613065" cy="4351338"/>
          </a:xfrm>
        </p:spPr>
        <p:txBody>
          <a:bodyPr vert="horz" lIns="91440" tIns="45720" rIns="91440" bIns="45720" rtlCol="0" anchor="t">
            <a:normAutofit/>
          </a:bodyPr>
          <a:lstStyle/>
          <a:p>
            <a:pPr marL="0" indent="0" algn="l">
              <a:buNone/>
            </a:pPr>
            <a:r>
              <a:rPr lang="en-US" sz="3200" b="1" i="0">
                <a:solidFill>
                  <a:srgbClr val="212529"/>
                </a:solidFill>
                <a:effectLst/>
                <a:latin typeface="Aptos"/>
              </a:rPr>
              <a:t>The benefits for </a:t>
            </a:r>
            <a:r>
              <a:rPr lang="en-US" sz="3200" b="1">
                <a:solidFill>
                  <a:srgbClr val="212529"/>
                </a:solidFill>
                <a:latin typeface="Aptos"/>
              </a:rPr>
              <a:t>job seekers</a:t>
            </a:r>
            <a:r>
              <a:rPr lang="en-US" sz="3200" b="1" i="0">
                <a:solidFill>
                  <a:srgbClr val="212529"/>
                </a:solidFill>
                <a:effectLst/>
                <a:latin typeface="Aptos"/>
              </a:rPr>
              <a:t> to participate in a Registered Apprenticeship </a:t>
            </a:r>
            <a:r>
              <a:rPr lang="en-US" sz="3200" b="1" i="0">
                <a:solidFill>
                  <a:srgbClr val="222529"/>
                </a:solidFill>
                <a:effectLst/>
                <a:latin typeface="Aptos"/>
              </a:rPr>
              <a:t>program</a:t>
            </a:r>
            <a:r>
              <a:rPr lang="en-US" sz="3200" b="1" i="0">
                <a:solidFill>
                  <a:srgbClr val="212529"/>
                </a:solidFill>
                <a:effectLst/>
                <a:latin typeface="Aptos"/>
              </a:rPr>
              <a:t>:</a:t>
            </a:r>
            <a:br>
              <a:rPr lang="en-US" sz="800" b="1" i="0">
                <a:effectLst/>
                <a:latin typeface="Aptos" panose="020B0004020202020204" pitchFamily="34" charset="0"/>
              </a:rPr>
            </a:br>
            <a:br>
              <a:rPr lang="en-US" sz="800" b="1" i="0">
                <a:effectLst/>
                <a:latin typeface="Aptos" panose="020B0004020202020204" pitchFamily="34" charset="0"/>
              </a:rPr>
            </a:br>
            <a:endParaRPr lang="en-US" sz="800" b="0" i="0">
              <a:solidFill>
                <a:srgbClr val="212529"/>
              </a:solidFill>
              <a:effectLst/>
              <a:latin typeface="Aptos" panose="020B0004020202020204" pitchFamily="34" charset="0"/>
            </a:endParaRPr>
          </a:p>
          <a:p>
            <a:pPr lvl="1"/>
            <a:r>
              <a:rPr lang="en-US" b="0" i="0">
                <a:solidFill>
                  <a:srgbClr val="212529"/>
                </a:solidFill>
                <a:effectLst/>
                <a:latin typeface="Aptos" panose="020B0004020202020204" pitchFamily="34" charset="0"/>
              </a:rPr>
              <a:t>The "earn while you learn" concept provides a salary while building a career</a:t>
            </a:r>
          </a:p>
          <a:p>
            <a:pPr lvl="1"/>
            <a:r>
              <a:rPr lang="en-US" b="0" i="0">
                <a:solidFill>
                  <a:srgbClr val="212529"/>
                </a:solidFill>
                <a:effectLst/>
                <a:latin typeface="Aptos" panose="020B0004020202020204" pitchFamily="34" charset="0"/>
              </a:rPr>
              <a:t>A "lead-in" to promising, well-paid careers in a variety of industries</a:t>
            </a:r>
          </a:p>
          <a:p>
            <a:pPr lvl="1"/>
            <a:r>
              <a:rPr lang="en-US" b="0" i="0">
                <a:solidFill>
                  <a:srgbClr val="212529"/>
                </a:solidFill>
                <a:effectLst/>
                <a:latin typeface="Aptos" panose="020B0004020202020204" pitchFamily="34" charset="0"/>
              </a:rPr>
              <a:t>Higher quality of life and skills versatility</a:t>
            </a:r>
          </a:p>
          <a:p>
            <a:pPr lvl="1"/>
            <a:r>
              <a:rPr lang="en-US" b="0" i="0">
                <a:solidFill>
                  <a:srgbClr val="212529"/>
                </a:solidFill>
                <a:effectLst/>
                <a:latin typeface="Aptos" panose="020B0004020202020204" pitchFamily="34" charset="0"/>
              </a:rPr>
              <a:t>Increased marketability and job security</a:t>
            </a:r>
          </a:p>
          <a:p>
            <a:pPr lvl="1"/>
            <a:r>
              <a:rPr lang="en-US" b="0" i="0">
                <a:solidFill>
                  <a:srgbClr val="212529"/>
                </a:solidFill>
                <a:effectLst/>
                <a:latin typeface="Aptos" panose="020B0004020202020204" pitchFamily="34" charset="0"/>
              </a:rPr>
              <a:t>Portable credentials are recognized nationally and often globally</a:t>
            </a:r>
          </a:p>
          <a:p>
            <a:pPr lvl="1"/>
            <a:r>
              <a:rPr lang="en-US" b="0" i="0">
                <a:solidFill>
                  <a:srgbClr val="212529"/>
                </a:solidFill>
                <a:effectLst/>
                <a:latin typeface="Aptos" panose="020B0004020202020204" pitchFamily="34" charset="0"/>
              </a:rPr>
              <a:t>Opportunity for college credit and future degrees</a:t>
            </a:r>
          </a:p>
        </p:txBody>
      </p:sp>
      <p:pic>
        <p:nvPicPr>
          <p:cNvPr id="4" name="Picture 3">
            <a:extLst>
              <a:ext uri="{FF2B5EF4-FFF2-40B4-BE49-F238E27FC236}">
                <a16:creationId xmlns:a16="http://schemas.microsoft.com/office/drawing/2014/main" id="{970D7363-1FB5-1EB6-7014-A16686F37FA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56901" y="5870095"/>
            <a:ext cx="897780" cy="897780"/>
          </a:xfrm>
          <a:prstGeom prst="rect">
            <a:avLst/>
          </a:prstGeom>
        </p:spPr>
      </p:pic>
      <p:sp>
        <p:nvSpPr>
          <p:cNvPr id="6" name="Slide Number Placeholder 5">
            <a:extLst>
              <a:ext uri="{FF2B5EF4-FFF2-40B4-BE49-F238E27FC236}">
                <a16:creationId xmlns:a16="http://schemas.microsoft.com/office/drawing/2014/main" id="{6869DD81-EACB-13E4-18D2-27AD2294B8C2}"/>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010465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BBE6-1377-1C72-CEBE-0815F42AAA7F}"/>
              </a:ext>
            </a:extLst>
          </p:cNvPr>
          <p:cNvSpPr>
            <a:spLocks noGrp="1"/>
          </p:cNvSpPr>
          <p:nvPr>
            <p:ph type="title"/>
          </p:nvPr>
        </p:nvSpPr>
        <p:spPr/>
        <p:txBody>
          <a:bodyPr/>
          <a:lstStyle/>
          <a:p>
            <a:r>
              <a:rPr lang="en-US"/>
              <a:t>For Your Business Customer</a:t>
            </a:r>
          </a:p>
        </p:txBody>
      </p:sp>
      <p:sp>
        <p:nvSpPr>
          <p:cNvPr id="3" name="Content Placeholder 2">
            <a:extLst>
              <a:ext uri="{FF2B5EF4-FFF2-40B4-BE49-F238E27FC236}">
                <a16:creationId xmlns:a16="http://schemas.microsoft.com/office/drawing/2014/main" id="{9A43B821-54CD-C5B6-B37C-4A5CC502DC7B}"/>
              </a:ext>
            </a:extLst>
          </p:cNvPr>
          <p:cNvSpPr>
            <a:spLocks noGrp="1"/>
          </p:cNvSpPr>
          <p:nvPr>
            <p:ph sz="half" idx="1"/>
          </p:nvPr>
        </p:nvSpPr>
        <p:spPr>
          <a:xfrm>
            <a:off x="662763" y="1509935"/>
            <a:ext cx="10866474" cy="4486275"/>
          </a:xfrm>
        </p:spPr>
        <p:txBody>
          <a:bodyPr>
            <a:normAutofit lnSpcReduction="10000"/>
          </a:bodyPr>
          <a:lstStyle/>
          <a:p>
            <a:pPr marL="0" indent="0">
              <a:lnSpc>
                <a:spcPct val="100000"/>
              </a:lnSpc>
              <a:spcBef>
                <a:spcPts val="0"/>
              </a:spcBef>
              <a:buNone/>
            </a:pPr>
            <a:r>
              <a:rPr lang="en-US" sz="3100" b="1" i="0">
                <a:solidFill>
                  <a:srgbClr val="212529"/>
                </a:solidFill>
                <a:effectLst/>
                <a:latin typeface="Aptos" panose="020B0004020202020204" pitchFamily="34" charset="0"/>
              </a:rPr>
              <a:t>The benefits for businesses to participate in a Registered Apprenticeship program:</a:t>
            </a:r>
            <a:r>
              <a:rPr lang="en-US" sz="800" b="1" i="0">
                <a:solidFill>
                  <a:srgbClr val="212529"/>
                </a:solidFill>
                <a:effectLst/>
                <a:latin typeface="Aptos" panose="020B0004020202020204" pitchFamily="34" charset="0"/>
              </a:rPr>
              <a:t> </a:t>
            </a:r>
            <a:br>
              <a:rPr lang="en-US" sz="900" i="0">
                <a:solidFill>
                  <a:srgbClr val="212529"/>
                </a:solidFill>
                <a:effectLst/>
                <a:latin typeface="Aptos" panose="020B0004020202020204" pitchFamily="34" charset="0"/>
              </a:rPr>
            </a:br>
            <a:endParaRPr lang="en-US" sz="900" b="1" i="0">
              <a:solidFill>
                <a:srgbClr val="212529"/>
              </a:solidFill>
              <a:effectLst/>
              <a:latin typeface="Aptos" panose="020B0004020202020204" pitchFamily="34" charset="0"/>
            </a:endParaRPr>
          </a:p>
          <a:p>
            <a:pPr lvl="1"/>
            <a:r>
              <a:rPr lang="en-US" sz="2700" b="0" i="0">
                <a:solidFill>
                  <a:srgbClr val="212121"/>
                </a:solidFill>
                <a:effectLst/>
                <a:latin typeface="Aptos" panose="020B0004020202020204" pitchFamily="34" charset="0"/>
              </a:rPr>
              <a:t>Recruit and develop a highly-skilled diverse workforce that helps grow the business </a:t>
            </a:r>
          </a:p>
          <a:p>
            <a:pPr lvl="1"/>
            <a:r>
              <a:rPr lang="en-US" sz="2700" b="0" i="0">
                <a:solidFill>
                  <a:srgbClr val="212121"/>
                </a:solidFill>
                <a:effectLst/>
                <a:latin typeface="Aptos" panose="020B0004020202020204" pitchFamily="34" charset="0"/>
              </a:rPr>
              <a:t>Improve productivity, profitability, and an employer’s bottom line </a:t>
            </a:r>
          </a:p>
          <a:p>
            <a:pPr lvl="1"/>
            <a:r>
              <a:rPr lang="en-US" sz="2700" b="0" i="0">
                <a:solidFill>
                  <a:srgbClr val="212121"/>
                </a:solidFill>
                <a:effectLst/>
                <a:latin typeface="Aptos" panose="020B0004020202020204" pitchFamily="34" charset="0"/>
              </a:rPr>
              <a:t>Create flexible training options that ensure workers develop the right skills </a:t>
            </a:r>
          </a:p>
          <a:p>
            <a:pPr lvl="1"/>
            <a:r>
              <a:rPr lang="en-US" sz="2700" b="0" i="0">
                <a:solidFill>
                  <a:srgbClr val="212121"/>
                </a:solidFill>
                <a:effectLst/>
                <a:latin typeface="Aptos" panose="020B0004020202020204" pitchFamily="34" charset="0"/>
              </a:rPr>
              <a:t>Minimize liability costs through appropriate training of workers </a:t>
            </a:r>
          </a:p>
          <a:p>
            <a:pPr lvl="1"/>
            <a:r>
              <a:rPr lang="en-US" sz="2700" b="0" i="0">
                <a:solidFill>
                  <a:srgbClr val="212121"/>
                </a:solidFill>
                <a:effectLst/>
                <a:latin typeface="Aptos" panose="020B0004020202020204" pitchFamily="34" charset="0"/>
              </a:rPr>
              <a:t>Increase retention of workers, during and following the apprenticeship  </a:t>
            </a:r>
          </a:p>
          <a:p>
            <a:pPr lvl="1"/>
            <a:r>
              <a:rPr lang="en-US" sz="2700">
                <a:latin typeface="Aptos" panose="020B0004020202020204" pitchFamily="34" charset="0"/>
              </a:rPr>
              <a:t>Avert layoffs</a:t>
            </a:r>
          </a:p>
          <a:p>
            <a:pPr algn="l">
              <a:buFont typeface="Arial" panose="020B0604020202020204" pitchFamily="34" charset="0"/>
              <a:buChar char="•"/>
            </a:pPr>
            <a:endParaRPr lang="en-US" b="0" i="0">
              <a:solidFill>
                <a:srgbClr val="212121"/>
              </a:solidFill>
              <a:effectLst/>
              <a:latin typeface="Aptos" panose="020B0004020202020204" pitchFamily="34" charset="0"/>
            </a:endParaRPr>
          </a:p>
          <a:p>
            <a:endParaRPr lang="en-US"/>
          </a:p>
        </p:txBody>
      </p:sp>
      <p:sp>
        <p:nvSpPr>
          <p:cNvPr id="5" name="Slide Number Placeholder 5">
            <a:extLst>
              <a:ext uri="{FF2B5EF4-FFF2-40B4-BE49-F238E27FC236}">
                <a16:creationId xmlns:a16="http://schemas.microsoft.com/office/drawing/2014/main" id="{EF441ED5-D6D1-B8FC-39DE-B77C25BA2873}"/>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pic>
        <p:nvPicPr>
          <p:cNvPr id="7" name="Picture 6">
            <a:extLst>
              <a:ext uri="{FF2B5EF4-FFF2-40B4-BE49-F238E27FC236}">
                <a16:creationId xmlns:a16="http://schemas.microsoft.com/office/drawing/2014/main" id="{CF93DC85-B797-471A-71A5-1A9FCEB5F13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00170" y="5887616"/>
            <a:ext cx="970384" cy="970384"/>
          </a:xfrm>
          <a:prstGeom prst="rect">
            <a:avLst/>
          </a:prstGeom>
        </p:spPr>
      </p:pic>
    </p:spTree>
    <p:extLst>
      <p:ext uri="{BB962C8B-B14F-4D97-AF65-F5344CB8AC3E}">
        <p14:creationId xmlns:p14="http://schemas.microsoft.com/office/powerpoint/2010/main" val="115033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E249-73B0-C7A0-E6C7-32E816AB50CD}"/>
              </a:ext>
            </a:extLst>
          </p:cNvPr>
          <p:cNvSpPr>
            <a:spLocks noGrp="1"/>
          </p:cNvSpPr>
          <p:nvPr>
            <p:ph type="title"/>
          </p:nvPr>
        </p:nvSpPr>
        <p:spPr/>
        <p:txBody>
          <a:bodyPr/>
          <a:lstStyle/>
          <a:p>
            <a:r>
              <a:rPr lang="en-US"/>
              <a:t>Presenters</a:t>
            </a:r>
          </a:p>
        </p:txBody>
      </p:sp>
      <p:pic>
        <p:nvPicPr>
          <p:cNvPr id="7" name="Picture 2" descr="Stacy O'Keefe">
            <a:extLst>
              <a:ext uri="{FF2B5EF4-FFF2-40B4-BE49-F238E27FC236}">
                <a16:creationId xmlns:a16="http://schemas.microsoft.com/office/drawing/2014/main" id="{3CDBEB28-3681-D3B7-9471-A6E62B94A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244" y="1938917"/>
            <a:ext cx="2450683" cy="23803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897741E-C448-CC57-E979-55C4CC2BB027}"/>
              </a:ext>
            </a:extLst>
          </p:cNvPr>
          <p:cNvSpPr>
            <a:spLocks noGrp="1"/>
          </p:cNvSpPr>
          <p:nvPr>
            <p:ph sz="half" idx="1"/>
          </p:nvPr>
        </p:nvSpPr>
        <p:spPr>
          <a:xfrm>
            <a:off x="2650355" y="4326664"/>
            <a:ext cx="3964460" cy="1325563"/>
          </a:xfrm>
        </p:spPr>
        <p:txBody>
          <a:bodyPr>
            <a:normAutofit/>
          </a:bodyPr>
          <a:lstStyle/>
          <a:p>
            <a:pPr marL="0" indent="0" algn="ctr">
              <a:buNone/>
            </a:pPr>
            <a:r>
              <a:rPr lang="en-US" sz="2000" b="1">
                <a:solidFill>
                  <a:srgbClr val="00015E"/>
                </a:solidFill>
              </a:rPr>
              <a:t>Stacy O’Keefe</a:t>
            </a:r>
          </a:p>
          <a:p>
            <a:pPr marL="0" indent="0" algn="ctr">
              <a:buNone/>
            </a:pPr>
            <a:r>
              <a:rPr lang="en-US" sz="2000">
                <a:solidFill>
                  <a:srgbClr val="00015E"/>
                </a:solidFill>
              </a:rPr>
              <a:t>Subject Matter Expert</a:t>
            </a:r>
          </a:p>
          <a:p>
            <a:pPr marL="0" indent="0" algn="ctr">
              <a:buNone/>
            </a:pPr>
            <a:r>
              <a:rPr lang="en-US" sz="2000">
                <a:solidFill>
                  <a:srgbClr val="00015E"/>
                </a:solidFill>
              </a:rPr>
              <a:t>Safal Partners</a:t>
            </a:r>
          </a:p>
        </p:txBody>
      </p:sp>
      <p:pic>
        <p:nvPicPr>
          <p:cNvPr id="8" name="Picture 7" descr="Deb Bennett">
            <a:extLst>
              <a:ext uri="{FF2B5EF4-FFF2-40B4-BE49-F238E27FC236}">
                <a16:creationId xmlns:a16="http://schemas.microsoft.com/office/drawing/2014/main" id="{23A77ED9-EF77-7216-2E1A-469FB641ADDE}"/>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33739" y="2189646"/>
            <a:ext cx="1954710" cy="1878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Content Placeholder 3">
            <a:extLst>
              <a:ext uri="{FF2B5EF4-FFF2-40B4-BE49-F238E27FC236}">
                <a16:creationId xmlns:a16="http://schemas.microsoft.com/office/drawing/2014/main" id="{F7A2E39A-0D2F-6CB6-77BC-0DDCAACD8214}"/>
              </a:ext>
            </a:extLst>
          </p:cNvPr>
          <p:cNvSpPr>
            <a:spLocks noGrp="1"/>
          </p:cNvSpPr>
          <p:nvPr>
            <p:ph sz="half" idx="2"/>
          </p:nvPr>
        </p:nvSpPr>
        <p:spPr>
          <a:xfrm>
            <a:off x="6523599" y="4326664"/>
            <a:ext cx="3774989" cy="1748107"/>
          </a:xfrm>
        </p:spPr>
        <p:txBody>
          <a:bodyPr>
            <a:normAutofit/>
          </a:bodyPr>
          <a:lstStyle/>
          <a:p>
            <a:pPr marL="0" indent="0" algn="ctr">
              <a:lnSpc>
                <a:spcPct val="100000"/>
              </a:lnSpc>
              <a:spcBef>
                <a:spcPts val="0"/>
              </a:spcBef>
              <a:buNone/>
              <a:defRPr/>
            </a:pPr>
            <a:r>
              <a:rPr lang="en-US" sz="2000" b="1">
                <a:solidFill>
                  <a:srgbClr val="00015E"/>
                </a:solidFill>
              </a:rPr>
              <a:t>Deb Bennett</a:t>
            </a:r>
          </a:p>
          <a:p>
            <a:pPr marL="0" indent="0" algn="ctr">
              <a:lnSpc>
                <a:spcPct val="100000"/>
              </a:lnSpc>
              <a:spcBef>
                <a:spcPts val="0"/>
              </a:spcBef>
              <a:buNone/>
              <a:defRPr/>
            </a:pPr>
            <a:r>
              <a:rPr lang="en-US" sz="2000">
                <a:solidFill>
                  <a:srgbClr val="00015E"/>
                </a:solidFill>
              </a:rPr>
              <a:t>Vice President of Apprenticeship,</a:t>
            </a:r>
            <a:br>
              <a:rPr lang="en-US" sz="2000">
                <a:solidFill>
                  <a:srgbClr val="00015E"/>
                </a:solidFill>
              </a:rPr>
            </a:br>
            <a:r>
              <a:rPr lang="en-US" sz="2000">
                <a:solidFill>
                  <a:srgbClr val="00015E"/>
                </a:solidFill>
              </a:rPr>
              <a:t>Wireless Infrastructure Association</a:t>
            </a:r>
          </a:p>
        </p:txBody>
      </p:sp>
      <p:sp>
        <p:nvSpPr>
          <p:cNvPr id="6" name="Slide Number Placeholder 5">
            <a:extLst>
              <a:ext uri="{FF2B5EF4-FFF2-40B4-BE49-F238E27FC236}">
                <a16:creationId xmlns:a16="http://schemas.microsoft.com/office/drawing/2014/main" id="{2C043B88-70C1-BB27-617E-77D265AE324B}"/>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Safal Partners © 2024</a:t>
            </a:r>
          </a:p>
        </p:txBody>
      </p:sp>
    </p:spTree>
    <p:extLst>
      <p:ext uri="{BB962C8B-B14F-4D97-AF65-F5344CB8AC3E}">
        <p14:creationId xmlns:p14="http://schemas.microsoft.com/office/powerpoint/2010/main" val="958429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B388-F126-0F0B-C907-9865F0EB173C}"/>
              </a:ext>
            </a:extLst>
          </p:cNvPr>
          <p:cNvSpPr>
            <a:spLocks noGrp="1"/>
          </p:cNvSpPr>
          <p:nvPr>
            <p:ph type="title"/>
          </p:nvPr>
        </p:nvSpPr>
        <p:spPr>
          <a:xfrm>
            <a:off x="733424" y="422275"/>
            <a:ext cx="11014075" cy="1325563"/>
          </a:xfrm>
        </p:spPr>
        <p:txBody>
          <a:bodyPr/>
          <a:lstStyle/>
          <a:p>
            <a:r>
              <a:rPr lang="en-US" sz="4400">
                <a:latin typeface="Aptos"/>
              </a:rPr>
              <a:t>For Your WIOA Title I </a:t>
            </a:r>
            <a:r>
              <a:rPr lang="en-US">
                <a:latin typeface="Aptos"/>
              </a:rPr>
              <a:t>Program</a:t>
            </a:r>
            <a:r>
              <a:rPr lang="en-US" sz="4400">
                <a:latin typeface="Aptos"/>
              </a:rPr>
              <a:t> Performance</a:t>
            </a:r>
            <a:endParaRPr lang="en-US">
              <a:latin typeface="Aptos"/>
            </a:endParaRPr>
          </a:p>
        </p:txBody>
      </p:sp>
      <p:sp>
        <p:nvSpPr>
          <p:cNvPr id="3" name="Content Placeholder 2">
            <a:extLst>
              <a:ext uri="{FF2B5EF4-FFF2-40B4-BE49-F238E27FC236}">
                <a16:creationId xmlns:a16="http://schemas.microsoft.com/office/drawing/2014/main" id="{50204B96-08DC-68F9-F6D3-4B8206541E1E}"/>
              </a:ext>
            </a:extLst>
          </p:cNvPr>
          <p:cNvSpPr>
            <a:spLocks noGrp="1"/>
          </p:cNvSpPr>
          <p:nvPr>
            <p:ph sz="half" idx="1"/>
          </p:nvPr>
        </p:nvSpPr>
        <p:spPr>
          <a:xfrm>
            <a:off x="847724" y="2425700"/>
            <a:ext cx="6486525" cy="2803525"/>
          </a:xfrm>
        </p:spPr>
        <p:txBody>
          <a:bodyPr vert="horz" lIns="91440" tIns="45720" rIns="91440" bIns="45720" rtlCol="0" anchor="t">
            <a:norm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i="0" u="none" strike="noStrike" kern="1200" cap="none" spc="0" normalizeH="0" baseline="0" noProof="0">
                <a:ln>
                  <a:noFill/>
                </a:ln>
                <a:solidFill>
                  <a:srgbClr val="222529"/>
                </a:solidFill>
                <a:effectLst/>
                <a:uLnTx/>
                <a:uFillTx/>
                <a:latin typeface="Aptos"/>
              </a:rPr>
              <a:t>When a WIOA participant is enrolled in an RA program, the impact </a:t>
            </a:r>
            <a:r>
              <a:rPr lang="en-US" sz="2800">
                <a:solidFill>
                  <a:srgbClr val="222529"/>
                </a:solidFill>
                <a:latin typeface="Aptos"/>
              </a:rPr>
              <a:t>on performance is unmatched!</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1" i="1">
              <a:solidFill>
                <a:srgbClr val="222529"/>
              </a:solidFill>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b="1" i="1">
                <a:solidFill>
                  <a:srgbClr val="222529"/>
                </a:solidFill>
              </a:rPr>
              <a:t>Would you like to learn more about this?</a:t>
            </a:r>
          </a:p>
        </p:txBody>
      </p:sp>
      <p:pic>
        <p:nvPicPr>
          <p:cNvPr id="6" name="Content Placeholder 10" descr="Starburst illustration">
            <a:extLst>
              <a:ext uri="{FF2B5EF4-FFF2-40B4-BE49-F238E27FC236}">
                <a16:creationId xmlns:a16="http://schemas.microsoft.com/office/drawing/2014/main" id="{409585DD-9AAF-8EBD-E9A2-55C2187C44C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30380" y="1971675"/>
            <a:ext cx="4010594" cy="3850640"/>
          </a:xfrm>
          <a:prstGeom prst="rect">
            <a:avLst/>
          </a:prstGeom>
        </p:spPr>
      </p:pic>
    </p:spTree>
    <p:extLst>
      <p:ext uri="{BB962C8B-B14F-4D97-AF65-F5344CB8AC3E}">
        <p14:creationId xmlns:p14="http://schemas.microsoft.com/office/powerpoint/2010/main" val="3685411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7D110-F772-5663-480E-8E35E0D63551}"/>
            </a:ext>
          </a:extLst>
        </p:cNvPr>
        <p:cNvGrpSpPr/>
        <p:nvPr/>
      </p:nvGrpSpPr>
      <p:grpSpPr>
        <a:xfrm>
          <a:off x="0" y="0"/>
          <a:ext cx="0" cy="0"/>
          <a:chOff x="0" y="0"/>
          <a:chExt cx="0" cy="0"/>
        </a:xfrm>
      </p:grpSpPr>
      <p:sp>
        <p:nvSpPr>
          <p:cNvPr id="6" name="Right Triangle 5">
            <a:extLst>
              <a:ext uri="{FF2B5EF4-FFF2-40B4-BE49-F238E27FC236}">
                <a16:creationId xmlns:a16="http://schemas.microsoft.com/office/drawing/2014/main" id="{ED133D25-E6F8-83EC-82A2-ABB7F4CB7296}"/>
              </a:ext>
              <a:ext uri="{C183D7F6-B498-43B3-948B-1728B52AA6E4}">
                <adec:decorative xmlns:adec="http://schemas.microsoft.com/office/drawing/2017/decorative" val="1"/>
              </a:ext>
            </a:extLst>
          </p:cNvPr>
          <p:cNvSpPr/>
          <p:nvPr/>
        </p:nvSpPr>
        <p:spPr>
          <a:xfrm flipV="1">
            <a:off x="-4420" y="3418"/>
            <a:ext cx="3152383" cy="782876"/>
          </a:xfrm>
          <a:prstGeom prst="rtTriangle">
            <a:avLst/>
          </a:prstGeom>
          <a:solidFill>
            <a:srgbClr val="FAAB1B"/>
          </a:solidFill>
          <a:ln>
            <a:solidFill>
              <a:srgbClr val="FAA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45D72F93-8DE5-5575-CD9A-39C040667913}"/>
              </a:ext>
            </a:extLst>
          </p:cNvPr>
          <p:cNvSpPr>
            <a:spLocks noGrp="1"/>
          </p:cNvSpPr>
          <p:nvPr>
            <p:ph type="title" idx="4294967295"/>
          </p:nvPr>
        </p:nvSpPr>
        <p:spPr>
          <a:xfrm>
            <a:off x="351693" y="3021681"/>
            <a:ext cx="11283950" cy="11155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00000"/>
              </a:lnSpc>
              <a:spcBef>
                <a:spcPts val="0"/>
              </a:spcBef>
              <a:spcAft>
                <a:spcPts val="600"/>
              </a:spcAft>
            </a:pPr>
            <a:r>
              <a:rPr lang="en-US">
                <a:solidFill>
                  <a:schemeClr val="bg1"/>
                </a:solidFill>
                <a:latin typeface="+mn-lt"/>
                <a:ea typeface="+mn-ea"/>
                <a:cs typeface="+mn-cs"/>
              </a:rPr>
              <a:t>Key Roles for Local Workforce Boards</a:t>
            </a:r>
            <a:endParaRPr kumimoji="0" lang="en-US"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16109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4CF5-B749-54B8-6952-5FE305D0F75C}"/>
              </a:ext>
            </a:extLst>
          </p:cNvPr>
          <p:cNvSpPr>
            <a:spLocks noGrp="1"/>
          </p:cNvSpPr>
          <p:nvPr>
            <p:ph type="title"/>
          </p:nvPr>
        </p:nvSpPr>
        <p:spPr/>
        <p:txBody>
          <a:bodyPr/>
          <a:lstStyle/>
          <a:p>
            <a:r>
              <a:rPr lang="en-US"/>
              <a:t>Key Organizational Apprenticeship Roles</a:t>
            </a:r>
          </a:p>
        </p:txBody>
      </p:sp>
      <p:sp>
        <p:nvSpPr>
          <p:cNvPr id="11" name="Text Placeholder 10">
            <a:extLst>
              <a:ext uri="{FF2B5EF4-FFF2-40B4-BE49-F238E27FC236}">
                <a16:creationId xmlns:a16="http://schemas.microsoft.com/office/drawing/2014/main" id="{CDE88C3E-E816-052A-5435-BBC46B54888E}"/>
              </a:ext>
            </a:extLst>
          </p:cNvPr>
          <p:cNvSpPr>
            <a:spLocks noGrp="1"/>
          </p:cNvSpPr>
          <p:nvPr>
            <p:ph type="body" sz="quarter" idx="19"/>
          </p:nvPr>
        </p:nvSpPr>
        <p:spPr>
          <a:xfrm>
            <a:off x="4561359" y="1858999"/>
            <a:ext cx="3355975" cy="357187"/>
          </a:xfrm>
        </p:spPr>
        <p:txBody>
          <a:bodyPr>
            <a:normAutofit fontScale="77500" lnSpcReduction="20000"/>
          </a:bodyPr>
          <a:lstStyle/>
          <a:p>
            <a:pPr marL="0" indent="0">
              <a:buNone/>
            </a:pPr>
            <a:r>
              <a:rPr lang="en-US" b="1">
                <a:solidFill>
                  <a:srgbClr val="0E2841"/>
                </a:solidFill>
                <a:latin typeface="Aptos" panose="02110004020202020204"/>
              </a:rPr>
              <a:t>Convener</a:t>
            </a:r>
          </a:p>
        </p:txBody>
      </p:sp>
      <p:pic>
        <p:nvPicPr>
          <p:cNvPr id="54" name="Graphic 53" descr="Business Growth with solid fill">
            <a:extLst>
              <a:ext uri="{FF2B5EF4-FFF2-40B4-BE49-F238E27FC236}">
                <a16:creationId xmlns:a16="http://schemas.microsoft.com/office/drawing/2014/main" id="{A8C8A99C-D625-856B-57ED-07A59BE417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71067" y="1582795"/>
            <a:ext cx="914400" cy="914400"/>
          </a:xfrm>
          <a:prstGeom prst="rect">
            <a:avLst/>
          </a:prstGeom>
        </p:spPr>
      </p:pic>
      <p:sp>
        <p:nvSpPr>
          <p:cNvPr id="3" name="Content Placeholder 2">
            <a:extLst>
              <a:ext uri="{FF2B5EF4-FFF2-40B4-BE49-F238E27FC236}">
                <a16:creationId xmlns:a16="http://schemas.microsoft.com/office/drawing/2014/main" id="{3A95DC3D-86CD-BEEB-1371-B5847EC1CE82}"/>
              </a:ext>
            </a:extLst>
          </p:cNvPr>
          <p:cNvSpPr>
            <a:spLocks noGrp="1"/>
          </p:cNvSpPr>
          <p:nvPr>
            <p:ph sz="half" idx="1"/>
          </p:nvPr>
        </p:nvSpPr>
        <p:spPr>
          <a:xfrm>
            <a:off x="857903" y="4243106"/>
            <a:ext cx="2548812" cy="493613"/>
          </a:xfrm>
        </p:spPr>
        <p:txBody>
          <a:bodyPr/>
          <a:lstStyle/>
          <a:p>
            <a:pPr marL="0" indent="0" algn="ctr">
              <a:buNone/>
            </a:pPr>
            <a:r>
              <a:rPr lang="en-US" b="1">
                <a:solidFill>
                  <a:srgbClr val="00015E"/>
                </a:solidFill>
              </a:rPr>
              <a:t>Sponsor</a:t>
            </a:r>
          </a:p>
        </p:txBody>
      </p:sp>
      <p:sp>
        <p:nvSpPr>
          <p:cNvPr id="4" name="Content Placeholder 3">
            <a:extLst>
              <a:ext uri="{FF2B5EF4-FFF2-40B4-BE49-F238E27FC236}">
                <a16:creationId xmlns:a16="http://schemas.microsoft.com/office/drawing/2014/main" id="{E7C7E1A3-7F72-7AA5-EE77-DFE733ED40A7}"/>
              </a:ext>
            </a:extLst>
          </p:cNvPr>
          <p:cNvSpPr>
            <a:spLocks noGrp="1"/>
          </p:cNvSpPr>
          <p:nvPr>
            <p:ph sz="half" idx="2"/>
          </p:nvPr>
        </p:nvSpPr>
        <p:spPr>
          <a:xfrm>
            <a:off x="844249" y="4611997"/>
            <a:ext cx="2593975" cy="1320186"/>
          </a:xfrm>
        </p:spPr>
        <p:txBody>
          <a:bodyPr>
            <a:normAutofit/>
          </a:bodyPr>
          <a:lstStyle/>
          <a:p>
            <a:pPr marL="0" indent="0" algn="ctr">
              <a:buNone/>
            </a:pPr>
            <a:r>
              <a:rPr lang="en-US" sz="1600">
                <a:latin typeface="Franklin Gothic Book" panose="020B0503020102020204" pitchFamily="34" charset="0"/>
              </a:rPr>
              <a:t>An organization that agrees to operate an apprenticeship program and in whose name the program is registered.</a:t>
            </a:r>
          </a:p>
        </p:txBody>
      </p:sp>
      <p:sp>
        <p:nvSpPr>
          <p:cNvPr id="5" name="Text Placeholder 4">
            <a:extLst>
              <a:ext uri="{FF2B5EF4-FFF2-40B4-BE49-F238E27FC236}">
                <a16:creationId xmlns:a16="http://schemas.microsoft.com/office/drawing/2014/main" id="{ECFEE1AF-F022-A312-0410-6A1A303BE6E6}"/>
              </a:ext>
            </a:extLst>
          </p:cNvPr>
          <p:cNvSpPr>
            <a:spLocks noGrp="1"/>
          </p:cNvSpPr>
          <p:nvPr>
            <p:ph type="body" sz="quarter" idx="13"/>
          </p:nvPr>
        </p:nvSpPr>
        <p:spPr>
          <a:xfrm>
            <a:off x="3632524" y="4240096"/>
            <a:ext cx="2519362" cy="499632"/>
          </a:xfrm>
        </p:spPr>
        <p:txBody>
          <a:bodyPr/>
          <a:lstStyle/>
          <a:p>
            <a:pPr marL="0" indent="0" algn="ctr">
              <a:buNone/>
            </a:pPr>
            <a:r>
              <a:rPr lang="en-US" b="1">
                <a:solidFill>
                  <a:srgbClr val="00015E"/>
                </a:solidFill>
              </a:rPr>
              <a:t>RI Provider</a:t>
            </a:r>
          </a:p>
        </p:txBody>
      </p:sp>
      <p:sp>
        <p:nvSpPr>
          <p:cNvPr id="6" name="Text Placeholder 5">
            <a:extLst>
              <a:ext uri="{FF2B5EF4-FFF2-40B4-BE49-F238E27FC236}">
                <a16:creationId xmlns:a16="http://schemas.microsoft.com/office/drawing/2014/main" id="{A1E21E86-4008-EC48-6208-9092F899CB41}"/>
              </a:ext>
            </a:extLst>
          </p:cNvPr>
          <p:cNvSpPr>
            <a:spLocks noGrp="1"/>
          </p:cNvSpPr>
          <p:nvPr>
            <p:ph type="body" sz="quarter" idx="14"/>
          </p:nvPr>
        </p:nvSpPr>
        <p:spPr>
          <a:xfrm>
            <a:off x="3601015" y="4625267"/>
            <a:ext cx="2714060" cy="1236468"/>
          </a:xfrm>
        </p:spPr>
        <p:txBody>
          <a:bodyPr>
            <a:normAutofit/>
          </a:bodyPr>
          <a:lstStyle/>
          <a:p>
            <a:pPr marL="0" indent="0" algn="ctr">
              <a:buNone/>
            </a:pPr>
            <a:r>
              <a:rPr lang="en-US" sz="1600">
                <a:solidFill>
                  <a:prstClr val="black"/>
                </a:solidFill>
                <a:latin typeface="Franklin Gothic Book" panose="020B0503020102020204" pitchFamily="34" charset="0"/>
              </a:rPr>
              <a:t>Entity that provides instruction to apprentices in the designated occupation’s core knowledge, skills, and abilities.</a:t>
            </a:r>
            <a:endParaRPr lang="en-US" sz="1600">
              <a:latin typeface="Franklin Gothic Book" panose="020B0503020102020204" pitchFamily="34" charset="0"/>
            </a:endParaRPr>
          </a:p>
        </p:txBody>
      </p:sp>
      <p:sp>
        <p:nvSpPr>
          <p:cNvPr id="7" name="Content Placeholder 6">
            <a:extLst>
              <a:ext uri="{FF2B5EF4-FFF2-40B4-BE49-F238E27FC236}">
                <a16:creationId xmlns:a16="http://schemas.microsoft.com/office/drawing/2014/main" id="{011A9B34-A4FF-0ADF-0144-1F86C0E5EE93}"/>
              </a:ext>
            </a:extLst>
          </p:cNvPr>
          <p:cNvSpPr>
            <a:spLocks noGrp="1"/>
          </p:cNvSpPr>
          <p:nvPr>
            <p:ph sz="half" idx="15"/>
          </p:nvPr>
        </p:nvSpPr>
        <p:spPr>
          <a:xfrm>
            <a:off x="6409205" y="4243105"/>
            <a:ext cx="2548812" cy="493613"/>
          </a:xfrm>
        </p:spPr>
        <p:txBody>
          <a:bodyPr/>
          <a:lstStyle/>
          <a:p>
            <a:pPr marL="0" indent="0" algn="ctr">
              <a:buNone/>
            </a:pPr>
            <a:r>
              <a:rPr lang="en-US" b="1">
                <a:solidFill>
                  <a:srgbClr val="00015E"/>
                </a:solidFill>
              </a:rPr>
              <a:t>Employer</a:t>
            </a:r>
          </a:p>
        </p:txBody>
      </p:sp>
      <p:sp>
        <p:nvSpPr>
          <p:cNvPr id="8" name="Content Placeholder 7">
            <a:extLst>
              <a:ext uri="{FF2B5EF4-FFF2-40B4-BE49-F238E27FC236}">
                <a16:creationId xmlns:a16="http://schemas.microsoft.com/office/drawing/2014/main" id="{72F50A6F-54E3-32CE-3C8C-C36F43E43F57}"/>
              </a:ext>
            </a:extLst>
          </p:cNvPr>
          <p:cNvSpPr>
            <a:spLocks noGrp="1"/>
          </p:cNvSpPr>
          <p:nvPr>
            <p:ph sz="half" idx="16"/>
          </p:nvPr>
        </p:nvSpPr>
        <p:spPr>
          <a:xfrm>
            <a:off x="6321192" y="4587719"/>
            <a:ext cx="2749413" cy="1560726"/>
          </a:xfrm>
        </p:spPr>
        <p:txBody>
          <a:bodyPr>
            <a:normAutofit/>
          </a:bodyPr>
          <a:lstStyle/>
          <a:p>
            <a:pPr marL="0" lvl="0" indent="0" algn="ctr">
              <a:lnSpc>
                <a:spcPct val="100000"/>
              </a:lnSpc>
              <a:spcBef>
                <a:spcPts val="0"/>
              </a:spcBef>
              <a:buNone/>
              <a:defRPr/>
            </a:pPr>
            <a:r>
              <a:rPr lang="en-US" sz="1600">
                <a:solidFill>
                  <a:prstClr val="black"/>
                </a:solidFill>
                <a:latin typeface="Franklin Gothic Book" panose="020B0503020102020204" pitchFamily="34" charset="0"/>
              </a:rPr>
              <a:t>Hires and provides paid OJL for apprentices under</a:t>
            </a:r>
          </a:p>
          <a:p>
            <a:pPr marL="0" lvl="0" indent="0" algn="ctr">
              <a:lnSpc>
                <a:spcPct val="100000"/>
              </a:lnSpc>
              <a:spcBef>
                <a:spcPts val="0"/>
              </a:spcBef>
              <a:buNone/>
              <a:defRPr/>
            </a:pPr>
            <a:r>
              <a:rPr lang="en-US" sz="1600">
                <a:solidFill>
                  <a:prstClr val="black"/>
                </a:solidFill>
                <a:latin typeface="Franklin Gothic Book" panose="020B0503020102020204" pitchFamily="34" charset="0"/>
              </a:rPr>
              <a:t>supervision of a designated mentor who is a skilled professional in </a:t>
            </a:r>
          </a:p>
          <a:p>
            <a:pPr marL="0" lvl="0" indent="0" algn="ctr">
              <a:lnSpc>
                <a:spcPct val="100000"/>
              </a:lnSpc>
              <a:spcBef>
                <a:spcPts val="0"/>
              </a:spcBef>
              <a:buNone/>
              <a:defRPr/>
            </a:pPr>
            <a:r>
              <a:rPr lang="en-US" sz="1600">
                <a:solidFill>
                  <a:prstClr val="black"/>
                </a:solidFill>
                <a:latin typeface="Franklin Gothic Book" panose="020B0503020102020204" pitchFamily="34" charset="0"/>
              </a:rPr>
              <a:t>that occupation.</a:t>
            </a:r>
            <a:endParaRPr lang="pl-PL" sz="1600">
              <a:solidFill>
                <a:srgbClr val="4472C4"/>
              </a:solidFill>
              <a:latin typeface="Franklin Gothic Book" panose="020B0503020102020204" pitchFamily="34" charset="0"/>
            </a:endParaRPr>
          </a:p>
        </p:txBody>
      </p:sp>
      <p:sp>
        <p:nvSpPr>
          <p:cNvPr id="9" name="Text Placeholder 8">
            <a:extLst>
              <a:ext uri="{FF2B5EF4-FFF2-40B4-BE49-F238E27FC236}">
                <a16:creationId xmlns:a16="http://schemas.microsoft.com/office/drawing/2014/main" id="{EB593B99-4DC0-7FFE-59C6-17C41FF70B53}"/>
              </a:ext>
            </a:extLst>
          </p:cNvPr>
          <p:cNvSpPr>
            <a:spLocks noGrp="1"/>
          </p:cNvSpPr>
          <p:nvPr>
            <p:ph type="body" sz="quarter" idx="17"/>
          </p:nvPr>
        </p:nvSpPr>
        <p:spPr>
          <a:xfrm>
            <a:off x="9152317" y="4246122"/>
            <a:ext cx="2519362" cy="532601"/>
          </a:xfrm>
        </p:spPr>
        <p:txBody>
          <a:bodyPr/>
          <a:lstStyle/>
          <a:p>
            <a:pPr marL="0" indent="0" algn="ctr">
              <a:buNone/>
            </a:pPr>
            <a:r>
              <a:rPr lang="en-US" b="1">
                <a:solidFill>
                  <a:srgbClr val="00015E"/>
                </a:solidFill>
              </a:rPr>
              <a:t>Partner</a:t>
            </a:r>
          </a:p>
        </p:txBody>
      </p:sp>
      <p:sp>
        <p:nvSpPr>
          <p:cNvPr id="10" name="Text Placeholder 9">
            <a:extLst>
              <a:ext uri="{FF2B5EF4-FFF2-40B4-BE49-F238E27FC236}">
                <a16:creationId xmlns:a16="http://schemas.microsoft.com/office/drawing/2014/main" id="{EC06E4EA-6644-8618-38A3-E6E96DE98872}"/>
              </a:ext>
            </a:extLst>
          </p:cNvPr>
          <p:cNvSpPr>
            <a:spLocks noGrp="1"/>
          </p:cNvSpPr>
          <p:nvPr>
            <p:ph type="body" sz="quarter" idx="18"/>
          </p:nvPr>
        </p:nvSpPr>
        <p:spPr>
          <a:xfrm>
            <a:off x="9215336" y="4587719"/>
            <a:ext cx="2350056" cy="1165381"/>
          </a:xfrm>
        </p:spPr>
        <p:txBody>
          <a:bodyPr>
            <a:normAutofit/>
          </a:bodyPr>
          <a:lstStyle/>
          <a:p>
            <a:pPr marL="0" indent="0" algn="ctr">
              <a:buNone/>
            </a:pPr>
            <a:r>
              <a:rPr lang="en-US" sz="1600">
                <a:solidFill>
                  <a:prstClr val="black"/>
                </a:solidFill>
                <a:latin typeface="Franklin Gothic Book" panose="020B0503020102020204" pitchFamily="34" charset="0"/>
              </a:rPr>
              <a:t>Organizations committed to supporting RA programs. They can play one or more roles.</a:t>
            </a:r>
            <a:endParaRPr lang="en-US" sz="1600">
              <a:latin typeface="Franklin Gothic Book" panose="020B0503020102020204" pitchFamily="34" charset="0"/>
            </a:endParaRPr>
          </a:p>
        </p:txBody>
      </p:sp>
      <p:grpSp>
        <p:nvGrpSpPr>
          <p:cNvPr id="12" name="Group 11">
            <a:extLst>
              <a:ext uri="{FF2B5EF4-FFF2-40B4-BE49-F238E27FC236}">
                <a16:creationId xmlns:a16="http://schemas.microsoft.com/office/drawing/2014/main" id="{6736A060-E4B7-A145-A068-43FE740E8675}"/>
              </a:ext>
              <a:ext uri="{C183D7F6-B498-43B3-948B-1728B52AA6E4}">
                <adec:decorative xmlns:adec="http://schemas.microsoft.com/office/drawing/2017/decorative" val="1"/>
              </a:ext>
            </a:extLst>
          </p:cNvPr>
          <p:cNvGrpSpPr/>
          <p:nvPr/>
        </p:nvGrpSpPr>
        <p:grpSpPr>
          <a:xfrm>
            <a:off x="4179192" y="2783009"/>
            <a:ext cx="1371600" cy="1371600"/>
            <a:chOff x="4084230" y="2320581"/>
            <a:chExt cx="1371600" cy="1371600"/>
          </a:xfrm>
        </p:grpSpPr>
        <p:sp>
          <p:nvSpPr>
            <p:cNvPr id="13" name="AutoShape 23">
              <a:extLst>
                <a:ext uri="{FF2B5EF4-FFF2-40B4-BE49-F238E27FC236}">
                  <a16:creationId xmlns:a16="http://schemas.microsoft.com/office/drawing/2014/main" id="{BFC5BAAF-0F5B-9F8B-993E-4D1A34B4937B}"/>
                </a:ext>
              </a:extLst>
            </p:cNvPr>
            <p:cNvSpPr>
              <a:spLocks noChangeAspect="1" noChangeArrowheads="1" noTextEdit="1"/>
            </p:cNvSpPr>
            <p:nvPr userDrawn="1"/>
          </p:nvSpPr>
          <p:spPr bwMode="auto">
            <a:xfrm>
              <a:off x="4432532" y="269246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upa 65">
              <a:extLst>
                <a:ext uri="{FF2B5EF4-FFF2-40B4-BE49-F238E27FC236}">
                  <a16:creationId xmlns:a16="http://schemas.microsoft.com/office/drawing/2014/main" id="{F20F8DC8-4ED9-219A-9563-EBB2449F199D}"/>
                </a:ext>
              </a:extLst>
            </p:cNvPr>
            <p:cNvGrpSpPr/>
            <p:nvPr userDrawn="1"/>
          </p:nvGrpSpPr>
          <p:grpSpPr>
            <a:xfrm>
              <a:off x="4432532" y="2692463"/>
              <a:ext cx="541337" cy="412750"/>
              <a:chOff x="906463" y="3402013"/>
              <a:chExt cx="541337" cy="412750"/>
            </a:xfrm>
          </p:grpSpPr>
          <p:sp>
            <p:nvSpPr>
              <p:cNvPr id="17" name="Freeform 25">
                <a:extLst>
                  <a:ext uri="{FF2B5EF4-FFF2-40B4-BE49-F238E27FC236}">
                    <a16:creationId xmlns:a16="http://schemas.microsoft.com/office/drawing/2014/main" id="{488B0415-A37A-5779-24E2-42F9E773E080}"/>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8" name="Freeform 26">
                <a:extLst>
                  <a:ext uri="{FF2B5EF4-FFF2-40B4-BE49-F238E27FC236}">
                    <a16:creationId xmlns:a16="http://schemas.microsoft.com/office/drawing/2014/main" id="{C66B5725-8F7D-B08C-2670-09E81EF819CE}"/>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9" name="Freeform 27">
                <a:extLst>
                  <a:ext uri="{FF2B5EF4-FFF2-40B4-BE49-F238E27FC236}">
                    <a16:creationId xmlns:a16="http://schemas.microsoft.com/office/drawing/2014/main" id="{66B0358A-9751-B43D-7214-6F00FA13D4C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0" name="Freeform 28">
                <a:extLst>
                  <a:ext uri="{FF2B5EF4-FFF2-40B4-BE49-F238E27FC236}">
                    <a16:creationId xmlns:a16="http://schemas.microsoft.com/office/drawing/2014/main" id="{75DD1E2B-347F-C562-0BFB-494D9B3F982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1" name="Freeform 29">
                <a:extLst>
                  <a:ext uri="{FF2B5EF4-FFF2-40B4-BE49-F238E27FC236}">
                    <a16:creationId xmlns:a16="http://schemas.microsoft.com/office/drawing/2014/main" id="{5D7A4D7F-06F1-1CB3-C82F-31ECFC36622A}"/>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15" name="Oval 14">
              <a:extLst>
                <a:ext uri="{FF2B5EF4-FFF2-40B4-BE49-F238E27FC236}">
                  <a16:creationId xmlns:a16="http://schemas.microsoft.com/office/drawing/2014/main" id="{75B751BE-68E2-FB8D-77F4-228AF401E3F7}"/>
                </a:ext>
              </a:extLst>
            </p:cNvPr>
            <p:cNvSpPr/>
            <p:nvPr userDrawn="1"/>
          </p:nvSpPr>
          <p:spPr>
            <a:xfrm>
              <a:off x="4084230" y="2320581"/>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16" name="Graphic 15" descr="Customer review with solid fill">
              <a:extLst>
                <a:ext uri="{FF2B5EF4-FFF2-40B4-BE49-F238E27FC236}">
                  <a16:creationId xmlns:a16="http://schemas.microsoft.com/office/drawing/2014/main" id="{C8731236-61F4-9B96-3C9A-7C5148BD304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2830" y="2535682"/>
              <a:ext cx="914400" cy="914400"/>
            </a:xfrm>
            <a:prstGeom prst="rect">
              <a:avLst/>
            </a:prstGeom>
          </p:spPr>
        </p:pic>
      </p:grpSp>
      <p:grpSp>
        <p:nvGrpSpPr>
          <p:cNvPr id="22" name="Group 21">
            <a:extLst>
              <a:ext uri="{FF2B5EF4-FFF2-40B4-BE49-F238E27FC236}">
                <a16:creationId xmlns:a16="http://schemas.microsoft.com/office/drawing/2014/main" id="{F88A7B0F-5384-1DDA-1305-AA97177B1DC7}"/>
              </a:ext>
              <a:ext uri="{C183D7F6-B498-43B3-948B-1728B52AA6E4}">
                <adec:decorative xmlns:adec="http://schemas.microsoft.com/office/drawing/2017/decorative" val="1"/>
              </a:ext>
            </a:extLst>
          </p:cNvPr>
          <p:cNvGrpSpPr/>
          <p:nvPr/>
        </p:nvGrpSpPr>
        <p:grpSpPr>
          <a:xfrm>
            <a:off x="6911875" y="2794409"/>
            <a:ext cx="1371600" cy="1371600"/>
            <a:chOff x="6844895" y="2307082"/>
            <a:chExt cx="1371600" cy="1371600"/>
          </a:xfrm>
        </p:grpSpPr>
        <p:sp>
          <p:nvSpPr>
            <p:cNvPr id="23" name="AutoShape 23">
              <a:extLst>
                <a:ext uri="{FF2B5EF4-FFF2-40B4-BE49-F238E27FC236}">
                  <a16:creationId xmlns:a16="http://schemas.microsoft.com/office/drawing/2014/main" id="{FCB198D1-156F-F353-DEF8-30B8C5F44164}"/>
                </a:ext>
              </a:extLst>
            </p:cNvPr>
            <p:cNvSpPr>
              <a:spLocks noChangeAspect="1" noChangeArrowheads="1" noTextEdit="1"/>
            </p:cNvSpPr>
            <p:nvPr userDrawn="1"/>
          </p:nvSpPr>
          <p:spPr bwMode="auto">
            <a:xfrm>
              <a:off x="7405168" y="265010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upa 65">
              <a:extLst>
                <a:ext uri="{FF2B5EF4-FFF2-40B4-BE49-F238E27FC236}">
                  <a16:creationId xmlns:a16="http://schemas.microsoft.com/office/drawing/2014/main" id="{204D9CE0-C19C-9264-4483-8F4CD54C55B2}"/>
                </a:ext>
              </a:extLst>
            </p:cNvPr>
            <p:cNvGrpSpPr/>
            <p:nvPr userDrawn="1"/>
          </p:nvGrpSpPr>
          <p:grpSpPr>
            <a:xfrm>
              <a:off x="7405168" y="2650109"/>
              <a:ext cx="541337" cy="412750"/>
              <a:chOff x="906463" y="3402013"/>
              <a:chExt cx="541337" cy="412750"/>
            </a:xfrm>
          </p:grpSpPr>
          <p:sp>
            <p:nvSpPr>
              <p:cNvPr id="27" name="Freeform 25">
                <a:extLst>
                  <a:ext uri="{FF2B5EF4-FFF2-40B4-BE49-F238E27FC236}">
                    <a16:creationId xmlns:a16="http://schemas.microsoft.com/office/drawing/2014/main" id="{1C537309-28F2-E815-EBB5-5D8AA05FCFF6}"/>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8" name="Freeform 26">
                <a:extLst>
                  <a:ext uri="{FF2B5EF4-FFF2-40B4-BE49-F238E27FC236}">
                    <a16:creationId xmlns:a16="http://schemas.microsoft.com/office/drawing/2014/main" id="{84FBB168-196F-CD1A-0369-F839F63C452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9" name="Freeform 27">
                <a:extLst>
                  <a:ext uri="{FF2B5EF4-FFF2-40B4-BE49-F238E27FC236}">
                    <a16:creationId xmlns:a16="http://schemas.microsoft.com/office/drawing/2014/main" id="{2B29341D-1FFB-D624-8F1D-7D36EB9D3EBA}"/>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0" name="Freeform 28">
                <a:extLst>
                  <a:ext uri="{FF2B5EF4-FFF2-40B4-BE49-F238E27FC236}">
                    <a16:creationId xmlns:a16="http://schemas.microsoft.com/office/drawing/2014/main" id="{2CC8CBA9-B96F-B023-3868-9ECAA1B75D5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1" name="Freeform 29">
                <a:extLst>
                  <a:ext uri="{FF2B5EF4-FFF2-40B4-BE49-F238E27FC236}">
                    <a16:creationId xmlns:a16="http://schemas.microsoft.com/office/drawing/2014/main" id="{9BADB479-BE1C-1853-AE45-5FCCEFE70E9D}"/>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25" name="Oval 24">
              <a:extLst>
                <a:ext uri="{FF2B5EF4-FFF2-40B4-BE49-F238E27FC236}">
                  <a16:creationId xmlns:a16="http://schemas.microsoft.com/office/drawing/2014/main" id="{FC4EFE4C-6B58-286B-96EC-9D31D59886A8}"/>
                </a:ext>
              </a:extLst>
            </p:cNvPr>
            <p:cNvSpPr/>
            <p:nvPr userDrawn="1"/>
          </p:nvSpPr>
          <p:spPr>
            <a:xfrm>
              <a:off x="6844895" y="230708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26" name="Graphic 25" descr="Group brainstorm with solid fill">
              <a:extLst>
                <a:ext uri="{FF2B5EF4-FFF2-40B4-BE49-F238E27FC236}">
                  <a16:creationId xmlns:a16="http://schemas.microsoft.com/office/drawing/2014/main" id="{2DF5DD85-1A43-55A8-309F-6E6AE04F79B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5329" y="2444964"/>
              <a:ext cx="1073036" cy="1073036"/>
            </a:xfrm>
            <a:prstGeom prst="rect">
              <a:avLst/>
            </a:prstGeom>
          </p:spPr>
        </p:pic>
      </p:grpSp>
      <p:grpSp>
        <p:nvGrpSpPr>
          <p:cNvPr id="32" name="Group 31">
            <a:extLst>
              <a:ext uri="{FF2B5EF4-FFF2-40B4-BE49-F238E27FC236}">
                <a16:creationId xmlns:a16="http://schemas.microsoft.com/office/drawing/2014/main" id="{82F77032-9695-BDA8-7E30-1C47136C51EE}"/>
              </a:ext>
              <a:ext uri="{C183D7F6-B498-43B3-948B-1728B52AA6E4}">
                <adec:decorative xmlns:adec="http://schemas.microsoft.com/office/drawing/2017/decorative" val="1"/>
              </a:ext>
            </a:extLst>
          </p:cNvPr>
          <p:cNvGrpSpPr/>
          <p:nvPr/>
        </p:nvGrpSpPr>
        <p:grpSpPr>
          <a:xfrm>
            <a:off x="1446509" y="2795589"/>
            <a:ext cx="1371600" cy="1371600"/>
            <a:chOff x="1326945" y="2277052"/>
            <a:chExt cx="1371600" cy="1371600"/>
          </a:xfrm>
        </p:grpSpPr>
        <p:sp>
          <p:nvSpPr>
            <p:cNvPr id="33" name="AutoShape 23">
              <a:extLst>
                <a:ext uri="{FF2B5EF4-FFF2-40B4-BE49-F238E27FC236}">
                  <a16:creationId xmlns:a16="http://schemas.microsoft.com/office/drawing/2014/main" id="{4666A611-E76E-8440-80B7-B76EBAB6A49B}"/>
                </a:ext>
              </a:extLst>
            </p:cNvPr>
            <p:cNvSpPr>
              <a:spLocks noChangeAspect="1" noChangeArrowheads="1" noTextEdit="1"/>
            </p:cNvSpPr>
            <p:nvPr userDrawn="1"/>
          </p:nvSpPr>
          <p:spPr bwMode="auto">
            <a:xfrm>
              <a:off x="1742077" y="2648934"/>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upa 65">
              <a:extLst>
                <a:ext uri="{FF2B5EF4-FFF2-40B4-BE49-F238E27FC236}">
                  <a16:creationId xmlns:a16="http://schemas.microsoft.com/office/drawing/2014/main" id="{85D1A3CC-BF8F-7459-7FF3-877FBD2AAE11}"/>
                </a:ext>
              </a:extLst>
            </p:cNvPr>
            <p:cNvGrpSpPr/>
            <p:nvPr userDrawn="1"/>
          </p:nvGrpSpPr>
          <p:grpSpPr>
            <a:xfrm>
              <a:off x="1742077" y="2648934"/>
              <a:ext cx="541337" cy="412750"/>
              <a:chOff x="906463" y="3402013"/>
              <a:chExt cx="541337" cy="412750"/>
            </a:xfrm>
          </p:grpSpPr>
          <p:sp>
            <p:nvSpPr>
              <p:cNvPr id="37" name="Freeform 25">
                <a:extLst>
                  <a:ext uri="{FF2B5EF4-FFF2-40B4-BE49-F238E27FC236}">
                    <a16:creationId xmlns:a16="http://schemas.microsoft.com/office/drawing/2014/main" id="{83FBFB58-C343-08DF-6F2E-298AE9F46827}"/>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8" name="Freeform 26">
                <a:extLst>
                  <a:ext uri="{FF2B5EF4-FFF2-40B4-BE49-F238E27FC236}">
                    <a16:creationId xmlns:a16="http://schemas.microsoft.com/office/drawing/2014/main" id="{53C7C62F-1493-5235-3DD0-D81139A529CD}"/>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9" name="Freeform 27">
                <a:extLst>
                  <a:ext uri="{FF2B5EF4-FFF2-40B4-BE49-F238E27FC236}">
                    <a16:creationId xmlns:a16="http://schemas.microsoft.com/office/drawing/2014/main" id="{36D64444-47DC-F0F6-1AE5-3C9E3389DA3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40" name="Freeform 28">
                <a:extLst>
                  <a:ext uri="{FF2B5EF4-FFF2-40B4-BE49-F238E27FC236}">
                    <a16:creationId xmlns:a16="http://schemas.microsoft.com/office/drawing/2014/main" id="{FDB28179-FA1C-99BB-393D-326963C2A2C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41" name="Freeform 29">
                <a:extLst>
                  <a:ext uri="{FF2B5EF4-FFF2-40B4-BE49-F238E27FC236}">
                    <a16:creationId xmlns:a16="http://schemas.microsoft.com/office/drawing/2014/main" id="{B373B2C8-8840-2EC3-FE1F-0E13C61CCEFA}"/>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35" name="Oval 34">
              <a:extLst>
                <a:ext uri="{FF2B5EF4-FFF2-40B4-BE49-F238E27FC236}">
                  <a16:creationId xmlns:a16="http://schemas.microsoft.com/office/drawing/2014/main" id="{69C98BDA-E065-FE74-973A-EF7771ABA309}"/>
                </a:ext>
              </a:extLst>
            </p:cNvPr>
            <p:cNvSpPr/>
            <p:nvPr userDrawn="1"/>
          </p:nvSpPr>
          <p:spPr>
            <a:xfrm>
              <a:off x="1326945" y="227705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36" name="Graphic 35" descr="Building with workers">
              <a:extLst>
                <a:ext uri="{FF2B5EF4-FFF2-40B4-BE49-F238E27FC236}">
                  <a16:creationId xmlns:a16="http://schemas.microsoft.com/office/drawing/2014/main" id="{3FCB73C6-2C54-BCB4-C27B-1B1DD6DB1D1E}"/>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4917" y="2420143"/>
              <a:ext cx="1135656" cy="1135656"/>
            </a:xfrm>
            <a:prstGeom prst="rect">
              <a:avLst/>
            </a:prstGeom>
          </p:spPr>
        </p:pic>
      </p:grpSp>
      <p:grpSp>
        <p:nvGrpSpPr>
          <p:cNvPr id="42" name="Group 41">
            <a:extLst>
              <a:ext uri="{FF2B5EF4-FFF2-40B4-BE49-F238E27FC236}">
                <a16:creationId xmlns:a16="http://schemas.microsoft.com/office/drawing/2014/main" id="{77AD2A31-09D3-2C7B-A25A-68C3B3098F54}"/>
              </a:ext>
              <a:ext uri="{C183D7F6-B498-43B3-948B-1728B52AA6E4}">
                <adec:decorative xmlns:adec="http://schemas.microsoft.com/office/drawing/2017/decorative" val="1"/>
              </a:ext>
            </a:extLst>
          </p:cNvPr>
          <p:cNvGrpSpPr/>
          <p:nvPr/>
        </p:nvGrpSpPr>
        <p:grpSpPr>
          <a:xfrm>
            <a:off x="9644559" y="2894421"/>
            <a:ext cx="1371600" cy="1371600"/>
            <a:chOff x="9580307" y="2313967"/>
            <a:chExt cx="1371600" cy="1371600"/>
          </a:xfrm>
        </p:grpSpPr>
        <p:sp>
          <p:nvSpPr>
            <p:cNvPr id="43" name="AutoShape 23">
              <a:extLst>
                <a:ext uri="{FF2B5EF4-FFF2-40B4-BE49-F238E27FC236}">
                  <a16:creationId xmlns:a16="http://schemas.microsoft.com/office/drawing/2014/main" id="{331210D5-0E1E-A93E-8C1D-3ED823018977}"/>
                </a:ext>
              </a:extLst>
            </p:cNvPr>
            <p:cNvSpPr>
              <a:spLocks noChangeAspect="1" noChangeArrowheads="1" noTextEdit="1"/>
            </p:cNvSpPr>
            <p:nvPr userDrawn="1"/>
          </p:nvSpPr>
          <p:spPr bwMode="auto">
            <a:xfrm>
              <a:off x="10071580" y="268584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4" name="Grupa 65">
              <a:extLst>
                <a:ext uri="{FF2B5EF4-FFF2-40B4-BE49-F238E27FC236}">
                  <a16:creationId xmlns:a16="http://schemas.microsoft.com/office/drawing/2014/main" id="{D00E496D-DD94-6D6A-0E6E-875D6DF36263}"/>
                </a:ext>
              </a:extLst>
            </p:cNvPr>
            <p:cNvGrpSpPr/>
            <p:nvPr userDrawn="1"/>
          </p:nvGrpSpPr>
          <p:grpSpPr>
            <a:xfrm>
              <a:off x="10071580" y="2685849"/>
              <a:ext cx="541337" cy="412750"/>
              <a:chOff x="906463" y="3402013"/>
              <a:chExt cx="541337" cy="412750"/>
            </a:xfrm>
          </p:grpSpPr>
          <p:sp>
            <p:nvSpPr>
              <p:cNvPr id="47" name="Freeform 25">
                <a:extLst>
                  <a:ext uri="{FF2B5EF4-FFF2-40B4-BE49-F238E27FC236}">
                    <a16:creationId xmlns:a16="http://schemas.microsoft.com/office/drawing/2014/main" id="{472F3F65-5993-EF81-533E-9AA882DB002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48" name="Freeform 26">
                <a:extLst>
                  <a:ext uri="{FF2B5EF4-FFF2-40B4-BE49-F238E27FC236}">
                    <a16:creationId xmlns:a16="http://schemas.microsoft.com/office/drawing/2014/main" id="{4C045816-9E19-1E3B-87CB-B20DA1C971D4}"/>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49" name="Freeform 27">
                <a:extLst>
                  <a:ext uri="{FF2B5EF4-FFF2-40B4-BE49-F238E27FC236}">
                    <a16:creationId xmlns:a16="http://schemas.microsoft.com/office/drawing/2014/main" id="{FD90F1A5-0254-F0EB-8FDA-DEF9CD572C69}"/>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0" name="Freeform 28">
                <a:extLst>
                  <a:ext uri="{FF2B5EF4-FFF2-40B4-BE49-F238E27FC236}">
                    <a16:creationId xmlns:a16="http://schemas.microsoft.com/office/drawing/2014/main" id="{79C099C2-A877-561C-CEA7-AE0FE9E0CC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1" name="Freeform 29">
                <a:extLst>
                  <a:ext uri="{FF2B5EF4-FFF2-40B4-BE49-F238E27FC236}">
                    <a16:creationId xmlns:a16="http://schemas.microsoft.com/office/drawing/2014/main" id="{8CB3FD83-C57B-44DD-C211-D6595DAC627A}"/>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45" name="Oval 44">
              <a:extLst>
                <a:ext uri="{FF2B5EF4-FFF2-40B4-BE49-F238E27FC236}">
                  <a16:creationId xmlns:a16="http://schemas.microsoft.com/office/drawing/2014/main" id="{4B48AE3F-2950-D415-BE67-7D44C01A2B35}"/>
                </a:ext>
              </a:extLst>
            </p:cNvPr>
            <p:cNvSpPr/>
            <p:nvPr userDrawn="1"/>
          </p:nvSpPr>
          <p:spPr>
            <a:xfrm>
              <a:off x="9580307" y="2313967"/>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46" name="Graphic 45" descr="Connections with solid fill">
              <a:extLst>
                <a:ext uri="{FF2B5EF4-FFF2-40B4-BE49-F238E27FC236}">
                  <a16:creationId xmlns:a16="http://schemas.microsoft.com/office/drawing/2014/main" id="{AFE6B241-0041-8963-B6E9-A47984E63FF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92282" y="2507401"/>
              <a:ext cx="1016996" cy="1016996"/>
            </a:xfrm>
            <a:prstGeom prst="rect">
              <a:avLst/>
            </a:prstGeom>
          </p:spPr>
        </p:pic>
      </p:grpSp>
      <p:graphicFrame>
        <p:nvGraphicFramePr>
          <p:cNvPr id="52" name="Table 51">
            <a:extLst>
              <a:ext uri="{FF2B5EF4-FFF2-40B4-BE49-F238E27FC236}">
                <a16:creationId xmlns:a16="http://schemas.microsoft.com/office/drawing/2014/main" id="{4E4CD35C-7B8A-08A8-0338-E2DFC00BEA5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1053467"/>
              </p:ext>
            </p:extLst>
          </p:nvPr>
        </p:nvGraphicFramePr>
        <p:xfrm>
          <a:off x="9070605" y="2140848"/>
          <a:ext cx="2050656" cy="457200"/>
        </p:xfrm>
        <a:graphic>
          <a:graphicData uri="http://schemas.openxmlformats.org/drawingml/2006/table">
            <a:tbl>
              <a:tblPr firstRow="1" bandRow="1">
                <a:tableStyleId>{5C22544A-7EE6-4342-B048-85BDC9FD1C3A}</a:tableStyleId>
              </a:tblPr>
              <a:tblGrid>
                <a:gridCol w="2050656">
                  <a:extLst>
                    <a:ext uri="{9D8B030D-6E8A-4147-A177-3AD203B41FA5}">
                      <a16:colId xmlns:a16="http://schemas.microsoft.com/office/drawing/2014/main" val="1926067676"/>
                    </a:ext>
                  </a:extLst>
                </a:gridCol>
              </a:tblGrid>
              <a:tr h="297695">
                <a:tc>
                  <a:txBody>
                    <a:bodyPr/>
                    <a:lstStyle/>
                    <a:p>
                      <a:pPr algn="ctr"/>
                      <a:endParaRPr lang="en-US" sz="2400">
                        <a:solidFill>
                          <a:schemeClr val="tx1"/>
                        </a:solidFill>
                        <a:latin typeface="Aptos" panose="020B0004020202020204" pitchFamily="34" charset="0"/>
                      </a:endParaRPr>
                    </a:p>
                  </a:txBody>
                  <a:tcPr>
                    <a:solidFill>
                      <a:schemeClr val="bg1"/>
                    </a:solidFill>
                  </a:tcPr>
                </a:tc>
                <a:extLst>
                  <a:ext uri="{0D108BD9-81ED-4DB2-BD59-A6C34878D82A}">
                    <a16:rowId xmlns:a16="http://schemas.microsoft.com/office/drawing/2014/main" val="294324167"/>
                  </a:ext>
                </a:extLst>
              </a:tr>
            </a:tbl>
          </a:graphicData>
        </a:graphic>
      </p:graphicFrame>
      <p:sp>
        <p:nvSpPr>
          <p:cNvPr id="53" name="Oval 52">
            <a:extLst>
              <a:ext uri="{FF2B5EF4-FFF2-40B4-BE49-F238E27FC236}">
                <a16:creationId xmlns:a16="http://schemas.microsoft.com/office/drawing/2014/main" id="{147AD75C-D4FA-CE69-EF73-34F7AA1A319E}"/>
              </a:ext>
              <a:ext uri="{C183D7F6-B498-43B3-948B-1728B52AA6E4}">
                <adec:decorative xmlns:adec="http://schemas.microsoft.com/office/drawing/2017/decorative" val="1"/>
              </a:ext>
            </a:extLst>
          </p:cNvPr>
          <p:cNvSpPr/>
          <p:nvPr/>
        </p:nvSpPr>
        <p:spPr>
          <a:xfrm>
            <a:off x="4240442" y="1618571"/>
            <a:ext cx="2819951" cy="9144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E2841"/>
                </a:solidFill>
                <a:effectLst/>
                <a:uLnTx/>
                <a:uFillTx/>
                <a:latin typeface="Aptos" panose="02110004020202020204"/>
                <a:ea typeface="+mn-ea"/>
                <a:cs typeface="+mn-cs"/>
              </a:rPr>
              <a:t>Convener</a:t>
            </a:r>
          </a:p>
        </p:txBody>
      </p:sp>
    </p:spTree>
    <p:extLst>
      <p:ext uri="{BB962C8B-B14F-4D97-AF65-F5344CB8AC3E}">
        <p14:creationId xmlns:p14="http://schemas.microsoft.com/office/powerpoint/2010/main" val="3897814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9B450FF-4048-6CB0-F9B7-C37AD187234B}"/>
              </a:ext>
            </a:extLst>
          </p:cNvPr>
          <p:cNvSpPr>
            <a:spLocks noGrp="1"/>
          </p:cNvSpPr>
          <p:nvPr>
            <p:ph type="title"/>
          </p:nvPr>
        </p:nvSpPr>
        <p:spPr>
          <a:xfrm>
            <a:off x="838200" y="365125"/>
            <a:ext cx="10515600" cy="1325563"/>
          </a:xfrm>
        </p:spPr>
        <p:txBody>
          <a:bodyPr/>
          <a:lstStyle/>
          <a:p>
            <a:r>
              <a:rPr lang="en-US"/>
              <a:t>Key Roles for Local Boards</a:t>
            </a:r>
          </a:p>
        </p:txBody>
      </p:sp>
      <p:sp>
        <p:nvSpPr>
          <p:cNvPr id="13" name="Star: 5 Points 12" descr="star above the word and image for &quot;Convene&quot; indicating that this presentation will focus on convening">
            <a:extLst>
              <a:ext uri="{FF2B5EF4-FFF2-40B4-BE49-F238E27FC236}">
                <a16:creationId xmlns:a16="http://schemas.microsoft.com/office/drawing/2014/main" id="{8387BCA2-AFE7-B01B-9251-9AE2ECA69A7D}"/>
              </a:ext>
            </a:extLst>
          </p:cNvPr>
          <p:cNvSpPr/>
          <p:nvPr/>
        </p:nvSpPr>
        <p:spPr>
          <a:xfrm>
            <a:off x="1449191" y="1945213"/>
            <a:ext cx="883644" cy="718879"/>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group of people sitting at a table">
            <a:extLst>
              <a:ext uri="{FF2B5EF4-FFF2-40B4-BE49-F238E27FC236}">
                <a16:creationId xmlns:a16="http://schemas.microsoft.com/office/drawing/2014/main" id="{FF8C44E2-4FB5-DB9C-385B-970039A647C4}"/>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val="0"/>
              </a:ext>
            </a:extLst>
          </a:blip>
          <a:srcRect b="-4"/>
          <a:stretch/>
        </p:blipFill>
        <p:spPr>
          <a:xfrm>
            <a:off x="2050776" y="2392665"/>
            <a:ext cx="1681163" cy="1512888"/>
          </a:xfrm>
          <a:noFill/>
          <a:ln>
            <a:noFill/>
          </a:ln>
        </p:spPr>
      </p:pic>
      <p:sp>
        <p:nvSpPr>
          <p:cNvPr id="21" name="Text Placeholder 6">
            <a:extLst>
              <a:ext uri="{FF2B5EF4-FFF2-40B4-BE49-F238E27FC236}">
                <a16:creationId xmlns:a16="http://schemas.microsoft.com/office/drawing/2014/main" id="{FA8DEC30-0F07-AD7C-0D15-605F80A53D66}"/>
              </a:ext>
            </a:extLst>
          </p:cNvPr>
          <p:cNvSpPr>
            <a:spLocks noGrp="1"/>
          </p:cNvSpPr>
          <p:nvPr>
            <p:ph type="body" sz="quarter" idx="17"/>
          </p:nvPr>
        </p:nvSpPr>
        <p:spPr>
          <a:xfrm>
            <a:off x="1731250" y="3905553"/>
            <a:ext cx="2419350" cy="563563"/>
          </a:xfrm>
        </p:spPr>
        <p:txBody>
          <a:bodyPr/>
          <a:lstStyle/>
          <a:p>
            <a:r>
              <a:rPr lang="en-US"/>
              <a:t>Convene</a:t>
            </a:r>
          </a:p>
        </p:txBody>
      </p:sp>
      <p:sp>
        <p:nvSpPr>
          <p:cNvPr id="23" name="Text Placeholder 7">
            <a:extLst>
              <a:ext uri="{FF2B5EF4-FFF2-40B4-BE49-F238E27FC236}">
                <a16:creationId xmlns:a16="http://schemas.microsoft.com/office/drawing/2014/main" id="{D2413AB9-0E71-D550-05EA-092669DB5173}"/>
              </a:ext>
            </a:extLst>
          </p:cNvPr>
          <p:cNvSpPr>
            <a:spLocks noGrp="1"/>
          </p:cNvSpPr>
          <p:nvPr>
            <p:ph type="body" sz="quarter" idx="18"/>
          </p:nvPr>
        </p:nvSpPr>
        <p:spPr>
          <a:xfrm>
            <a:off x="1841685" y="4370670"/>
            <a:ext cx="2419350" cy="901716"/>
          </a:xfrm>
        </p:spPr>
        <p:txBody>
          <a:bodyPr>
            <a:noAutofit/>
          </a:bodyPr>
          <a:lstStyle/>
          <a:p>
            <a:r>
              <a:rPr lang="en-US" sz="1800" b="0"/>
              <a:t>Gather key stakeholders through established networks </a:t>
            </a:r>
          </a:p>
        </p:txBody>
      </p:sp>
      <p:sp>
        <p:nvSpPr>
          <p:cNvPr id="2" name="Star: 5 Points 1" descr="star above the word and image for &quot;Sponsor&quot; indicating that this presentation will focus on the role of sponsor for local boards">
            <a:extLst>
              <a:ext uri="{FF2B5EF4-FFF2-40B4-BE49-F238E27FC236}">
                <a16:creationId xmlns:a16="http://schemas.microsoft.com/office/drawing/2014/main" id="{74A4A944-9108-C045-9AA3-7EA9B3FC0B07}"/>
              </a:ext>
            </a:extLst>
          </p:cNvPr>
          <p:cNvSpPr/>
          <p:nvPr/>
        </p:nvSpPr>
        <p:spPr>
          <a:xfrm>
            <a:off x="4669864" y="1915713"/>
            <a:ext cx="883644" cy="718879"/>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handshake with gears and tools">
            <a:extLst>
              <a:ext uri="{FF2B5EF4-FFF2-40B4-BE49-F238E27FC236}">
                <a16:creationId xmlns:a16="http://schemas.microsoft.com/office/drawing/2014/main" id="{ABCCFC75-1D73-D68B-C4AE-7CFE6D4DA70B}"/>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val="0"/>
              </a:ext>
            </a:extLst>
          </a:blip>
          <a:srcRect/>
          <a:stretch/>
        </p:blipFill>
        <p:spPr>
          <a:xfrm>
            <a:off x="5111686" y="2083860"/>
            <a:ext cx="2095719" cy="1885950"/>
          </a:xfrm>
          <a:noFill/>
          <a:ln>
            <a:noFill/>
          </a:ln>
        </p:spPr>
      </p:pic>
      <p:sp>
        <p:nvSpPr>
          <p:cNvPr id="25" name="Text Placeholder 8">
            <a:extLst>
              <a:ext uri="{FF2B5EF4-FFF2-40B4-BE49-F238E27FC236}">
                <a16:creationId xmlns:a16="http://schemas.microsoft.com/office/drawing/2014/main" id="{85B81257-CE7A-FF31-6E5F-76F6041A81A8}"/>
              </a:ext>
            </a:extLst>
          </p:cNvPr>
          <p:cNvSpPr>
            <a:spLocks noGrp="1"/>
          </p:cNvSpPr>
          <p:nvPr>
            <p:ph type="body" sz="quarter" idx="19"/>
          </p:nvPr>
        </p:nvSpPr>
        <p:spPr>
          <a:xfrm>
            <a:off x="4886325" y="3884615"/>
            <a:ext cx="2419350" cy="563563"/>
          </a:xfrm>
        </p:spPr>
        <p:txBody>
          <a:bodyPr/>
          <a:lstStyle/>
          <a:p>
            <a:r>
              <a:rPr lang="en-US"/>
              <a:t>Sponsor</a:t>
            </a:r>
          </a:p>
        </p:txBody>
      </p:sp>
      <p:sp>
        <p:nvSpPr>
          <p:cNvPr id="29" name="Text Placeholder 10">
            <a:extLst>
              <a:ext uri="{FF2B5EF4-FFF2-40B4-BE49-F238E27FC236}">
                <a16:creationId xmlns:a16="http://schemas.microsoft.com/office/drawing/2014/main" id="{AE145F61-4534-E1BA-5684-4F8364F4B998}"/>
              </a:ext>
            </a:extLst>
          </p:cNvPr>
          <p:cNvSpPr>
            <a:spLocks noGrp="1"/>
          </p:cNvSpPr>
          <p:nvPr>
            <p:ph type="body" sz="quarter" idx="21"/>
          </p:nvPr>
        </p:nvSpPr>
        <p:spPr>
          <a:xfrm>
            <a:off x="4886325" y="4362982"/>
            <a:ext cx="2419350" cy="1254125"/>
          </a:xfrm>
        </p:spPr>
        <p:txBody>
          <a:bodyPr>
            <a:normAutofit/>
          </a:bodyPr>
          <a:lstStyle/>
          <a:p>
            <a:r>
              <a:rPr lang="en-US"/>
              <a:t>Register as a Sponsor</a:t>
            </a:r>
            <a:br>
              <a:rPr lang="en-US"/>
            </a:br>
            <a:r>
              <a:rPr lang="en-US"/>
              <a:t>of Apprenticeship</a:t>
            </a:r>
          </a:p>
        </p:txBody>
      </p:sp>
      <p:pic>
        <p:nvPicPr>
          <p:cNvPr id="12" name="Content Placeholder 11" descr="A gold coin with a dollar sign on it">
            <a:extLst>
              <a:ext uri="{FF2B5EF4-FFF2-40B4-BE49-F238E27FC236}">
                <a16:creationId xmlns:a16="http://schemas.microsoft.com/office/drawing/2014/main" id="{33CE0FB4-997A-129C-0144-16205AEF7B99}"/>
              </a:ext>
            </a:extLst>
          </p:cNvPr>
          <p:cNvPicPr>
            <a:picLocks noGrp="1" noChangeAspect="1"/>
          </p:cNvPicPr>
          <p:nvPr>
            <p:ph type="pic" sz="quarter" idx="14"/>
          </p:nvPr>
        </p:nvPicPr>
        <p:blipFill>
          <a:blip r:embed="rId6" cstate="screen">
            <a:extLst>
              <a:ext uri="{28A0092B-C50C-407E-A947-70E740481C1C}">
                <a14:useLocalDpi xmlns:a14="http://schemas.microsoft.com/office/drawing/2010/main" val="0"/>
              </a:ext>
            </a:extLst>
          </a:blip>
          <a:srcRect r="-4" b="-4"/>
          <a:stretch/>
        </p:blipFill>
        <p:spPr>
          <a:xfrm>
            <a:off x="8024436" y="2391734"/>
            <a:ext cx="1681163" cy="1512888"/>
          </a:xfrm>
          <a:noFill/>
          <a:ln>
            <a:noFill/>
          </a:ln>
        </p:spPr>
      </p:pic>
      <p:sp>
        <p:nvSpPr>
          <p:cNvPr id="31" name="Text Placeholder 11">
            <a:extLst>
              <a:ext uri="{FF2B5EF4-FFF2-40B4-BE49-F238E27FC236}">
                <a16:creationId xmlns:a16="http://schemas.microsoft.com/office/drawing/2014/main" id="{ED86347F-05D7-4AE6-0A0F-8159947E74EA}"/>
              </a:ext>
            </a:extLst>
          </p:cNvPr>
          <p:cNvSpPr>
            <a:spLocks noGrp="1"/>
          </p:cNvSpPr>
          <p:nvPr>
            <p:ph type="body" sz="quarter" idx="22"/>
          </p:nvPr>
        </p:nvSpPr>
        <p:spPr>
          <a:xfrm>
            <a:off x="7655342" y="3906578"/>
            <a:ext cx="2419350" cy="481799"/>
          </a:xfrm>
        </p:spPr>
        <p:txBody>
          <a:bodyPr>
            <a:normAutofit/>
          </a:bodyPr>
          <a:lstStyle/>
          <a:p>
            <a:r>
              <a:rPr lang="en-US" sz="2800" b="1"/>
              <a:t>Fund</a:t>
            </a:r>
          </a:p>
        </p:txBody>
      </p:sp>
      <p:sp>
        <p:nvSpPr>
          <p:cNvPr id="33" name="Text Placeholder 12">
            <a:extLst>
              <a:ext uri="{FF2B5EF4-FFF2-40B4-BE49-F238E27FC236}">
                <a16:creationId xmlns:a16="http://schemas.microsoft.com/office/drawing/2014/main" id="{888D4DF8-C42B-D5A9-0751-D14CB49B1A9F}"/>
              </a:ext>
            </a:extLst>
          </p:cNvPr>
          <p:cNvSpPr>
            <a:spLocks noGrp="1"/>
          </p:cNvSpPr>
          <p:nvPr>
            <p:ph type="body" sz="quarter" idx="23"/>
          </p:nvPr>
        </p:nvSpPr>
        <p:spPr>
          <a:xfrm>
            <a:off x="7525912" y="4366290"/>
            <a:ext cx="2967968" cy="1136944"/>
          </a:xfrm>
        </p:spPr>
        <p:txBody>
          <a:bodyPr>
            <a:normAutofit/>
          </a:bodyPr>
          <a:lstStyle/>
          <a:p>
            <a:r>
              <a:rPr lang="en-US" b="0" i="0">
                <a:solidFill>
                  <a:srgbClr val="111111"/>
                </a:solidFill>
                <a:effectLst/>
                <a:latin typeface="+mj-lt"/>
              </a:rPr>
              <a:t>Manage funding opportunities, incentives, and other financial resources for apprentice training.</a:t>
            </a:r>
            <a:endParaRPr lang="en-US">
              <a:latin typeface="+mj-lt"/>
            </a:endParaRPr>
          </a:p>
        </p:txBody>
      </p:sp>
    </p:spTree>
    <p:extLst>
      <p:ext uri="{BB962C8B-B14F-4D97-AF65-F5344CB8AC3E}">
        <p14:creationId xmlns:p14="http://schemas.microsoft.com/office/powerpoint/2010/main" val="2068317350"/>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6214-B60D-0268-352C-FD49F72A84D0}"/>
              </a:ext>
            </a:extLst>
          </p:cNvPr>
          <p:cNvSpPr>
            <a:spLocks noGrp="1"/>
          </p:cNvSpPr>
          <p:nvPr>
            <p:ph type="title"/>
          </p:nvPr>
        </p:nvSpPr>
        <p:spPr/>
        <p:txBody>
          <a:bodyPr/>
          <a:lstStyle/>
          <a:p>
            <a:r>
              <a:rPr lang="en-US">
                <a:latin typeface="+mn-lt"/>
              </a:rPr>
              <a:t>Local Boards as RA Conveners </a:t>
            </a:r>
            <a:r>
              <a:rPr lang="en-US">
                <a:solidFill>
                  <a:srgbClr val="00015E"/>
                </a:solidFill>
                <a:latin typeface="+mn-lt"/>
              </a:rPr>
              <a:t>1</a:t>
            </a:r>
          </a:p>
        </p:txBody>
      </p:sp>
      <p:sp>
        <p:nvSpPr>
          <p:cNvPr id="3" name="Content Placeholder 2">
            <a:extLst>
              <a:ext uri="{FF2B5EF4-FFF2-40B4-BE49-F238E27FC236}">
                <a16:creationId xmlns:a16="http://schemas.microsoft.com/office/drawing/2014/main" id="{793D9977-0F71-07C0-94CA-793BB6FC2DD9}"/>
              </a:ext>
            </a:extLst>
          </p:cNvPr>
          <p:cNvSpPr>
            <a:spLocks noGrp="1"/>
          </p:cNvSpPr>
          <p:nvPr>
            <p:ph sz="half" idx="1"/>
          </p:nvPr>
        </p:nvSpPr>
        <p:spPr>
          <a:xfrm>
            <a:off x="1885950" y="1690688"/>
            <a:ext cx="9677402" cy="1152526"/>
          </a:xfrm>
        </p:spPr>
        <p:txBody>
          <a:bodyPr>
            <a:noAutofit/>
          </a:bodyPr>
          <a:lstStyle/>
          <a:p>
            <a:pPr marL="0" indent="0">
              <a:buNone/>
            </a:pPr>
            <a:r>
              <a:rPr lang="en-US" sz="2600" b="0" i="0">
                <a:solidFill>
                  <a:srgbClr val="212121"/>
                </a:solidFill>
                <a:effectLst/>
                <a:latin typeface="Aptos" panose="020B0004020202020204" pitchFamily="34" charset="0"/>
              </a:rPr>
              <a:t>Successful apprenticeships are born from collaboration among partners. Leverage partners to identify the resources needed to design your apprenticeship program, and recruit apprentices. </a:t>
            </a:r>
            <a:endParaRPr lang="en-US" sz="2600"/>
          </a:p>
        </p:txBody>
      </p:sp>
      <p:sp>
        <p:nvSpPr>
          <p:cNvPr id="4" name="Content Placeholder 3">
            <a:extLst>
              <a:ext uri="{FF2B5EF4-FFF2-40B4-BE49-F238E27FC236}">
                <a16:creationId xmlns:a16="http://schemas.microsoft.com/office/drawing/2014/main" id="{F675C269-D23A-3971-5B33-DA229CE2CCBA}"/>
              </a:ext>
            </a:extLst>
          </p:cNvPr>
          <p:cNvSpPr>
            <a:spLocks noGrp="1"/>
          </p:cNvSpPr>
          <p:nvPr>
            <p:ph sz="half" idx="2"/>
          </p:nvPr>
        </p:nvSpPr>
        <p:spPr>
          <a:xfrm>
            <a:off x="1885950" y="3187700"/>
            <a:ext cx="9820274" cy="2565398"/>
          </a:xfrm>
          <a:ln>
            <a:solidFill>
              <a:schemeClr val="bg1"/>
            </a:solidFill>
          </a:ln>
        </p:spPr>
        <p:txBody>
          <a:bodyPr>
            <a:normAutofit/>
          </a:bodyPr>
          <a:lstStyle/>
          <a:p>
            <a:pPr marL="0" indent="0">
              <a:lnSpc>
                <a:spcPct val="110000"/>
              </a:lnSpc>
              <a:buNone/>
            </a:pPr>
            <a:r>
              <a:rPr lang="en-US">
                <a:latin typeface="Aptos" panose="020B0004020202020204" pitchFamily="34" charset="0"/>
                <a:ea typeface="+mn-lt"/>
                <a:cs typeface="Segoe UI"/>
              </a:rPr>
              <a:t>This is your </a:t>
            </a:r>
            <a:r>
              <a:rPr lang="en-US" b="1" i="1">
                <a:solidFill>
                  <a:srgbClr val="00015E"/>
                </a:solidFill>
                <a:latin typeface="Aptos" panose="020B0004020202020204" pitchFamily="34" charset="0"/>
                <a:ea typeface="+mn-lt"/>
                <a:cs typeface="Segoe UI"/>
              </a:rPr>
              <a:t>first step</a:t>
            </a:r>
            <a:r>
              <a:rPr lang="en-US">
                <a:solidFill>
                  <a:srgbClr val="00015E"/>
                </a:solidFill>
                <a:latin typeface="Aptos" panose="020B0004020202020204" pitchFamily="34" charset="0"/>
                <a:ea typeface="+mn-lt"/>
                <a:cs typeface="Segoe UI"/>
              </a:rPr>
              <a:t> </a:t>
            </a:r>
            <a:r>
              <a:rPr lang="en-US">
                <a:latin typeface="Aptos" panose="020B0004020202020204" pitchFamily="34" charset="0"/>
                <a:ea typeface="+mn-lt"/>
                <a:cs typeface="Segoe UI"/>
              </a:rPr>
              <a:t>in executing new RA programs…. </a:t>
            </a:r>
            <a:r>
              <a:rPr lang="en-US" b="1" i="1">
                <a:solidFill>
                  <a:srgbClr val="00015E"/>
                </a:solidFill>
                <a:latin typeface="Aptos" panose="020B0004020202020204" pitchFamily="34" charset="0"/>
                <a:ea typeface="+mn-lt"/>
                <a:cs typeface="Segoe UI"/>
              </a:rPr>
              <a:t>successfully convening key stakeholders</a:t>
            </a:r>
            <a:br>
              <a:rPr lang="en-US" b="1" i="1">
                <a:solidFill>
                  <a:srgbClr val="00015E"/>
                </a:solidFill>
                <a:latin typeface="Aptos" panose="020B0004020202020204" pitchFamily="34" charset="0"/>
                <a:ea typeface="+mn-lt"/>
                <a:cs typeface="Segoe UI"/>
              </a:rPr>
            </a:br>
            <a:br>
              <a:rPr lang="en-US">
                <a:latin typeface="Aptos" panose="020B0004020202020204" pitchFamily="34" charset="0"/>
                <a:ea typeface="+mn-lt"/>
                <a:cs typeface="Segoe UI"/>
              </a:rPr>
            </a:br>
            <a:r>
              <a:rPr lang="en-US">
                <a:latin typeface="Aptos" panose="020B0004020202020204" pitchFamily="34" charset="0"/>
                <a:ea typeface="+mn-lt"/>
                <a:cs typeface="Segoe UI"/>
              </a:rPr>
              <a:t>Not a top-down or bottom-up strategy – rather it is a </a:t>
            </a:r>
            <a:r>
              <a:rPr lang="en-US" b="1" i="1">
                <a:solidFill>
                  <a:srgbClr val="00015E"/>
                </a:solidFill>
                <a:latin typeface="Aptos" panose="020B0004020202020204" pitchFamily="34" charset="0"/>
                <a:ea typeface="+mn-lt"/>
                <a:cs typeface="Segoe UI"/>
              </a:rPr>
              <a:t>collaborative network strategy</a:t>
            </a:r>
            <a:r>
              <a:rPr lang="en-US">
                <a:latin typeface="Aptos" panose="020B0004020202020204" pitchFamily="34" charset="0"/>
                <a:ea typeface="+mn-lt"/>
                <a:cs typeface="Segoe UI"/>
              </a:rPr>
              <a:t>.</a:t>
            </a:r>
          </a:p>
        </p:txBody>
      </p:sp>
      <p:pic>
        <p:nvPicPr>
          <p:cNvPr id="11" name="Graphic 10">
            <a:extLst>
              <a:ext uri="{FF2B5EF4-FFF2-40B4-BE49-F238E27FC236}">
                <a16:creationId xmlns:a16="http://schemas.microsoft.com/office/drawing/2014/main" id="{FC475720-67DE-B78A-8A1F-9C31F2ACC9D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8648" y="3187700"/>
            <a:ext cx="1009651" cy="1009651"/>
          </a:xfrm>
          <a:prstGeom prst="rect">
            <a:avLst/>
          </a:prstGeom>
        </p:spPr>
      </p:pic>
      <p:pic>
        <p:nvPicPr>
          <p:cNvPr id="15" name="Graphic 14">
            <a:extLst>
              <a:ext uri="{FF2B5EF4-FFF2-40B4-BE49-F238E27FC236}">
                <a16:creationId xmlns:a16="http://schemas.microsoft.com/office/drawing/2014/main" id="{438EA8CD-CDB8-0B64-CEB1-2CF6425ADDB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690558" y="4792662"/>
            <a:ext cx="698500" cy="698500"/>
          </a:xfrm>
          <a:prstGeom prst="rect">
            <a:avLst/>
          </a:prstGeom>
        </p:spPr>
      </p:pic>
      <p:pic>
        <p:nvPicPr>
          <p:cNvPr id="6" name="Graphic 5">
            <a:extLst>
              <a:ext uri="{FF2B5EF4-FFF2-40B4-BE49-F238E27FC236}">
                <a16:creationId xmlns:a16="http://schemas.microsoft.com/office/drawing/2014/main" id="{C6A924B6-78DB-304A-1C1E-BFDC6BB1EB57}"/>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640" y="1639887"/>
            <a:ext cx="1257302" cy="1257302"/>
          </a:xfrm>
          <a:prstGeom prst="rect">
            <a:avLst/>
          </a:prstGeom>
        </p:spPr>
      </p:pic>
      <p:sp>
        <p:nvSpPr>
          <p:cNvPr id="8" name="Slide Number Placeholder 5">
            <a:extLst>
              <a:ext uri="{FF2B5EF4-FFF2-40B4-BE49-F238E27FC236}">
                <a16:creationId xmlns:a16="http://schemas.microsoft.com/office/drawing/2014/main" id="{00C4FEDF-2364-688E-20F8-93589908EB5F}"/>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pic>
        <p:nvPicPr>
          <p:cNvPr id="18" name="Graphic 17">
            <a:extLst>
              <a:ext uri="{FF2B5EF4-FFF2-40B4-BE49-F238E27FC236}">
                <a16:creationId xmlns:a16="http://schemas.microsoft.com/office/drawing/2014/main" id="{CE3A5F80-B131-1001-78F7-4538BF3EB65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9798" y="5054597"/>
            <a:ext cx="765177" cy="765177"/>
          </a:xfrm>
          <a:prstGeom prst="rect">
            <a:avLst/>
          </a:prstGeom>
        </p:spPr>
      </p:pic>
    </p:spTree>
    <p:extLst>
      <p:ext uri="{BB962C8B-B14F-4D97-AF65-F5344CB8AC3E}">
        <p14:creationId xmlns:p14="http://schemas.microsoft.com/office/powerpoint/2010/main" val="4024762010"/>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4A6C-3467-7405-1E96-8288DC1C0742}"/>
              </a:ext>
            </a:extLst>
          </p:cNvPr>
          <p:cNvSpPr>
            <a:spLocks noGrp="1"/>
          </p:cNvSpPr>
          <p:nvPr>
            <p:ph type="title"/>
          </p:nvPr>
        </p:nvSpPr>
        <p:spPr/>
        <p:txBody>
          <a:bodyPr>
            <a:normAutofit/>
          </a:bodyPr>
          <a:lstStyle/>
          <a:p>
            <a:r>
              <a:rPr lang="en-US" sz="4000">
                <a:latin typeface="Aptos" panose="020B0004020202020204" pitchFamily="34" charset="0"/>
              </a:rPr>
              <a:t>Local Boards as RA Conveners </a:t>
            </a:r>
          </a:p>
        </p:txBody>
      </p:sp>
      <p:sp>
        <p:nvSpPr>
          <p:cNvPr id="3" name="Content Placeholder 2">
            <a:extLst>
              <a:ext uri="{FF2B5EF4-FFF2-40B4-BE49-F238E27FC236}">
                <a16:creationId xmlns:a16="http://schemas.microsoft.com/office/drawing/2014/main" id="{4B8510C4-7C9F-AE98-278B-842C99FC6350}"/>
              </a:ext>
            </a:extLst>
          </p:cNvPr>
          <p:cNvSpPr>
            <a:spLocks noGrp="1"/>
          </p:cNvSpPr>
          <p:nvPr>
            <p:ph sz="half" idx="1"/>
          </p:nvPr>
        </p:nvSpPr>
        <p:spPr>
          <a:xfrm>
            <a:off x="872705" y="1910113"/>
            <a:ext cx="6527801" cy="3672077"/>
          </a:xfrm>
        </p:spPr>
        <p:txBody>
          <a:bodyPr vert="horz" lIns="91440" tIns="45720" rIns="91440" bIns="45720" rtlCol="0" anchor="t">
            <a:noAutofit/>
          </a:bodyPr>
          <a:lstStyle/>
          <a:p>
            <a:r>
              <a:rPr lang="en-US" sz="3000">
                <a:latin typeface="Aptos"/>
              </a:rPr>
              <a:t>Engage partners from Day One!</a:t>
            </a:r>
            <a:endParaRPr lang="en-US" sz="3000">
              <a:latin typeface="Aptos" panose="020B0004020202020204" pitchFamily="34" charset="0"/>
            </a:endParaRPr>
          </a:p>
          <a:p>
            <a:r>
              <a:rPr lang="en-US" sz="3000">
                <a:latin typeface="Aptos"/>
              </a:rPr>
              <a:t>Create an RA Committee</a:t>
            </a:r>
          </a:p>
          <a:p>
            <a:r>
              <a:rPr lang="en-US" sz="3000">
                <a:latin typeface="Aptos" panose="020B0004020202020204" pitchFamily="34" charset="0"/>
              </a:rPr>
              <a:t>Host regular meetings for the Committee</a:t>
            </a:r>
          </a:p>
          <a:p>
            <a:r>
              <a:rPr lang="en-US" sz="3000">
                <a:latin typeface="Aptos"/>
              </a:rPr>
              <a:t>Provide education, especially on the benefits of RA, to partners</a:t>
            </a:r>
          </a:p>
          <a:p>
            <a:r>
              <a:rPr lang="en-US" sz="3000">
                <a:latin typeface="Aptos"/>
              </a:rPr>
              <a:t>Showcase successful efforts of peers</a:t>
            </a:r>
          </a:p>
        </p:txBody>
      </p:sp>
      <p:pic>
        <p:nvPicPr>
          <p:cNvPr id="6" name="Picture 5">
            <a:extLst>
              <a:ext uri="{FF2B5EF4-FFF2-40B4-BE49-F238E27FC236}">
                <a16:creationId xmlns:a16="http://schemas.microsoft.com/office/drawing/2014/main" id="{54C11C0B-B947-40F7-E2A6-73A7B75347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506" y="1747553"/>
            <a:ext cx="4204538" cy="3834637"/>
          </a:xfrm>
          <a:prstGeom prst="rect">
            <a:avLst/>
          </a:prstGeom>
        </p:spPr>
      </p:pic>
      <p:pic>
        <p:nvPicPr>
          <p:cNvPr id="7" name="Graphic 6">
            <a:extLst>
              <a:ext uri="{FF2B5EF4-FFF2-40B4-BE49-F238E27FC236}">
                <a16:creationId xmlns:a16="http://schemas.microsoft.com/office/drawing/2014/main" id="{0C1C72DE-27FF-B101-C7E1-4D5133741B6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09999" y="530383"/>
            <a:ext cx="995045" cy="995045"/>
          </a:xfrm>
          <a:prstGeom prst="rect">
            <a:avLst/>
          </a:prstGeom>
        </p:spPr>
      </p:pic>
      <p:sp>
        <p:nvSpPr>
          <p:cNvPr id="4" name="Slide Number Placeholder 5">
            <a:extLst>
              <a:ext uri="{FF2B5EF4-FFF2-40B4-BE49-F238E27FC236}">
                <a16:creationId xmlns:a16="http://schemas.microsoft.com/office/drawing/2014/main" id="{A0577384-6C4B-C425-E2F9-7DED41F0DB4C}"/>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425002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5ACA-2252-25D5-8BCF-1C0EC9266BD3}"/>
              </a:ext>
            </a:extLst>
          </p:cNvPr>
          <p:cNvSpPr>
            <a:spLocks noGrp="1"/>
          </p:cNvSpPr>
          <p:nvPr>
            <p:ph type="title"/>
          </p:nvPr>
        </p:nvSpPr>
        <p:spPr/>
        <p:txBody>
          <a:bodyPr/>
          <a:lstStyle/>
          <a:p>
            <a:r>
              <a:rPr lang="en-US"/>
              <a:t>Examples of Convening Partners </a:t>
            </a:r>
            <a:r>
              <a:rPr lang="en-US">
                <a:solidFill>
                  <a:srgbClr val="00015E"/>
                </a:solidFill>
              </a:rPr>
              <a:t>4</a:t>
            </a:r>
          </a:p>
        </p:txBody>
      </p:sp>
      <p:sp>
        <p:nvSpPr>
          <p:cNvPr id="3" name="Content Placeholder 2">
            <a:extLst>
              <a:ext uri="{FF2B5EF4-FFF2-40B4-BE49-F238E27FC236}">
                <a16:creationId xmlns:a16="http://schemas.microsoft.com/office/drawing/2014/main" id="{B2C0E649-4D9F-1428-08BA-B50B05E0E44E}"/>
              </a:ext>
            </a:extLst>
          </p:cNvPr>
          <p:cNvSpPr>
            <a:spLocks noGrp="1"/>
          </p:cNvSpPr>
          <p:nvPr>
            <p:ph sz="half" idx="1"/>
          </p:nvPr>
        </p:nvSpPr>
        <p:spPr>
          <a:xfrm>
            <a:off x="1465531" y="2199349"/>
            <a:ext cx="3434379" cy="1024128"/>
          </a:xfrm>
          <a:solidFill>
            <a:srgbClr val="00015E"/>
          </a:solidFill>
          <a:ln>
            <a:solidFill>
              <a:srgbClr val="00015E"/>
            </a:solidFill>
          </a:ln>
        </p:spPr>
        <p:txBody>
          <a:bodyPr>
            <a:normAutofit/>
          </a:bodyPr>
          <a:lstStyle/>
          <a:p>
            <a:pPr marL="0" indent="0" algn="ctr">
              <a:buNone/>
            </a:pPr>
            <a:r>
              <a:rPr lang="en-US" b="1">
                <a:solidFill>
                  <a:schemeClr val="bg1"/>
                </a:solidFill>
              </a:rPr>
              <a:t>WORKFORCE SYSTEM</a:t>
            </a:r>
          </a:p>
        </p:txBody>
      </p:sp>
      <p:sp>
        <p:nvSpPr>
          <p:cNvPr id="4" name="Content Placeholder 3">
            <a:extLst>
              <a:ext uri="{FF2B5EF4-FFF2-40B4-BE49-F238E27FC236}">
                <a16:creationId xmlns:a16="http://schemas.microsoft.com/office/drawing/2014/main" id="{426F4C44-CA3B-1A7F-8D7B-C7B8D19F010C}"/>
              </a:ext>
            </a:extLst>
          </p:cNvPr>
          <p:cNvSpPr>
            <a:spLocks noGrp="1"/>
          </p:cNvSpPr>
          <p:nvPr>
            <p:ph sz="half" idx="2"/>
          </p:nvPr>
        </p:nvSpPr>
        <p:spPr>
          <a:xfrm>
            <a:off x="4903885" y="2200996"/>
            <a:ext cx="5044945" cy="1020835"/>
          </a:xfrm>
          <a:solidFill>
            <a:schemeClr val="tx2">
              <a:lumMod val="10000"/>
              <a:lumOff val="90000"/>
            </a:schemeClr>
          </a:solidFill>
        </p:spPr>
        <p:txBody>
          <a:bodyPr>
            <a:normAutofit/>
          </a:bodyPr>
          <a:lstStyle/>
          <a:p>
            <a:r>
              <a:rPr lang="en-US" sz="3000">
                <a:latin typeface="Aptos Display" panose="02110004020202020204"/>
              </a:rPr>
              <a:t>Contributes funds for OJT</a:t>
            </a:r>
            <a:endParaRPr lang="en-US" sz="3000"/>
          </a:p>
        </p:txBody>
      </p:sp>
      <p:sp>
        <p:nvSpPr>
          <p:cNvPr id="5" name="Text Placeholder 4">
            <a:extLst>
              <a:ext uri="{FF2B5EF4-FFF2-40B4-BE49-F238E27FC236}">
                <a16:creationId xmlns:a16="http://schemas.microsoft.com/office/drawing/2014/main" id="{4183DE8F-F662-7DBA-FAE9-31364C514D7C}"/>
              </a:ext>
            </a:extLst>
          </p:cNvPr>
          <p:cNvSpPr>
            <a:spLocks noGrp="1"/>
          </p:cNvSpPr>
          <p:nvPr>
            <p:ph type="body" sz="quarter" idx="13"/>
          </p:nvPr>
        </p:nvSpPr>
        <p:spPr>
          <a:xfrm>
            <a:off x="1465107" y="3325071"/>
            <a:ext cx="3435230" cy="1024128"/>
          </a:xfrm>
          <a:solidFill>
            <a:srgbClr val="006666"/>
          </a:solidFill>
          <a:ln>
            <a:solidFill>
              <a:srgbClr val="006666"/>
            </a:solidFill>
          </a:ln>
        </p:spPr>
        <p:txBody>
          <a:bodyPr vert="horz" lIns="91440" tIns="45720" rIns="91440" bIns="45720" rtlCol="0" anchor="t">
            <a:normAutofit/>
          </a:bodyPr>
          <a:lstStyle/>
          <a:p>
            <a:pPr marL="0" indent="0" algn="ctr">
              <a:buNone/>
            </a:pPr>
            <a:r>
              <a:rPr lang="en-US" b="1">
                <a:solidFill>
                  <a:schemeClr val="bg1"/>
                </a:solidFill>
              </a:rPr>
              <a:t>COMMUNITY COLLEGE</a:t>
            </a:r>
          </a:p>
        </p:txBody>
      </p:sp>
      <p:sp>
        <p:nvSpPr>
          <p:cNvPr id="6" name="Text Placeholder 5">
            <a:extLst>
              <a:ext uri="{FF2B5EF4-FFF2-40B4-BE49-F238E27FC236}">
                <a16:creationId xmlns:a16="http://schemas.microsoft.com/office/drawing/2014/main" id="{BE794D82-8E31-889E-7AB0-65ED177914D1}"/>
              </a:ext>
            </a:extLst>
          </p:cNvPr>
          <p:cNvSpPr>
            <a:spLocks noGrp="1"/>
          </p:cNvSpPr>
          <p:nvPr>
            <p:ph type="body" sz="quarter" idx="14"/>
          </p:nvPr>
        </p:nvSpPr>
        <p:spPr>
          <a:xfrm>
            <a:off x="4900336" y="3325071"/>
            <a:ext cx="5025864" cy="1024128"/>
          </a:xfrm>
          <a:solidFill>
            <a:schemeClr val="tx2">
              <a:lumMod val="10000"/>
              <a:lumOff val="90000"/>
            </a:schemeClr>
          </a:solidFill>
        </p:spPr>
        <p:txBody>
          <a:bodyPr vert="horz" lIns="91440" tIns="45720" rIns="91440" bIns="45720" rtlCol="0" anchor="t">
            <a:normAutofit lnSpcReduction="10000"/>
          </a:bodyPr>
          <a:lstStyle/>
          <a:p>
            <a:r>
              <a:rPr lang="en-US" sz="3000">
                <a:latin typeface="Aptos Display" panose="02110004020202020204"/>
              </a:rPr>
              <a:t>Creates Related Instruction</a:t>
            </a:r>
          </a:p>
          <a:p>
            <a:r>
              <a:rPr lang="en-US" sz="3000">
                <a:latin typeface="Aptos Display" panose="02110004020202020204"/>
              </a:rPr>
              <a:t>Delivers Related Instruction</a:t>
            </a:r>
          </a:p>
        </p:txBody>
      </p:sp>
      <p:sp>
        <p:nvSpPr>
          <p:cNvPr id="9" name="Text Placeholder 8">
            <a:extLst>
              <a:ext uri="{FF2B5EF4-FFF2-40B4-BE49-F238E27FC236}">
                <a16:creationId xmlns:a16="http://schemas.microsoft.com/office/drawing/2014/main" id="{5570F4FF-0DD8-E872-93DC-5C1AA3454225}"/>
              </a:ext>
            </a:extLst>
          </p:cNvPr>
          <p:cNvSpPr>
            <a:spLocks noGrp="1"/>
          </p:cNvSpPr>
          <p:nvPr>
            <p:ph type="body" sz="quarter" idx="17"/>
          </p:nvPr>
        </p:nvSpPr>
        <p:spPr>
          <a:xfrm>
            <a:off x="1485701" y="4464436"/>
            <a:ext cx="3416148" cy="1024128"/>
          </a:xfrm>
          <a:solidFill>
            <a:schemeClr val="bg1">
              <a:lumMod val="50000"/>
            </a:schemeClr>
          </a:solidFill>
          <a:ln>
            <a:solidFill>
              <a:schemeClr val="bg1">
                <a:lumMod val="50000"/>
              </a:schemeClr>
            </a:solidFill>
          </a:ln>
        </p:spPr>
        <p:txBody>
          <a:bodyPr/>
          <a:lstStyle/>
          <a:p>
            <a:pPr marL="0" indent="0" algn="ctr">
              <a:buNone/>
            </a:pPr>
            <a:br>
              <a:rPr lang="en-US" sz="1000" b="1">
                <a:solidFill>
                  <a:schemeClr val="bg1"/>
                </a:solidFill>
              </a:rPr>
            </a:br>
            <a:r>
              <a:rPr lang="en-US" b="1">
                <a:solidFill>
                  <a:schemeClr val="bg1"/>
                </a:solidFill>
              </a:rPr>
              <a:t>BUSINESS</a:t>
            </a:r>
          </a:p>
        </p:txBody>
      </p:sp>
      <p:sp>
        <p:nvSpPr>
          <p:cNvPr id="10" name="Text Placeholder 9">
            <a:extLst>
              <a:ext uri="{FF2B5EF4-FFF2-40B4-BE49-F238E27FC236}">
                <a16:creationId xmlns:a16="http://schemas.microsoft.com/office/drawing/2014/main" id="{AAFFEC49-DAFC-0452-769D-2FE80B486368}"/>
              </a:ext>
            </a:extLst>
          </p:cNvPr>
          <p:cNvSpPr>
            <a:spLocks noGrp="1"/>
          </p:cNvSpPr>
          <p:nvPr>
            <p:ph type="body" sz="quarter" idx="18"/>
          </p:nvPr>
        </p:nvSpPr>
        <p:spPr>
          <a:xfrm>
            <a:off x="4901092" y="4466082"/>
            <a:ext cx="5044945" cy="1020836"/>
          </a:xfrm>
          <a:solidFill>
            <a:schemeClr val="tx2">
              <a:lumMod val="10000"/>
              <a:lumOff val="90000"/>
            </a:schemeClr>
          </a:solidFill>
        </p:spPr>
        <p:txBody>
          <a:bodyPr>
            <a:noAutofit/>
          </a:bodyPr>
          <a:lstStyle/>
          <a:p>
            <a:pPr lvl="0" rtl="0"/>
            <a:r>
              <a:rPr lang="en-US" sz="3000">
                <a:latin typeface="Aptos Display" panose="02110004020202020204"/>
              </a:rPr>
              <a:t>Provides OJT</a:t>
            </a:r>
          </a:p>
          <a:p>
            <a:pPr lvl="0" rtl="0"/>
            <a:r>
              <a:rPr lang="en-US" sz="3000">
                <a:latin typeface="Aptos Display" panose="02110004020202020204"/>
              </a:rPr>
              <a:t>Provides Mentor</a:t>
            </a:r>
          </a:p>
        </p:txBody>
      </p:sp>
      <p:sp>
        <p:nvSpPr>
          <p:cNvPr id="12" name="Slide Number Placeholder 5">
            <a:extLst>
              <a:ext uri="{FF2B5EF4-FFF2-40B4-BE49-F238E27FC236}">
                <a16:creationId xmlns:a16="http://schemas.microsoft.com/office/drawing/2014/main" id="{B2101130-B366-1A66-1770-58138F3A4F4D}"/>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761319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5ACA-2252-25D5-8BCF-1C0EC9266BD3}"/>
              </a:ext>
            </a:extLst>
          </p:cNvPr>
          <p:cNvSpPr>
            <a:spLocks noGrp="1"/>
          </p:cNvSpPr>
          <p:nvPr>
            <p:ph type="title"/>
          </p:nvPr>
        </p:nvSpPr>
        <p:spPr/>
        <p:txBody>
          <a:bodyPr/>
          <a:lstStyle/>
          <a:p>
            <a:r>
              <a:rPr lang="en-US"/>
              <a:t>Examples of Convening Partners </a:t>
            </a:r>
            <a:r>
              <a:rPr lang="en-US">
                <a:solidFill>
                  <a:srgbClr val="00015E"/>
                </a:solidFill>
              </a:rPr>
              <a:t>1 4</a:t>
            </a:r>
          </a:p>
        </p:txBody>
      </p:sp>
      <p:sp>
        <p:nvSpPr>
          <p:cNvPr id="3" name="Content Placeholder 2">
            <a:extLst>
              <a:ext uri="{FF2B5EF4-FFF2-40B4-BE49-F238E27FC236}">
                <a16:creationId xmlns:a16="http://schemas.microsoft.com/office/drawing/2014/main" id="{B2C0E649-4D9F-1428-08BA-B50B05E0E44E}"/>
              </a:ext>
            </a:extLst>
          </p:cNvPr>
          <p:cNvSpPr>
            <a:spLocks noGrp="1"/>
          </p:cNvSpPr>
          <p:nvPr>
            <p:ph sz="half" idx="1"/>
          </p:nvPr>
        </p:nvSpPr>
        <p:spPr>
          <a:xfrm>
            <a:off x="1486126" y="1546886"/>
            <a:ext cx="3434379" cy="1024128"/>
          </a:xfrm>
          <a:solidFill>
            <a:srgbClr val="00015E"/>
          </a:solidFill>
          <a:ln>
            <a:solidFill>
              <a:srgbClr val="00015E"/>
            </a:solidFill>
          </a:ln>
        </p:spPr>
        <p:txBody>
          <a:bodyPr>
            <a:normAutofit/>
          </a:bodyPr>
          <a:lstStyle/>
          <a:p>
            <a:pPr marL="0" indent="0" algn="ctr">
              <a:buNone/>
            </a:pPr>
            <a:r>
              <a:rPr lang="en-US" b="1">
                <a:solidFill>
                  <a:schemeClr val="bg1"/>
                </a:solidFill>
              </a:rPr>
              <a:t>WORKFORCE SYSTEM</a:t>
            </a:r>
          </a:p>
        </p:txBody>
      </p:sp>
      <p:sp>
        <p:nvSpPr>
          <p:cNvPr id="4" name="Content Placeholder 3">
            <a:extLst>
              <a:ext uri="{FF2B5EF4-FFF2-40B4-BE49-F238E27FC236}">
                <a16:creationId xmlns:a16="http://schemas.microsoft.com/office/drawing/2014/main" id="{426F4C44-CA3B-1A7F-8D7B-C7B8D19F010C}"/>
              </a:ext>
            </a:extLst>
          </p:cNvPr>
          <p:cNvSpPr>
            <a:spLocks noGrp="1"/>
          </p:cNvSpPr>
          <p:nvPr>
            <p:ph sz="half" idx="2"/>
          </p:nvPr>
        </p:nvSpPr>
        <p:spPr>
          <a:xfrm>
            <a:off x="4934777" y="1548937"/>
            <a:ext cx="5044945" cy="1020835"/>
          </a:xfrm>
          <a:solidFill>
            <a:schemeClr val="tx2">
              <a:lumMod val="10000"/>
              <a:lumOff val="90000"/>
            </a:schemeClr>
          </a:solidFill>
        </p:spPr>
        <p:txBody>
          <a:bodyPr>
            <a:normAutofit/>
          </a:bodyPr>
          <a:lstStyle/>
          <a:p>
            <a:r>
              <a:rPr lang="en-US" sz="3000">
                <a:latin typeface="Aptos Display" panose="02110004020202020204"/>
              </a:rPr>
              <a:t>Contributes funds for OJT</a:t>
            </a:r>
            <a:endParaRPr lang="en-US" sz="3000"/>
          </a:p>
        </p:txBody>
      </p:sp>
      <p:sp>
        <p:nvSpPr>
          <p:cNvPr id="5" name="Text Placeholder 4">
            <a:extLst>
              <a:ext uri="{FF2B5EF4-FFF2-40B4-BE49-F238E27FC236}">
                <a16:creationId xmlns:a16="http://schemas.microsoft.com/office/drawing/2014/main" id="{4183DE8F-F662-7DBA-FAE9-31364C514D7C}"/>
              </a:ext>
            </a:extLst>
          </p:cNvPr>
          <p:cNvSpPr>
            <a:spLocks noGrp="1"/>
          </p:cNvSpPr>
          <p:nvPr>
            <p:ph type="body" sz="quarter" idx="13"/>
          </p:nvPr>
        </p:nvSpPr>
        <p:spPr>
          <a:xfrm>
            <a:off x="1495998" y="2638361"/>
            <a:ext cx="3435230" cy="1013831"/>
          </a:xfrm>
          <a:solidFill>
            <a:srgbClr val="006666"/>
          </a:solidFill>
          <a:ln>
            <a:solidFill>
              <a:srgbClr val="006666"/>
            </a:solidFill>
          </a:ln>
        </p:spPr>
        <p:txBody>
          <a:bodyPr>
            <a:normAutofit/>
          </a:bodyPr>
          <a:lstStyle/>
          <a:p>
            <a:pPr marL="0" indent="0" algn="ctr">
              <a:buNone/>
            </a:pPr>
            <a:r>
              <a:rPr lang="en-US" b="1">
                <a:solidFill>
                  <a:schemeClr val="bg1"/>
                </a:solidFill>
              </a:rPr>
              <a:t>INDUSTRY ASSOCIATON</a:t>
            </a:r>
          </a:p>
        </p:txBody>
      </p:sp>
      <p:sp>
        <p:nvSpPr>
          <p:cNvPr id="6" name="Text Placeholder 5">
            <a:extLst>
              <a:ext uri="{FF2B5EF4-FFF2-40B4-BE49-F238E27FC236}">
                <a16:creationId xmlns:a16="http://schemas.microsoft.com/office/drawing/2014/main" id="{BE794D82-8E31-889E-7AB0-65ED177914D1}"/>
              </a:ext>
            </a:extLst>
          </p:cNvPr>
          <p:cNvSpPr>
            <a:spLocks noGrp="1"/>
          </p:cNvSpPr>
          <p:nvPr>
            <p:ph type="body" sz="quarter" idx="14"/>
          </p:nvPr>
        </p:nvSpPr>
        <p:spPr>
          <a:xfrm>
            <a:off x="4931228" y="2642242"/>
            <a:ext cx="5025864" cy="1009742"/>
          </a:xfrm>
          <a:solidFill>
            <a:schemeClr val="tx2">
              <a:lumMod val="10000"/>
              <a:lumOff val="90000"/>
            </a:schemeClr>
          </a:solidFill>
        </p:spPr>
        <p:txBody>
          <a:bodyPr>
            <a:normAutofit/>
          </a:bodyPr>
          <a:lstStyle/>
          <a:p>
            <a:r>
              <a:rPr lang="en-US" sz="3000">
                <a:latin typeface="Aptos Display" panose="02110004020202020204"/>
              </a:rPr>
              <a:t>Sponsor of program</a:t>
            </a:r>
          </a:p>
        </p:txBody>
      </p:sp>
      <p:sp>
        <p:nvSpPr>
          <p:cNvPr id="7" name="Content Placeholder 6">
            <a:extLst>
              <a:ext uri="{FF2B5EF4-FFF2-40B4-BE49-F238E27FC236}">
                <a16:creationId xmlns:a16="http://schemas.microsoft.com/office/drawing/2014/main" id="{BADE5667-483E-F1F5-341D-5B69B508950B}"/>
              </a:ext>
            </a:extLst>
          </p:cNvPr>
          <p:cNvSpPr>
            <a:spLocks noGrp="1"/>
          </p:cNvSpPr>
          <p:nvPr>
            <p:ph sz="half" idx="15"/>
          </p:nvPr>
        </p:nvSpPr>
        <p:spPr>
          <a:xfrm>
            <a:off x="1482361" y="3760986"/>
            <a:ext cx="3438144" cy="1024128"/>
          </a:xfrm>
          <a:solidFill>
            <a:schemeClr val="tx2">
              <a:lumMod val="75000"/>
              <a:lumOff val="25000"/>
            </a:schemeClr>
          </a:solidFill>
        </p:spPr>
        <p:txBody>
          <a:bodyPr>
            <a:normAutofit/>
          </a:bodyPr>
          <a:lstStyle/>
          <a:p>
            <a:pPr marL="0" indent="0" algn="ctr">
              <a:buNone/>
            </a:pPr>
            <a:r>
              <a:rPr lang="en-US" b="1">
                <a:solidFill>
                  <a:schemeClr val="bg1"/>
                </a:solidFill>
              </a:rPr>
              <a:t>TECHNICAL COLLEGE</a:t>
            </a:r>
          </a:p>
        </p:txBody>
      </p:sp>
      <p:sp>
        <p:nvSpPr>
          <p:cNvPr id="8" name="Content Placeholder 7">
            <a:extLst>
              <a:ext uri="{FF2B5EF4-FFF2-40B4-BE49-F238E27FC236}">
                <a16:creationId xmlns:a16="http://schemas.microsoft.com/office/drawing/2014/main" id="{F7327BB6-61DB-4712-5E81-832F937022D4}"/>
              </a:ext>
            </a:extLst>
          </p:cNvPr>
          <p:cNvSpPr>
            <a:spLocks noGrp="1"/>
          </p:cNvSpPr>
          <p:nvPr>
            <p:ph sz="half" idx="16"/>
          </p:nvPr>
        </p:nvSpPr>
        <p:spPr>
          <a:xfrm>
            <a:off x="4920505" y="3730702"/>
            <a:ext cx="5025864" cy="1020836"/>
          </a:xfrm>
          <a:solidFill>
            <a:schemeClr val="tx2">
              <a:lumMod val="10000"/>
              <a:lumOff val="90000"/>
            </a:schemeClr>
          </a:solidFill>
        </p:spPr>
        <p:txBody>
          <a:bodyPr>
            <a:noAutofit/>
          </a:bodyPr>
          <a:lstStyle/>
          <a:p>
            <a:pPr lvl="0" rtl="0"/>
            <a:r>
              <a:rPr lang="en-US" sz="3000">
                <a:latin typeface="Aptos Display" panose="02110004020202020204"/>
              </a:rPr>
              <a:t>Creates Related Instruction</a:t>
            </a:r>
          </a:p>
          <a:p>
            <a:pPr lvl="0" rtl="0"/>
            <a:r>
              <a:rPr lang="en-US" sz="3000">
                <a:latin typeface="Aptos Display" panose="02110004020202020204"/>
              </a:rPr>
              <a:t>Delivers Related Instruction</a:t>
            </a:r>
          </a:p>
        </p:txBody>
      </p:sp>
      <p:sp>
        <p:nvSpPr>
          <p:cNvPr id="9" name="Text Placeholder 8">
            <a:extLst>
              <a:ext uri="{FF2B5EF4-FFF2-40B4-BE49-F238E27FC236}">
                <a16:creationId xmlns:a16="http://schemas.microsoft.com/office/drawing/2014/main" id="{5570F4FF-0DD8-E872-93DC-5C1AA3454225}"/>
              </a:ext>
            </a:extLst>
          </p:cNvPr>
          <p:cNvSpPr>
            <a:spLocks noGrp="1"/>
          </p:cNvSpPr>
          <p:nvPr>
            <p:ph type="body" sz="quarter" idx="17"/>
          </p:nvPr>
        </p:nvSpPr>
        <p:spPr>
          <a:xfrm>
            <a:off x="1482271" y="4854034"/>
            <a:ext cx="3438234" cy="1027402"/>
          </a:xfrm>
          <a:solidFill>
            <a:schemeClr val="bg1">
              <a:lumMod val="50000"/>
            </a:schemeClr>
          </a:solidFill>
        </p:spPr>
        <p:txBody>
          <a:bodyPr/>
          <a:lstStyle/>
          <a:p>
            <a:pPr marL="0" indent="0" algn="ctr">
              <a:buNone/>
            </a:pPr>
            <a:br>
              <a:rPr lang="en-US" sz="1000" b="1">
                <a:solidFill>
                  <a:schemeClr val="bg1"/>
                </a:solidFill>
              </a:rPr>
            </a:br>
            <a:r>
              <a:rPr lang="en-US" b="1">
                <a:solidFill>
                  <a:schemeClr val="bg1"/>
                </a:solidFill>
              </a:rPr>
              <a:t>BUSINESS</a:t>
            </a:r>
          </a:p>
        </p:txBody>
      </p:sp>
      <p:sp>
        <p:nvSpPr>
          <p:cNvPr id="10" name="Text Placeholder 9">
            <a:extLst>
              <a:ext uri="{FF2B5EF4-FFF2-40B4-BE49-F238E27FC236}">
                <a16:creationId xmlns:a16="http://schemas.microsoft.com/office/drawing/2014/main" id="{AAFFEC49-DAFC-0452-769D-2FE80B486368}"/>
              </a:ext>
            </a:extLst>
          </p:cNvPr>
          <p:cNvSpPr>
            <a:spLocks noGrp="1"/>
          </p:cNvSpPr>
          <p:nvPr>
            <p:ph type="body" sz="quarter" idx="18"/>
          </p:nvPr>
        </p:nvSpPr>
        <p:spPr>
          <a:xfrm>
            <a:off x="4920505" y="4879730"/>
            <a:ext cx="5044945" cy="1024128"/>
          </a:xfrm>
          <a:solidFill>
            <a:schemeClr val="tx2">
              <a:lumMod val="10000"/>
              <a:lumOff val="90000"/>
            </a:schemeClr>
          </a:solidFill>
        </p:spPr>
        <p:txBody>
          <a:bodyPr>
            <a:noAutofit/>
          </a:bodyPr>
          <a:lstStyle/>
          <a:p>
            <a:pPr lvl="0" rtl="0"/>
            <a:r>
              <a:rPr lang="en-US" sz="3000">
                <a:latin typeface="Aptos Display" panose="02110004020202020204"/>
              </a:rPr>
              <a:t>Provides OJT</a:t>
            </a:r>
          </a:p>
          <a:p>
            <a:pPr lvl="0" rtl="0"/>
            <a:r>
              <a:rPr lang="en-US" sz="3000">
                <a:latin typeface="Aptos Display" panose="02110004020202020204"/>
              </a:rPr>
              <a:t>Provides Mentor</a:t>
            </a:r>
          </a:p>
        </p:txBody>
      </p:sp>
      <p:sp>
        <p:nvSpPr>
          <p:cNvPr id="12" name="Slide Number Placeholder 5">
            <a:extLst>
              <a:ext uri="{FF2B5EF4-FFF2-40B4-BE49-F238E27FC236}">
                <a16:creationId xmlns:a16="http://schemas.microsoft.com/office/drawing/2014/main" id="{B2101130-B366-1A66-1770-58138F3A4F4D}"/>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73646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7579-AFB2-450E-BBA6-07390286608B}"/>
              </a:ext>
            </a:extLst>
          </p:cNvPr>
          <p:cNvSpPr>
            <a:spLocks noGrp="1"/>
          </p:cNvSpPr>
          <p:nvPr>
            <p:ph type="title"/>
          </p:nvPr>
        </p:nvSpPr>
        <p:spPr/>
        <p:txBody>
          <a:bodyPr/>
          <a:lstStyle/>
          <a:p>
            <a:r>
              <a:rPr lang="en-US"/>
              <a:t>Local Boards as RA Sponsors</a:t>
            </a:r>
          </a:p>
        </p:txBody>
      </p:sp>
      <p:sp>
        <p:nvSpPr>
          <p:cNvPr id="3" name="Content Placeholder 2">
            <a:extLst>
              <a:ext uri="{FF2B5EF4-FFF2-40B4-BE49-F238E27FC236}">
                <a16:creationId xmlns:a16="http://schemas.microsoft.com/office/drawing/2014/main" id="{2EB1916A-15BD-DDA8-961F-8AF674BB3038}"/>
              </a:ext>
            </a:extLst>
          </p:cNvPr>
          <p:cNvSpPr>
            <a:spLocks noGrp="1"/>
          </p:cNvSpPr>
          <p:nvPr>
            <p:ph sz="half" idx="1"/>
          </p:nvPr>
        </p:nvSpPr>
        <p:spPr>
          <a:xfrm>
            <a:off x="728312" y="1607291"/>
            <a:ext cx="10625488" cy="3903824"/>
          </a:xfrm>
        </p:spPr>
        <p:txBody>
          <a:bodyPr>
            <a:normAutofit fontScale="92500" lnSpcReduction="20000"/>
          </a:bodyPr>
          <a:lstStyle/>
          <a:p>
            <a:pPr marL="0" indent="0">
              <a:buNone/>
            </a:pPr>
            <a:r>
              <a:rPr lang="en-US" sz="4000" b="1">
                <a:solidFill>
                  <a:schemeClr val="tx1"/>
                </a:solidFill>
                <a:latin typeface="Aptos" panose="020B0004020202020204" pitchFamily="34" charset="0"/>
              </a:rPr>
              <a:t>The Local Workforce Development Board: </a:t>
            </a:r>
          </a:p>
          <a:p>
            <a:pPr lvl="1"/>
            <a:r>
              <a:rPr lang="en-US" sz="3000">
                <a:solidFill>
                  <a:schemeClr val="tx1"/>
                </a:solidFill>
                <a:latin typeface="Aptos" panose="020B0004020202020204" pitchFamily="34" charset="0"/>
              </a:rPr>
              <a:t>Becomes an approved group RA program sponsor for in-demand occupation(s);</a:t>
            </a:r>
          </a:p>
          <a:p>
            <a:pPr lvl="1"/>
            <a:r>
              <a:rPr lang="en-US" sz="3000">
                <a:solidFill>
                  <a:schemeClr val="tx1"/>
                </a:solidFill>
                <a:latin typeface="Aptos" panose="020B0004020202020204" pitchFamily="34" charset="0"/>
              </a:rPr>
              <a:t>Convenes, or identifies a convener, to create the RA ecosystem of partners;</a:t>
            </a:r>
          </a:p>
          <a:p>
            <a:pPr lvl="1"/>
            <a:r>
              <a:rPr lang="en-US" sz="3000">
                <a:solidFill>
                  <a:schemeClr val="tx1"/>
                </a:solidFill>
                <a:latin typeface="Aptos" panose="020B0004020202020204" pitchFamily="34" charset="0"/>
              </a:rPr>
              <a:t>Provides administrative support, training and assistance to business(es) joining the RA program; and</a:t>
            </a:r>
          </a:p>
          <a:p>
            <a:pPr lvl="1"/>
            <a:r>
              <a:rPr lang="en-US" sz="3000">
                <a:solidFill>
                  <a:schemeClr val="tx1"/>
                </a:solidFill>
                <a:latin typeface="Aptos" panose="020B0004020202020204" pitchFamily="34" charset="0"/>
              </a:rPr>
              <a:t>Ensures the availability of funding sources to sustain RA programs.</a:t>
            </a:r>
          </a:p>
          <a:p>
            <a:pPr lvl="1"/>
            <a:r>
              <a:rPr lang="en-US" sz="3000">
                <a:solidFill>
                  <a:schemeClr val="tx1"/>
                </a:solidFill>
                <a:latin typeface="Aptos" panose="020B0004020202020204" pitchFamily="34" charset="0"/>
              </a:rPr>
              <a:t>Ensures compliance with federal, state and local laws, regulations and policies.    </a:t>
            </a:r>
            <a:endParaRPr lang="en-US" sz="3000">
              <a:latin typeface="Aptos" panose="020B0004020202020204" pitchFamily="34" charset="0"/>
            </a:endParaRPr>
          </a:p>
        </p:txBody>
      </p:sp>
      <p:pic>
        <p:nvPicPr>
          <p:cNvPr id="5" name="Picture 4">
            <a:extLst>
              <a:ext uri="{FF2B5EF4-FFF2-40B4-BE49-F238E27FC236}">
                <a16:creationId xmlns:a16="http://schemas.microsoft.com/office/drawing/2014/main" id="{6BD5C85F-8912-C1F8-3083-B64A566E5C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9036" y="187280"/>
            <a:ext cx="1172863" cy="1325563"/>
          </a:xfrm>
          <a:prstGeom prst="rect">
            <a:avLst/>
          </a:prstGeom>
          <a:ln>
            <a:noFill/>
          </a:ln>
          <a:effectLst>
            <a:softEdge rad="0"/>
          </a:effectLst>
        </p:spPr>
      </p:pic>
      <p:sp>
        <p:nvSpPr>
          <p:cNvPr id="6" name="Text Placeholder 11">
            <a:extLst>
              <a:ext uri="{FF2B5EF4-FFF2-40B4-BE49-F238E27FC236}">
                <a16:creationId xmlns:a16="http://schemas.microsoft.com/office/drawing/2014/main" id="{416676F8-C3C8-3C40-1D80-6B2D32853ADD}"/>
              </a:ext>
            </a:extLst>
          </p:cNvPr>
          <p:cNvSpPr txBox="1">
            <a:spLocks/>
          </p:cNvSpPr>
          <p:nvPr/>
        </p:nvSpPr>
        <p:spPr>
          <a:xfrm>
            <a:off x="6950424" y="5947191"/>
            <a:ext cx="4181475" cy="45954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latin typeface="Aptos"/>
                <a:hlinkClick r:id="rId4" tooltip="https://www.apprenticeship.gov/sites/default/files/apprenticeship-requirements-reference-guide.pdfhttps://www.apprenticeship.gov/sites/default/files/apprenticeship-requirements-reference-guide.pdf"/>
              </a:rPr>
              <a:t>apprenticeship-requirements-reference-guide.pdf</a:t>
            </a:r>
            <a:endParaRPr lang="en-US" sz="1400">
              <a:latin typeface="Aptos"/>
            </a:endParaRPr>
          </a:p>
          <a:p>
            <a:pPr marL="0" indent="0">
              <a:buFont typeface="Arial" panose="020B0604020202020204" pitchFamily="34" charset="0"/>
              <a:buNone/>
            </a:pPr>
            <a:endParaRPr lang="en-US">
              <a:latin typeface="Aptos" panose="020B0004020202020204" pitchFamily="34" charset="0"/>
            </a:endParaRPr>
          </a:p>
        </p:txBody>
      </p:sp>
      <p:sp>
        <p:nvSpPr>
          <p:cNvPr id="4" name="Slide Number Placeholder 5">
            <a:extLst>
              <a:ext uri="{FF2B5EF4-FFF2-40B4-BE49-F238E27FC236}">
                <a16:creationId xmlns:a16="http://schemas.microsoft.com/office/drawing/2014/main" id="{2F8DC55F-9005-A06D-D1F0-8909920E5E5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31832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A83CEE-A45C-ECBA-9419-E67C2AD78634}"/>
              </a:ext>
            </a:extLst>
          </p:cNvPr>
          <p:cNvSpPr>
            <a:spLocks noGrp="1"/>
          </p:cNvSpPr>
          <p:nvPr>
            <p:ph type="title" idx="4294967295"/>
          </p:nvPr>
        </p:nvSpPr>
        <p:spPr>
          <a:xfrm>
            <a:off x="1544638" y="3057525"/>
            <a:ext cx="8936037" cy="742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schemeClr val="bg1"/>
                </a:solidFill>
                <a:effectLst/>
                <a:uLnTx/>
                <a:uFillTx/>
                <a:latin typeface="+mn-lt"/>
                <a:ea typeface="+mn-ea"/>
                <a:cs typeface="+mn-cs"/>
              </a:rPr>
              <a:t>Steps for Getting Started  </a:t>
            </a:r>
          </a:p>
        </p:txBody>
      </p:sp>
    </p:spTree>
    <p:extLst>
      <p:ext uri="{BB962C8B-B14F-4D97-AF65-F5344CB8AC3E}">
        <p14:creationId xmlns:p14="http://schemas.microsoft.com/office/powerpoint/2010/main" val="390309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latin typeface="+mn-lt"/>
              </a:rPr>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777880" y="1730660"/>
            <a:ext cx="7414260" cy="4456891"/>
          </a:xfrm>
        </p:spPr>
        <p:txBody>
          <a:bodyPr vert="horz" lIns="91440" tIns="45720" rIns="91440" bIns="45720" rtlCol="0" anchor="t">
            <a:normAutofit fontScale="62500" lnSpcReduction="20000"/>
          </a:bodyPr>
          <a:lstStyle/>
          <a:p>
            <a:pPr>
              <a:lnSpc>
                <a:spcPct val="110000"/>
              </a:lnSpc>
            </a:pPr>
            <a:r>
              <a:rPr lang="en-US" sz="4000">
                <a:solidFill>
                  <a:schemeClr val="tx1"/>
                </a:solidFill>
                <a:ea typeface="+mn-lt"/>
                <a:cs typeface="Segoe UI"/>
              </a:rPr>
              <a:t>U.S. DOL initiative to increase systems alignment across apprenticeship, education, and workforce</a:t>
            </a:r>
          </a:p>
          <a:p>
            <a:pPr>
              <a:lnSpc>
                <a:spcPct val="110000"/>
              </a:lnSpc>
            </a:pPr>
            <a:r>
              <a:rPr lang="en-US" sz="4000">
                <a:solidFill>
                  <a:schemeClr val="tx1"/>
                </a:solidFill>
                <a:ea typeface="+mn-lt"/>
                <a:cs typeface="Segoe UI"/>
              </a:rPr>
              <a:t>Led by Safal Partners</a:t>
            </a:r>
            <a:r>
              <a:rPr lang="en-US" sz="2400">
                <a:solidFill>
                  <a:schemeClr val="tx1"/>
                </a:solidFill>
              </a:rPr>
              <a:t>; </a:t>
            </a:r>
            <a:r>
              <a:rPr lang="en-US" sz="3600">
                <a:solidFill>
                  <a:schemeClr val="tx1"/>
                </a:solidFill>
                <a:ea typeface="+mn-lt"/>
                <a:cs typeface="Segoe UI"/>
              </a:rPr>
              <a:t>5 national partners</a:t>
            </a:r>
            <a:endParaRPr lang="en-US">
              <a:solidFill>
                <a:schemeClr val="tx1"/>
              </a:solidFill>
              <a:ea typeface="+mn-lt"/>
              <a:cs typeface="Segoe UI"/>
            </a:endParaRPr>
          </a:p>
          <a:p>
            <a:pPr>
              <a:lnSpc>
                <a:spcPct val="110000"/>
              </a:lnSpc>
            </a:pPr>
            <a:r>
              <a:rPr lang="en-US" sz="4000">
                <a:solidFill>
                  <a:schemeClr val="tx1"/>
                </a:solidFill>
                <a:ea typeface="+mn-lt"/>
                <a:cs typeface="Segoe UI"/>
              </a:rPr>
              <a:t>We provide </a:t>
            </a:r>
            <a:r>
              <a:rPr lang="en-US" sz="4000" u="sng">
                <a:solidFill>
                  <a:schemeClr val="tx1"/>
                </a:solidFill>
                <a:ea typeface="+mn-lt"/>
                <a:cs typeface="Segoe UI"/>
              </a:rPr>
              <a:t>no-cost</a:t>
            </a:r>
            <a:r>
              <a:rPr lang="en-US" sz="4000">
                <a:solidFill>
                  <a:schemeClr val="tx1"/>
                </a:solidFill>
                <a:ea typeface="+mn-lt"/>
                <a:cs typeface="Segoe UI"/>
              </a:rPr>
              <a:t> TA including:</a:t>
            </a:r>
          </a:p>
          <a:p>
            <a:pPr lvl="1">
              <a:lnSpc>
                <a:spcPct val="110000"/>
              </a:lnSpc>
            </a:pPr>
            <a:r>
              <a:rPr lang="en-US" sz="3600">
                <a:solidFill>
                  <a:schemeClr val="tx1"/>
                </a:solidFill>
                <a:ea typeface="+mn-lt"/>
                <a:cs typeface="Segoe UI"/>
              </a:rPr>
              <a:t>Monthly webinars</a:t>
            </a:r>
          </a:p>
          <a:p>
            <a:pPr lvl="1">
              <a:lnSpc>
                <a:spcPct val="110000"/>
              </a:lnSpc>
            </a:pPr>
            <a:r>
              <a:rPr lang="en-US" sz="3600">
                <a:solidFill>
                  <a:schemeClr val="tx1"/>
                </a:solidFill>
                <a:ea typeface="+mn-lt"/>
                <a:cs typeface="Segoe UI"/>
              </a:rPr>
              <a:t>Quarterly virtual office hours</a:t>
            </a:r>
          </a:p>
          <a:p>
            <a:pPr lvl="1">
              <a:lnSpc>
                <a:spcPct val="110000"/>
              </a:lnSpc>
            </a:pPr>
            <a:r>
              <a:rPr lang="en-US" sz="3600">
                <a:solidFill>
                  <a:schemeClr val="tx1"/>
                </a:solidFill>
                <a:ea typeface="+mn-lt"/>
                <a:cs typeface="Segoe UI"/>
              </a:rPr>
              <a:t>Individual TA/coaching sessions</a:t>
            </a:r>
            <a:endParaRPr lang="en-US">
              <a:solidFill>
                <a:schemeClr val="tx1"/>
              </a:solidFill>
              <a:ea typeface="+mn-lt"/>
              <a:cs typeface="Segoe UI"/>
            </a:endParaRPr>
          </a:p>
          <a:p>
            <a:pPr lvl="1">
              <a:lnSpc>
                <a:spcPct val="110000"/>
              </a:lnSpc>
            </a:pPr>
            <a:r>
              <a:rPr lang="en-US" sz="3600">
                <a:ea typeface="+mn-lt"/>
                <a:cs typeface="Segoe UI"/>
              </a:rPr>
              <a:t>Online resources (desk aids, guides, frameworks, etc.)</a:t>
            </a:r>
            <a:br>
              <a:rPr lang="en-US" sz="3600">
                <a:ea typeface="+mn-lt"/>
                <a:cs typeface="Segoe UI" panose="020B0502040204020203" pitchFamily="34" charset="0"/>
              </a:rPr>
            </a:br>
            <a:endParaRPr lang="en-US"/>
          </a:p>
        </p:txBody>
      </p:sp>
      <p:sp>
        <p:nvSpPr>
          <p:cNvPr id="10" name="Rectangle 9">
            <a:extLst>
              <a:ext uri="{FF2B5EF4-FFF2-40B4-BE49-F238E27FC236}">
                <a16:creationId xmlns:a16="http://schemas.microsoft.com/office/drawing/2014/main" id="{5F9AEEBB-4948-A36F-3CF5-A3C4F227E961}"/>
              </a:ext>
              <a:ext uri="{C183D7F6-B498-43B3-948B-1728B52AA6E4}">
                <adec:decorative xmlns:adec="http://schemas.microsoft.com/office/drawing/2017/decorative" val="1"/>
              </a:ext>
            </a:extLst>
          </p:cNvPr>
          <p:cNvSpPr/>
          <p:nvPr/>
        </p:nvSpPr>
        <p:spPr>
          <a:xfrm>
            <a:off x="312242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5339068" y="5961549"/>
            <a:ext cx="3917022" cy="315912"/>
          </a:xfrm>
        </p:spPr>
        <p:txBody>
          <a:bodyPr>
            <a:normAutofit fontScale="70000" lnSpcReduction="20000"/>
          </a:bodyPr>
          <a:lstStyle/>
          <a:p>
            <a:pPr marL="0" indent="0">
              <a:buNone/>
            </a:pPr>
            <a:r>
              <a:rPr lang="en-US" sz="2800">
                <a:solidFill>
                  <a:srgbClr val="0563C1"/>
                </a:solidFill>
                <a:hlinkClick r:id="rId3" tooltip="https://dolcoe.safalapps.com/">
                  <a:extLst>
                    <a:ext uri="{A12FA001-AC4F-418D-AE19-62706E023703}">
                      <ahyp:hlinkClr xmlns:ahyp="http://schemas.microsoft.com/office/drawing/2018/hyperlinkcolor" val="tx"/>
                    </a:ext>
                  </a:extLst>
                </a:hlinkClick>
              </a:rPr>
              <a:t>Visit our website, request T</a:t>
            </a:r>
            <a:r>
              <a:rPr lang="en-US" sz="2800">
                <a:solidFill>
                  <a:schemeClr val="accent1"/>
                </a:solidFill>
                <a:hlinkClick r:id="rId3" tooltip="https://dolcoe.safalapps.com/">
                  <a:extLst>
                    <a:ext uri="{A12FA001-AC4F-418D-AE19-62706E023703}">
                      <ahyp:hlinkClr xmlns:ahyp="http://schemas.microsoft.com/office/drawing/2018/hyperlinkcolor" val="tx"/>
                    </a:ext>
                  </a:extLst>
                </a:hlinkClick>
              </a:rPr>
              <a:t>A</a:t>
            </a:r>
            <a:endParaRPr lang="en-US" sz="2800">
              <a:solidFill>
                <a:schemeClr val="accent1"/>
              </a:solidFill>
            </a:endParaRPr>
          </a:p>
          <a:p>
            <a:pPr marL="0" indent="0">
              <a:buNone/>
            </a:pPr>
            <a:endParaRPr lang="en-US"/>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7346" y="575484"/>
            <a:ext cx="1563476" cy="1566053"/>
          </a:xfrm>
          <a:prstGeom prst="rect">
            <a:avLst/>
          </a:prstGeom>
        </p:spPr>
      </p:pic>
      <p:pic>
        <p:nvPicPr>
          <p:cNvPr id="8" name="Picture 7" descr="NAWDP, COABE, NDI, WIA, and FASTPORT logos">
            <a:extLst>
              <a:ext uri="{FF2B5EF4-FFF2-40B4-BE49-F238E27FC236}">
                <a16:creationId xmlns:a16="http://schemas.microsoft.com/office/drawing/2014/main" id="{5BE37307-D472-5BF7-AC8B-4DFE01164EC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52461" y="2276474"/>
            <a:ext cx="2582688" cy="1856398"/>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1831" y="4253926"/>
            <a:ext cx="1991493" cy="193362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0592B7C-6528-3B97-73FC-C2C3E714A9BE}"/>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rPr>
              <a:t>Safal Partners © 2024</a:t>
            </a:r>
          </a:p>
        </p:txBody>
      </p:sp>
    </p:spTree>
    <p:extLst>
      <p:ext uri="{BB962C8B-B14F-4D97-AF65-F5344CB8AC3E}">
        <p14:creationId xmlns:p14="http://schemas.microsoft.com/office/powerpoint/2010/main" val="3201589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5035-795E-A914-5E07-F3BFE5F71307}"/>
              </a:ext>
            </a:extLst>
          </p:cNvPr>
          <p:cNvSpPr>
            <a:spLocks noGrp="1"/>
          </p:cNvSpPr>
          <p:nvPr>
            <p:ph type="title"/>
          </p:nvPr>
        </p:nvSpPr>
        <p:spPr/>
        <p:txBody>
          <a:bodyPr>
            <a:normAutofit/>
          </a:bodyPr>
          <a:lstStyle/>
          <a:p>
            <a:r>
              <a:rPr lang="en-US">
                <a:latin typeface="Aptos"/>
              </a:rPr>
              <a:t>Getting Started</a:t>
            </a:r>
          </a:p>
        </p:txBody>
      </p:sp>
      <p:sp>
        <p:nvSpPr>
          <p:cNvPr id="7" name="Content Placeholder 6">
            <a:extLst>
              <a:ext uri="{FF2B5EF4-FFF2-40B4-BE49-F238E27FC236}">
                <a16:creationId xmlns:a16="http://schemas.microsoft.com/office/drawing/2014/main" id="{27DA796A-8C54-937E-1423-B5437EBDFE20}"/>
              </a:ext>
            </a:extLst>
          </p:cNvPr>
          <p:cNvSpPr>
            <a:spLocks noGrp="1"/>
          </p:cNvSpPr>
          <p:nvPr>
            <p:ph sz="half" idx="1"/>
          </p:nvPr>
        </p:nvSpPr>
        <p:spPr>
          <a:xfrm>
            <a:off x="838199" y="1825625"/>
            <a:ext cx="10636045" cy="4015338"/>
          </a:xfrm>
        </p:spPr>
        <p:txBody>
          <a:bodyPr vert="horz" lIns="91440" tIns="45720" rIns="91440" bIns="45720" rtlCol="0" anchor="t">
            <a:normAutofit fontScale="25000" lnSpcReduction="20000"/>
          </a:bodyPr>
          <a:lstStyle/>
          <a:p>
            <a:pPr marL="0" indent="0" algn="ctr">
              <a:lnSpc>
                <a:spcPct val="107000"/>
              </a:lnSpc>
              <a:spcAft>
                <a:spcPts val="600"/>
              </a:spcAft>
              <a:buNone/>
            </a:pPr>
            <a:endParaRPr lang="en-US" sz="16000" b="1" kern="0">
              <a:solidFill>
                <a:schemeClr val="tx1"/>
              </a:solidFill>
              <a:latin typeface="Aptos" panose="020B0004020202020204" pitchFamily="34" charset="0"/>
              <a:ea typeface="Aptos" panose="020B0004020202020204" pitchFamily="34" charset="0"/>
              <a:cs typeface="Times New Roman"/>
            </a:endParaRPr>
          </a:p>
          <a:p>
            <a:pPr marL="0" indent="0" algn="ctr">
              <a:lnSpc>
                <a:spcPct val="107000"/>
              </a:lnSpc>
              <a:spcAft>
                <a:spcPts val="600"/>
              </a:spcAft>
              <a:buNone/>
            </a:pPr>
            <a:r>
              <a:rPr lang="en-US" sz="16000" b="1" kern="0">
                <a:solidFill>
                  <a:schemeClr val="tx1"/>
                </a:solidFill>
                <a:latin typeface="Aptos"/>
                <a:ea typeface="Aptos" panose="020B0004020202020204" pitchFamily="34" charset="0"/>
                <a:cs typeface="Times New Roman"/>
              </a:rPr>
              <a:t>The Key Steps</a:t>
            </a:r>
            <a:endParaRPr lang="en-US">
              <a:solidFill>
                <a:schemeClr val="tx1"/>
              </a:solidFill>
              <a:latin typeface="Aptos"/>
            </a:endParaRPr>
          </a:p>
          <a:p>
            <a:pPr marL="0" marR="0">
              <a:lnSpc>
                <a:spcPct val="107000"/>
              </a:lnSpc>
              <a:spcAft>
                <a:spcPts val="1200"/>
              </a:spcAft>
            </a:pPr>
            <a:r>
              <a:rPr lang="en-US" sz="2800" kern="0">
                <a:solidFill>
                  <a:srgbClr val="FFFFFF"/>
                </a:solidFill>
                <a:effectLst/>
                <a:latin typeface="Times New Roman"/>
                <a:ea typeface="Times New Roman" panose="02020603050405020304" pitchFamily="18" charset="0"/>
                <a:cs typeface="Times New Roman"/>
              </a:rPr>
              <a:t>Get to know apprenticeship, its benefits, and how different employers and sponsors are creating programs across industry and geography.</a:t>
            </a:r>
            <a:endParaRPr lang="en-US" sz="4000" kern="100">
              <a:effectLst/>
              <a:latin typeface="Times New Roman"/>
              <a:ea typeface="Aptos" panose="020B0004020202020204" pitchFamily="34" charset="0"/>
              <a:cs typeface="Times New Roman"/>
            </a:endParaRPr>
          </a:p>
          <a:p>
            <a:pPr marL="0" marR="0">
              <a:lnSpc>
                <a:spcPct val="107000"/>
              </a:lnSpc>
              <a:spcAft>
                <a:spcPts val="600"/>
              </a:spcAft>
            </a:pPr>
            <a:r>
              <a:rPr lang="en-US" sz="4800" b="1" kern="0">
                <a:solidFill>
                  <a:srgbClr val="FFFFFF"/>
                </a:solidFill>
                <a:effectLst/>
                <a:latin typeface="Times New Roman"/>
                <a:ea typeface="Times New Roman" panose="02020603050405020304" pitchFamily="18" charset="0"/>
                <a:cs typeface="Times New Roman"/>
              </a:rPr>
              <a:t>BUILD</a:t>
            </a:r>
            <a:endParaRPr lang="en-US" sz="4000" kern="100">
              <a:effectLst/>
              <a:latin typeface="Times New Roman"/>
              <a:ea typeface="Aptos" panose="020B0004020202020204" pitchFamily="34" charset="0"/>
              <a:cs typeface="Times New Roman"/>
            </a:endParaRPr>
          </a:p>
          <a:p>
            <a:pPr marL="0" marR="0">
              <a:lnSpc>
                <a:spcPct val="107000"/>
              </a:lnSpc>
              <a:spcAft>
                <a:spcPts val="1200"/>
              </a:spcAft>
            </a:pPr>
            <a:r>
              <a:rPr lang="en-US" sz="2800" kern="0">
                <a:solidFill>
                  <a:srgbClr val="FFFFFF"/>
                </a:solidFill>
                <a:effectLst/>
                <a:latin typeface="Times New Roman"/>
                <a:ea typeface="Times New Roman" panose="02020603050405020304" pitchFamily="18" charset="0"/>
                <a:cs typeface="Times New Roman"/>
              </a:rPr>
              <a:t>Understand your options, the steps involved in building an apprenticeship program, and the tools we offer to help you get started.</a:t>
            </a:r>
            <a:endParaRPr lang="en-US" sz="4000" kern="100">
              <a:effectLst/>
              <a:latin typeface="Times New Roman"/>
              <a:ea typeface="Aptos" panose="020B0004020202020204" pitchFamily="34" charset="0"/>
              <a:cs typeface="Times New Roman"/>
            </a:endParaRPr>
          </a:p>
          <a:p>
            <a:pPr marL="0" marR="0">
              <a:lnSpc>
                <a:spcPct val="107000"/>
              </a:lnSpc>
              <a:spcAft>
                <a:spcPts val="600"/>
              </a:spcAft>
            </a:pPr>
            <a:r>
              <a:rPr lang="en-US" sz="4800" b="1" kern="0">
                <a:solidFill>
                  <a:srgbClr val="FFFFFF"/>
                </a:solidFill>
                <a:effectLst/>
                <a:latin typeface="Times New Roman"/>
                <a:ea typeface="Times New Roman" panose="02020603050405020304" pitchFamily="18" charset="0"/>
                <a:cs typeface="Times New Roman"/>
              </a:rPr>
              <a:t>PARTNER</a:t>
            </a:r>
            <a:endParaRPr lang="en-US" sz="4000" kern="100">
              <a:effectLst/>
              <a:latin typeface="Times New Roman"/>
              <a:ea typeface="Aptos" panose="020B0004020202020204" pitchFamily="34" charset="0"/>
              <a:cs typeface="Times New Roman"/>
            </a:endParaRPr>
          </a:p>
          <a:p>
            <a:pPr marL="0" marR="0">
              <a:lnSpc>
                <a:spcPct val="107000"/>
              </a:lnSpc>
              <a:spcAft>
                <a:spcPts val="1200"/>
              </a:spcAft>
            </a:pPr>
            <a:r>
              <a:rPr lang="en-US" sz="2800" kern="0">
                <a:solidFill>
                  <a:srgbClr val="FFFFFF"/>
                </a:solidFill>
                <a:effectLst/>
                <a:latin typeface="Times New Roman"/>
                <a:ea typeface="Times New Roman" panose="02020603050405020304" pitchFamily="18" charset="0"/>
                <a:cs typeface="Times New Roman"/>
              </a:rPr>
              <a:t>Collaborate with apprenticeship representatives, workforce organizations, educators, and others to build your program.</a:t>
            </a:r>
            <a:endParaRPr lang="en-US" sz="4000" kern="100">
              <a:effectLst/>
              <a:latin typeface="Times New Roman"/>
              <a:ea typeface="Aptos" panose="020B0004020202020204" pitchFamily="34" charset="0"/>
              <a:cs typeface="Times New Roman"/>
            </a:endParaRPr>
          </a:p>
          <a:p>
            <a:pPr marL="0" marR="0">
              <a:lnSpc>
                <a:spcPct val="107000"/>
              </a:lnSpc>
              <a:spcAft>
                <a:spcPts val="600"/>
              </a:spcAft>
            </a:pPr>
            <a:r>
              <a:rPr lang="en-US" sz="4800" b="1" kern="0">
                <a:solidFill>
                  <a:srgbClr val="FFFFFF"/>
                </a:solidFill>
                <a:effectLst/>
                <a:latin typeface="Times New Roman"/>
                <a:ea typeface="Times New Roman" panose="02020603050405020304" pitchFamily="18" charset="0"/>
                <a:cs typeface="Times New Roman"/>
              </a:rPr>
              <a:t>REGISTER</a:t>
            </a:r>
            <a:endParaRPr lang="en-US" sz="4000" kern="100">
              <a:effectLst/>
              <a:latin typeface="Times New Roman"/>
              <a:ea typeface="Aptos" panose="020B0004020202020204" pitchFamily="34" charset="0"/>
              <a:cs typeface="Times New Roman"/>
            </a:endParaRPr>
          </a:p>
          <a:p>
            <a:pPr marL="0" marR="0">
              <a:lnSpc>
                <a:spcPct val="107000"/>
              </a:lnSpc>
              <a:spcAft>
                <a:spcPts val="1200"/>
              </a:spcAft>
            </a:pPr>
            <a:r>
              <a:rPr lang="en-US" sz="2800" kern="0">
                <a:solidFill>
                  <a:srgbClr val="FFFFFF"/>
                </a:solidFill>
                <a:effectLst/>
                <a:latin typeface="Times New Roman"/>
                <a:ea typeface="Times New Roman" panose="02020603050405020304" pitchFamily="18" charset="0"/>
                <a:cs typeface="Times New Roman"/>
              </a:rPr>
              <a:t>Take advantage of benefits such as funding opportunities, tax credits, and no-cost technical assistance when you register your program</a:t>
            </a:r>
            <a:endParaRPr lang="en-US" sz="4000" kern="100">
              <a:effectLst/>
              <a:latin typeface="Times New Roman"/>
              <a:ea typeface="Aptos" panose="020B0004020202020204" pitchFamily="34" charset="0"/>
              <a:cs typeface="Times New Roman"/>
            </a:endParaRPr>
          </a:p>
          <a:p>
            <a:pPr marL="0" marR="0">
              <a:lnSpc>
                <a:spcPct val="107000"/>
              </a:lnSpc>
              <a:spcAft>
                <a:spcPts val="600"/>
              </a:spcAft>
            </a:pPr>
            <a:r>
              <a:rPr lang="en-US" sz="4800" b="1" kern="0">
                <a:solidFill>
                  <a:srgbClr val="FFFFFF"/>
                </a:solidFill>
                <a:effectLst/>
                <a:latin typeface="Times New Roman"/>
                <a:ea typeface="Times New Roman" panose="02020603050405020304" pitchFamily="18" charset="0"/>
                <a:cs typeface="Times New Roman"/>
              </a:rPr>
              <a:t>LAUNCH</a:t>
            </a:r>
            <a:endParaRPr lang="en-US" sz="4000" kern="100">
              <a:effectLst/>
              <a:latin typeface="Times New Roman"/>
              <a:ea typeface="Aptos" panose="020B0004020202020204" pitchFamily="34" charset="0"/>
              <a:cs typeface="Times New Roman"/>
            </a:endParaRPr>
          </a:p>
          <a:p>
            <a:pPr marL="0" marR="0">
              <a:lnSpc>
                <a:spcPct val="107000"/>
              </a:lnSpc>
              <a:spcAft>
                <a:spcPts val="1200"/>
              </a:spcAft>
            </a:pPr>
            <a:r>
              <a:rPr lang="en-US" sz="2800" kern="0">
                <a:solidFill>
                  <a:srgbClr val="FFFFFF"/>
                </a:solidFill>
                <a:effectLst/>
                <a:latin typeface="Times New Roman"/>
                <a:ea typeface="Times New Roman" panose="02020603050405020304" pitchFamily="18" charset="0"/>
                <a:cs typeface="Times New Roman"/>
              </a:rPr>
              <a:t>Recruit</a:t>
            </a:r>
            <a:endParaRPr lang="en-US">
              <a:latin typeface="Times New Roman"/>
              <a:cs typeface="Times New Roman"/>
            </a:endParaRPr>
          </a:p>
        </p:txBody>
      </p:sp>
      <p:sp>
        <p:nvSpPr>
          <p:cNvPr id="11" name="Arrow: Right 10">
            <a:extLst>
              <a:ext uri="{FF2B5EF4-FFF2-40B4-BE49-F238E27FC236}">
                <a16:creationId xmlns:a16="http://schemas.microsoft.com/office/drawing/2014/main" id="{8D22A540-FE52-4C47-9003-2C24863D7A9F}"/>
              </a:ext>
            </a:extLst>
          </p:cNvPr>
          <p:cNvSpPr/>
          <p:nvPr/>
        </p:nvSpPr>
        <p:spPr>
          <a:xfrm>
            <a:off x="838199" y="3489780"/>
            <a:ext cx="1955356" cy="1408176"/>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panose="020B0004020202020204" pitchFamily="34" charset="0"/>
                <a:ea typeface="+mn-ea"/>
                <a:cs typeface="+mn-cs"/>
              </a:rPr>
              <a:t>EXPLORE</a:t>
            </a:r>
          </a:p>
        </p:txBody>
      </p:sp>
      <p:sp>
        <p:nvSpPr>
          <p:cNvPr id="12" name="Arrow: Right 11">
            <a:extLst>
              <a:ext uri="{FF2B5EF4-FFF2-40B4-BE49-F238E27FC236}">
                <a16:creationId xmlns:a16="http://schemas.microsoft.com/office/drawing/2014/main" id="{5EAC0CB4-1E37-D9DA-0F9F-AC3C060ECDD8}"/>
              </a:ext>
            </a:extLst>
          </p:cNvPr>
          <p:cNvSpPr/>
          <p:nvPr/>
        </p:nvSpPr>
        <p:spPr>
          <a:xfrm>
            <a:off x="2777521" y="3489780"/>
            <a:ext cx="2043732" cy="1408176"/>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panose="020B0004020202020204" pitchFamily="34" charset="0"/>
                <a:ea typeface="+mn-ea"/>
                <a:cs typeface="+mn-cs"/>
              </a:rPr>
              <a:t>BUILD</a:t>
            </a:r>
          </a:p>
        </p:txBody>
      </p:sp>
      <p:sp>
        <p:nvSpPr>
          <p:cNvPr id="13" name="Arrow: Right 12">
            <a:extLst>
              <a:ext uri="{FF2B5EF4-FFF2-40B4-BE49-F238E27FC236}">
                <a16:creationId xmlns:a16="http://schemas.microsoft.com/office/drawing/2014/main" id="{9E80A33C-CA91-4778-0443-1F8799BEC63F}"/>
              </a:ext>
            </a:extLst>
          </p:cNvPr>
          <p:cNvSpPr/>
          <p:nvPr/>
        </p:nvSpPr>
        <p:spPr>
          <a:xfrm>
            <a:off x="4805220" y="3525446"/>
            <a:ext cx="2043732" cy="1408176"/>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panose="020B0004020202020204" pitchFamily="34" charset="0"/>
                <a:ea typeface="+mn-ea"/>
                <a:cs typeface="+mn-cs"/>
              </a:rPr>
              <a:t>PARTNER</a:t>
            </a:r>
          </a:p>
        </p:txBody>
      </p:sp>
      <p:sp>
        <p:nvSpPr>
          <p:cNvPr id="17" name="Arrow: Right 16">
            <a:extLst>
              <a:ext uri="{FF2B5EF4-FFF2-40B4-BE49-F238E27FC236}">
                <a16:creationId xmlns:a16="http://schemas.microsoft.com/office/drawing/2014/main" id="{5BD71E92-2AA3-9C26-94F8-6003A7DC95C8}"/>
              </a:ext>
            </a:extLst>
          </p:cNvPr>
          <p:cNvSpPr/>
          <p:nvPr/>
        </p:nvSpPr>
        <p:spPr>
          <a:xfrm>
            <a:off x="6848952" y="3447722"/>
            <a:ext cx="2043732" cy="1563624"/>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panose="020B0004020202020204" pitchFamily="34" charset="0"/>
                <a:ea typeface="+mn-ea"/>
                <a:cs typeface="+mn-cs"/>
              </a:rPr>
              <a:t>REGISTER</a:t>
            </a:r>
          </a:p>
        </p:txBody>
      </p:sp>
      <p:sp>
        <p:nvSpPr>
          <p:cNvPr id="18" name="Arrow: Right 17">
            <a:extLst>
              <a:ext uri="{FF2B5EF4-FFF2-40B4-BE49-F238E27FC236}">
                <a16:creationId xmlns:a16="http://schemas.microsoft.com/office/drawing/2014/main" id="{BBE32D03-602D-846B-ACAD-250942FC884A}"/>
              </a:ext>
            </a:extLst>
          </p:cNvPr>
          <p:cNvSpPr/>
          <p:nvPr/>
        </p:nvSpPr>
        <p:spPr>
          <a:xfrm>
            <a:off x="8892684" y="3480558"/>
            <a:ext cx="2164092" cy="1563624"/>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panose="020B0004020202020204" pitchFamily="34" charset="0"/>
                <a:ea typeface="+mn-ea"/>
                <a:cs typeface="+mn-cs"/>
              </a:rPr>
              <a:t>LAUNCH</a:t>
            </a:r>
          </a:p>
        </p:txBody>
      </p:sp>
      <p:sp>
        <p:nvSpPr>
          <p:cNvPr id="4" name="Slide Number Placeholder 5">
            <a:extLst>
              <a:ext uri="{FF2B5EF4-FFF2-40B4-BE49-F238E27FC236}">
                <a16:creationId xmlns:a16="http://schemas.microsoft.com/office/drawing/2014/main" id="{539DF2F8-CA53-8520-8CE0-89B146FBB93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Safal Partners © 2024</a:t>
            </a:r>
          </a:p>
        </p:txBody>
      </p:sp>
      <p:pic>
        <p:nvPicPr>
          <p:cNvPr id="20" name="Picture 19">
            <a:extLst>
              <a:ext uri="{FF2B5EF4-FFF2-40B4-BE49-F238E27FC236}">
                <a16:creationId xmlns:a16="http://schemas.microsoft.com/office/drawing/2014/main" id="{D445A02E-935E-08FB-9ADB-7A7FCE49EBB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0452" y="2101712"/>
            <a:ext cx="1581650" cy="1423485"/>
          </a:xfrm>
          <a:prstGeom prst="rect">
            <a:avLst/>
          </a:prstGeom>
        </p:spPr>
      </p:pic>
      <p:pic>
        <p:nvPicPr>
          <p:cNvPr id="23" name="Graphic 22">
            <a:extLst>
              <a:ext uri="{FF2B5EF4-FFF2-40B4-BE49-F238E27FC236}">
                <a16:creationId xmlns:a16="http://schemas.microsoft.com/office/drawing/2014/main" id="{55CE5399-03E4-FB57-E73F-6CB7CD9CFD4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40245" y="2103977"/>
            <a:ext cx="1333888" cy="1333888"/>
          </a:xfrm>
          <a:prstGeom prst="rect">
            <a:avLst/>
          </a:prstGeom>
        </p:spPr>
      </p:pic>
      <p:pic>
        <p:nvPicPr>
          <p:cNvPr id="3" name="Picture 2">
            <a:extLst>
              <a:ext uri="{FF2B5EF4-FFF2-40B4-BE49-F238E27FC236}">
                <a16:creationId xmlns:a16="http://schemas.microsoft.com/office/drawing/2014/main" id="{41E32D6A-024D-74DE-FC27-3B1983B1712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157849" y="5897706"/>
            <a:ext cx="909782" cy="909782"/>
          </a:xfrm>
          <a:prstGeom prst="rect">
            <a:avLst/>
          </a:prstGeom>
        </p:spPr>
      </p:pic>
    </p:spTree>
    <p:extLst>
      <p:ext uri="{BB962C8B-B14F-4D97-AF65-F5344CB8AC3E}">
        <p14:creationId xmlns:p14="http://schemas.microsoft.com/office/powerpoint/2010/main" val="4239250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BAC7-537B-3E54-CD15-54D7F5063525}"/>
              </a:ext>
            </a:extLst>
          </p:cNvPr>
          <p:cNvSpPr>
            <a:spLocks noGrp="1"/>
          </p:cNvSpPr>
          <p:nvPr>
            <p:ph type="title"/>
          </p:nvPr>
        </p:nvSpPr>
        <p:spPr>
          <a:xfrm>
            <a:off x="14418" y="457801"/>
            <a:ext cx="11298193" cy="1407940"/>
          </a:xfrm>
        </p:spPr>
        <p:txBody>
          <a:bodyPr/>
          <a:lstStyle/>
          <a:p>
            <a:r>
              <a:rPr lang="en-US"/>
              <a:t> </a:t>
            </a:r>
            <a:r>
              <a:rPr lang="en-US" sz="3600">
                <a:solidFill>
                  <a:srgbClr val="FFFFFF"/>
                </a:solidFill>
              </a:rPr>
              <a:t>So you want to launch a Registered Apprenticeship program</a:t>
            </a:r>
            <a:endParaRPr lang="en-US" sz="3600">
              <a:solidFill>
                <a:srgbClr val="00015E"/>
              </a:solidFill>
            </a:endParaRPr>
          </a:p>
        </p:txBody>
      </p:sp>
      <p:sp>
        <p:nvSpPr>
          <p:cNvPr id="3" name="Content Placeholder 2">
            <a:extLst>
              <a:ext uri="{FF2B5EF4-FFF2-40B4-BE49-F238E27FC236}">
                <a16:creationId xmlns:a16="http://schemas.microsoft.com/office/drawing/2014/main" id="{0F5B79E8-C496-ADBD-5F3C-4F12E8044860}"/>
              </a:ext>
            </a:extLst>
          </p:cNvPr>
          <p:cNvSpPr>
            <a:spLocks noGrp="1"/>
          </p:cNvSpPr>
          <p:nvPr>
            <p:ph sz="half" idx="1"/>
          </p:nvPr>
        </p:nvSpPr>
        <p:spPr>
          <a:xfrm>
            <a:off x="572728" y="1562869"/>
            <a:ext cx="10223091" cy="4486275"/>
          </a:xfrm>
        </p:spPr>
        <p:txBody>
          <a:bodyPr vert="horz" lIns="91440" tIns="45720" rIns="91440" bIns="45720" rtlCol="0" anchor="t">
            <a:normAutofit/>
          </a:bodyPr>
          <a:lstStyle/>
          <a:p>
            <a:pPr>
              <a:lnSpc>
                <a:spcPct val="80000"/>
              </a:lnSpc>
            </a:pPr>
            <a:r>
              <a:rPr lang="en-US" sz="2400"/>
              <a:t>Partner with key players in your local area to develop the program</a:t>
            </a:r>
          </a:p>
          <a:p>
            <a:pPr lvl="1">
              <a:lnSpc>
                <a:spcPct val="80000"/>
              </a:lnSpc>
              <a:buFont typeface="Wingdings" panose="020B0604020202020204" pitchFamily="34" charset="0"/>
              <a:buChar char="§"/>
            </a:pPr>
            <a:r>
              <a:rPr lang="en-US" sz="2000"/>
              <a:t>State Apprenticeship Agency Director; educational institutions; industry associations or labor organizations; other key community organizations</a:t>
            </a:r>
          </a:p>
          <a:p>
            <a:r>
              <a:rPr lang="en-US" sz="2400"/>
              <a:t>With your partners, explore the industry to identify key businesses for participation</a:t>
            </a:r>
          </a:p>
          <a:p>
            <a:pPr lvl="1">
              <a:buFont typeface="Wingdings" panose="05000000000000000000" pitchFamily="2" charset="2"/>
              <a:buChar char="§"/>
            </a:pPr>
            <a:r>
              <a:rPr lang="en-US" sz="2000"/>
              <a:t>Employers are the foundation of every apprenticeship program and the skills needed by their workforce are at the core. Businesses must play an active role in building the program and be involved in every step in designing the apprenticeship.</a:t>
            </a:r>
          </a:p>
          <a:p>
            <a:pPr>
              <a:buFont typeface="Arial" panose="05000000000000000000" pitchFamily="2" charset="2"/>
              <a:buChar char="•"/>
            </a:pPr>
            <a:r>
              <a:rPr lang="en-US" sz="2400"/>
              <a:t>With your state apprenticeship office, develop standards (as needed) a OJL plan and register your standards</a:t>
            </a:r>
          </a:p>
          <a:p>
            <a:pPr>
              <a:buFont typeface="Arial" panose="05000000000000000000" pitchFamily="2" charset="2"/>
              <a:buChar char="•"/>
            </a:pPr>
            <a:r>
              <a:rPr lang="en-US" sz="2400"/>
              <a:t>Begin to train apprentices</a:t>
            </a:r>
          </a:p>
        </p:txBody>
      </p:sp>
      <p:sp>
        <p:nvSpPr>
          <p:cNvPr id="4" name="Slide Number Placeholder 5">
            <a:extLst>
              <a:ext uri="{FF2B5EF4-FFF2-40B4-BE49-F238E27FC236}">
                <a16:creationId xmlns:a16="http://schemas.microsoft.com/office/drawing/2014/main" id="{FDD60A16-9D82-DFCC-BDF3-D4AD18183C9A}"/>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219108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1CCE-48A8-27A4-3AE1-07741045749F}"/>
              </a:ext>
            </a:extLst>
          </p:cNvPr>
          <p:cNvSpPr>
            <a:spLocks noGrp="1"/>
          </p:cNvSpPr>
          <p:nvPr>
            <p:ph type="title"/>
          </p:nvPr>
        </p:nvSpPr>
        <p:spPr>
          <a:xfrm>
            <a:off x="323336" y="581368"/>
            <a:ext cx="11864544" cy="1346157"/>
          </a:xfrm>
        </p:spPr>
        <p:txBody>
          <a:bodyPr>
            <a:normAutofit/>
          </a:bodyPr>
          <a:lstStyle/>
          <a:p>
            <a:r>
              <a:rPr lang="en-US" sz="3600"/>
              <a:t>So you want to launch a Registered Apprenticeship program</a:t>
            </a:r>
          </a:p>
          <a:p>
            <a:endParaRPr lang="en-US" sz="3600"/>
          </a:p>
        </p:txBody>
      </p:sp>
      <p:sp>
        <p:nvSpPr>
          <p:cNvPr id="3" name="Content Placeholder 2">
            <a:extLst>
              <a:ext uri="{FF2B5EF4-FFF2-40B4-BE49-F238E27FC236}">
                <a16:creationId xmlns:a16="http://schemas.microsoft.com/office/drawing/2014/main" id="{C25B9A35-A94A-4234-78CC-5A3ED7819262}"/>
              </a:ext>
            </a:extLst>
          </p:cNvPr>
          <p:cNvSpPr>
            <a:spLocks noGrp="1"/>
          </p:cNvSpPr>
          <p:nvPr>
            <p:ph sz="half" idx="1"/>
          </p:nvPr>
        </p:nvSpPr>
        <p:spPr>
          <a:xfrm>
            <a:off x="741802" y="1561465"/>
            <a:ext cx="10646612" cy="4479890"/>
          </a:xfrm>
        </p:spPr>
        <p:txBody>
          <a:bodyPr vert="horz" lIns="91440" tIns="45720" rIns="91440" bIns="45720" rtlCol="0" anchor="t">
            <a:noAutofit/>
          </a:bodyPr>
          <a:lstStyle/>
          <a:p>
            <a:r>
              <a:rPr lang="en-US" sz="2400"/>
              <a:t>Stay connected to and engaged with your state apprenticeship office. </a:t>
            </a:r>
          </a:p>
          <a:p>
            <a:pPr lvl="1">
              <a:buFont typeface="Wingdings" panose="020B0604020202020204" pitchFamily="34" charset="0"/>
              <a:buChar char="§"/>
            </a:pPr>
            <a:r>
              <a:rPr lang="en-US" sz="2000"/>
              <a:t>Your apprenticeship representative is an important resource, who will be there to provide ongoing support and technical assistance when you need help. </a:t>
            </a:r>
          </a:p>
          <a:p>
            <a:r>
              <a:rPr lang="en-US" sz="2400"/>
              <a:t>As the program continues, track your apprentices’ progress as they advance through the apprenticeship and increase their skills. </a:t>
            </a:r>
          </a:p>
          <a:p>
            <a:r>
              <a:rPr lang="en-US" sz="2400"/>
              <a:t>Assess and continuously improve. It’s your apprenticeship program! Continue to assess its performance and continuously improve to meet your changing needs. </a:t>
            </a:r>
          </a:p>
          <a:p>
            <a:r>
              <a:rPr lang="en-US" sz="2400"/>
              <a:t>Share your success. Share your best practices and tell your story. </a:t>
            </a:r>
          </a:p>
          <a:p>
            <a:pPr lvl="1">
              <a:buFont typeface="Wingdings" panose="020B0604020202020204" pitchFamily="34" charset="0"/>
              <a:buChar char="§"/>
            </a:pPr>
            <a:r>
              <a:rPr lang="en-US" sz="2000"/>
              <a:t>New employers can follow your path when you highlight your success. Tell us about media coverage of your apprenticeship program or post a resource online at the Registered Apprenticeship Community of Practice</a:t>
            </a:r>
          </a:p>
          <a:p>
            <a:endParaRPr lang="en-US" sz="1800"/>
          </a:p>
        </p:txBody>
      </p:sp>
      <p:sp>
        <p:nvSpPr>
          <p:cNvPr id="4" name="Slide Number Placeholder 5">
            <a:extLst>
              <a:ext uri="{FF2B5EF4-FFF2-40B4-BE49-F238E27FC236}">
                <a16:creationId xmlns:a16="http://schemas.microsoft.com/office/drawing/2014/main" id="{61F4BE6E-380F-132A-533A-5AE2B2203ABC}"/>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936273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EC5C-3B81-42B8-FD1B-6F616CBE356D}"/>
              </a:ext>
            </a:extLst>
          </p:cNvPr>
          <p:cNvSpPr>
            <a:spLocks noGrp="1"/>
          </p:cNvSpPr>
          <p:nvPr>
            <p:ph type="title"/>
          </p:nvPr>
        </p:nvSpPr>
        <p:spPr>
          <a:xfrm>
            <a:off x="682049" y="599044"/>
            <a:ext cx="10515600" cy="922876"/>
          </a:xfrm>
        </p:spPr>
        <p:txBody>
          <a:bodyPr>
            <a:normAutofit/>
          </a:bodyPr>
          <a:lstStyle/>
          <a:p>
            <a:pPr algn="l"/>
            <a:r>
              <a:rPr lang="en-US" sz="4000"/>
              <a:t>Questions and Answers</a:t>
            </a:r>
          </a:p>
        </p:txBody>
      </p:sp>
    </p:spTree>
    <p:extLst>
      <p:ext uri="{BB962C8B-B14F-4D97-AF65-F5344CB8AC3E}">
        <p14:creationId xmlns:p14="http://schemas.microsoft.com/office/powerpoint/2010/main" val="3676460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442B-95AC-E9F2-663E-BC3B75C28F93}"/>
              </a:ext>
            </a:extLst>
          </p:cNvPr>
          <p:cNvSpPr>
            <a:spLocks noGrp="1"/>
          </p:cNvSpPr>
          <p:nvPr>
            <p:ph type="title"/>
          </p:nvPr>
        </p:nvSpPr>
        <p:spPr>
          <a:xfrm>
            <a:off x="530941" y="415925"/>
            <a:ext cx="10515600" cy="1325563"/>
          </a:xfrm>
        </p:spPr>
        <p:txBody>
          <a:bodyPr/>
          <a:lstStyle/>
          <a:p>
            <a:r>
              <a:rPr lang="en-US"/>
              <a:t>What’s Next</a:t>
            </a:r>
          </a:p>
        </p:txBody>
      </p:sp>
      <p:sp>
        <p:nvSpPr>
          <p:cNvPr id="3" name="Content Placeholder 2">
            <a:extLst>
              <a:ext uri="{FF2B5EF4-FFF2-40B4-BE49-F238E27FC236}">
                <a16:creationId xmlns:a16="http://schemas.microsoft.com/office/drawing/2014/main" id="{B8BF2EB1-AB45-932F-64BD-1AF9288CE454}"/>
              </a:ext>
            </a:extLst>
          </p:cNvPr>
          <p:cNvSpPr>
            <a:spLocks noGrp="1"/>
          </p:cNvSpPr>
          <p:nvPr>
            <p:ph sz="half" idx="1"/>
          </p:nvPr>
        </p:nvSpPr>
        <p:spPr>
          <a:xfrm>
            <a:off x="530941" y="1599249"/>
            <a:ext cx="10933471" cy="4161472"/>
          </a:xfrm>
        </p:spPr>
        <p:txBody>
          <a:bodyPr>
            <a:normAutofit/>
          </a:bodyPr>
          <a:lstStyle/>
          <a:p>
            <a:pPr marL="0" indent="0">
              <a:buNone/>
            </a:pPr>
            <a:r>
              <a:rPr lang="en-US" sz="3200" b="1">
                <a:solidFill>
                  <a:srgbClr val="222529"/>
                </a:solidFill>
                <a:latin typeface="Aptos" panose="020B0004020202020204" pitchFamily="34" charset="0"/>
              </a:rPr>
              <a:t>What topics do you consider to be essential to moving forward with Registered Apprenticeship?</a:t>
            </a:r>
          </a:p>
          <a:p>
            <a:pPr marL="457200" lvl="1" indent="0">
              <a:buNone/>
            </a:pPr>
            <a:br>
              <a:rPr lang="en-US" b="1">
                <a:solidFill>
                  <a:srgbClr val="222529"/>
                </a:solidFill>
                <a:latin typeface="Aptos" panose="020B0004020202020204" pitchFamily="34" charset="0"/>
              </a:rPr>
            </a:br>
            <a:r>
              <a:rPr lang="en-US" b="1">
                <a:solidFill>
                  <a:srgbClr val="222529"/>
                </a:solidFill>
                <a:latin typeface="Aptos" panose="020B0004020202020204" pitchFamily="34" charset="0"/>
              </a:rPr>
              <a:t>Examples:</a:t>
            </a:r>
          </a:p>
          <a:p>
            <a:pPr lvl="1"/>
            <a:r>
              <a:rPr lang="en-US">
                <a:solidFill>
                  <a:srgbClr val="222529"/>
                </a:solidFill>
                <a:latin typeface="Aptos" panose="020B0004020202020204" pitchFamily="34" charset="0"/>
              </a:rPr>
              <a:t>Local Boards as “Funders” – using WIOA Title I Adult, Dislocated Worker and Youth Funds to support RA programs</a:t>
            </a:r>
          </a:p>
          <a:p>
            <a:pPr lvl="1"/>
            <a:r>
              <a:rPr lang="en-US">
                <a:solidFill>
                  <a:srgbClr val="222529"/>
                </a:solidFill>
                <a:latin typeface="Aptos" panose="020B0004020202020204" pitchFamily="34" charset="0"/>
              </a:rPr>
              <a:t>Creating RA-Supportive Policies and Procedures</a:t>
            </a:r>
          </a:p>
          <a:p>
            <a:pPr lvl="1"/>
            <a:r>
              <a:rPr lang="en-US">
                <a:solidFill>
                  <a:srgbClr val="222529"/>
                </a:solidFill>
                <a:latin typeface="Aptos" panose="020B0004020202020204" pitchFamily="34" charset="0"/>
              </a:rPr>
              <a:t>Embedding RA Experts in the AJC – Business Service Representatives, Case Managers and other front-line staff</a:t>
            </a:r>
          </a:p>
          <a:p>
            <a:pPr lvl="1"/>
            <a:r>
              <a:rPr lang="en-US">
                <a:solidFill>
                  <a:srgbClr val="222529"/>
                </a:solidFill>
                <a:latin typeface="Aptos" panose="020B0004020202020204" pitchFamily="34" charset="0"/>
              </a:rPr>
              <a:t>Action Planning, industry/occupation selection, building standards </a:t>
            </a:r>
            <a:endParaRPr lang="en-US" sz="2600">
              <a:solidFill>
                <a:srgbClr val="222529"/>
              </a:solidFill>
              <a:latin typeface="Aptos" panose="020B0004020202020204" pitchFamily="34" charset="0"/>
            </a:endParaRPr>
          </a:p>
          <a:p>
            <a:pPr lvl="1"/>
            <a:endParaRPr lang="en-US" sz="2200">
              <a:solidFill>
                <a:srgbClr val="222529"/>
              </a:solidFill>
              <a:latin typeface="Aptos" panose="020B0004020202020204" pitchFamily="34" charset="0"/>
            </a:endParaRPr>
          </a:p>
          <a:p>
            <a:pPr marL="0" indent="0">
              <a:buNone/>
            </a:pPr>
            <a:endParaRPr lang="en-US">
              <a:solidFill>
                <a:srgbClr val="222529"/>
              </a:solidFill>
            </a:endParaRPr>
          </a:p>
        </p:txBody>
      </p:sp>
      <p:sp>
        <p:nvSpPr>
          <p:cNvPr id="4" name="Slide Number Placeholder 5">
            <a:extLst>
              <a:ext uri="{FF2B5EF4-FFF2-40B4-BE49-F238E27FC236}">
                <a16:creationId xmlns:a16="http://schemas.microsoft.com/office/drawing/2014/main" id="{89E7B1AD-F824-8450-0DA1-6911FF3AB3F3}"/>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2033713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a:extLst>
            <a:ext uri="{FF2B5EF4-FFF2-40B4-BE49-F238E27FC236}">
              <a16:creationId xmlns:a16="http://schemas.microsoft.com/office/drawing/2014/main" id="{4146BB50-AE66-979F-307D-03C774C22A2A}"/>
            </a:ext>
          </a:extLst>
        </p:cNvPr>
        <p:cNvGrpSpPr/>
        <p:nvPr/>
      </p:nvGrpSpPr>
      <p:grpSpPr>
        <a:xfrm>
          <a:off x="0" y="0"/>
          <a:ext cx="0" cy="0"/>
          <a:chOff x="0" y="0"/>
          <a:chExt cx="0" cy="0"/>
        </a:xfrm>
      </p:grpSpPr>
      <p:sp>
        <p:nvSpPr>
          <p:cNvPr id="333" name="Google Shape;333;g1eef3b86655_2_0">
            <a:extLst>
              <a:ext uri="{FF2B5EF4-FFF2-40B4-BE49-F238E27FC236}">
                <a16:creationId xmlns:a16="http://schemas.microsoft.com/office/drawing/2014/main" id="{1FE16F13-7E92-B895-A31A-24DB88FACEA5}"/>
              </a:ext>
            </a:extLst>
          </p:cNvPr>
          <p:cNvSpPr txBox="1">
            <a:spLocks noGrp="1"/>
          </p:cNvSpPr>
          <p:nvPr>
            <p:ph type="title"/>
          </p:nvPr>
        </p:nvSpPr>
        <p:spPr>
          <a:prstGeom prst="rect">
            <a:avLst/>
          </a:prstGeom>
          <a:noFill/>
          <a:ln>
            <a:noFill/>
          </a:ln>
        </p:spPr>
        <p:txBody>
          <a:bodyPr spcFirstLastPara="1" wrap="square" lIns="182875" tIns="45700" rIns="91425" bIns="45700" anchor="ctr" anchorCtr="0">
            <a:normAutofit/>
          </a:bodyPr>
          <a:lstStyle/>
          <a:p>
            <a:pPr>
              <a:spcBef>
                <a:spcPts val="0"/>
              </a:spcBef>
              <a:buSzPts val="1800"/>
            </a:pPr>
            <a:r>
              <a:rPr lang="en-US">
                <a:latin typeface="Apto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Evaluation</a:t>
            </a:r>
          </a:p>
        </p:txBody>
      </p:sp>
      <p:pic>
        <p:nvPicPr>
          <p:cNvPr id="9" name="Picture 8">
            <a:extLst>
              <a:ext uri="{FF2B5EF4-FFF2-40B4-BE49-F238E27FC236}">
                <a16:creationId xmlns:a16="http://schemas.microsoft.com/office/drawing/2014/main" id="{3F30D39C-0F9E-8E6B-5E0C-D587384C1CE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0" name="Rectangle 9">
            <a:extLst>
              <a:ext uri="{FF2B5EF4-FFF2-40B4-BE49-F238E27FC236}">
                <a16:creationId xmlns:a16="http://schemas.microsoft.com/office/drawing/2014/main" id="{DC78A405-F847-0384-2CCD-871F3B4AA9C3}"/>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319;p3">
            <a:extLst>
              <a:ext uri="{FF2B5EF4-FFF2-40B4-BE49-F238E27FC236}">
                <a16:creationId xmlns:a16="http://schemas.microsoft.com/office/drawing/2014/main" id="{E3BEB862-7984-BFC6-965C-8A5E55EB81E1}"/>
              </a:ext>
            </a:extLst>
          </p:cNvPr>
          <p:cNvSpPr txBox="1">
            <a:spLocks noGrp="1"/>
          </p:cNvSpPr>
          <p:nvPr>
            <p:ph idx="1"/>
          </p:nvPr>
        </p:nvSpPr>
        <p:spPr>
          <a:xfrm>
            <a:off x="1039572" y="2290686"/>
            <a:ext cx="5056428" cy="2771775"/>
          </a:xfrm>
          <a:prstGeom prst="rect">
            <a:avLst/>
          </a:prstGeom>
          <a:noFill/>
          <a:ln>
            <a:noFill/>
          </a:ln>
        </p:spPr>
        <p:txBody>
          <a:bodyPr spcFirstLastPara="1" wrap="square" lIns="91425" tIns="45700" rIns="91425" bIns="45700" anchor="t" anchorCtr="0">
            <a:normAutofit/>
          </a:bodyPr>
          <a:lstStyle/>
          <a:p>
            <a:pPr marL="101600" indent="0" algn="ctr">
              <a:lnSpc>
                <a:spcPct val="120000"/>
              </a:lnSpc>
              <a:spcBef>
                <a:spcPts val="0"/>
              </a:spcBef>
              <a:buNone/>
            </a:pPr>
            <a:r>
              <a:rPr lang="en-US" sz="3600" b="1">
                <a:solidFill>
                  <a:schemeClr val="tx1"/>
                </a:solidFill>
                <a:latin typeface="Aptos"/>
              </a:rPr>
              <a:t>Please take a minute to provide feedback on today’s presentation.</a:t>
            </a:r>
          </a:p>
        </p:txBody>
      </p:sp>
      <p:sp>
        <p:nvSpPr>
          <p:cNvPr id="3" name="Slide Number Placeholder 5">
            <a:extLst>
              <a:ext uri="{FF2B5EF4-FFF2-40B4-BE49-F238E27FC236}">
                <a16:creationId xmlns:a16="http://schemas.microsoft.com/office/drawing/2014/main" id="{ACE63E0B-E199-EB28-8AFB-DA61EF7247C6}"/>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Safal Partners © 2024</a:t>
            </a:r>
          </a:p>
        </p:txBody>
      </p:sp>
      <p:pic>
        <p:nvPicPr>
          <p:cNvPr id="2" name="Picture 1">
            <a:extLst>
              <a:ext uri="{FF2B5EF4-FFF2-40B4-BE49-F238E27FC236}">
                <a16:creationId xmlns:a16="http://schemas.microsoft.com/office/drawing/2014/main" id="{BFEBEE5A-53CD-008C-DC67-C7DD1C01E43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178892" y="5953125"/>
            <a:ext cx="869112" cy="869112"/>
          </a:xfrm>
          <a:prstGeom prst="rect">
            <a:avLst/>
          </a:prstGeom>
        </p:spPr>
      </p:pic>
      <p:sp>
        <p:nvSpPr>
          <p:cNvPr id="4" name="Rectangle 3">
            <a:extLst>
              <a:ext uri="{FF2B5EF4-FFF2-40B4-BE49-F238E27FC236}">
                <a16:creationId xmlns:a16="http://schemas.microsoft.com/office/drawing/2014/main" id="{0D464FF3-A895-266F-8239-6965C97B0828}"/>
              </a:ext>
              <a:ext uri="{C183D7F6-B498-43B3-948B-1728B52AA6E4}">
                <adec:decorative xmlns:adec="http://schemas.microsoft.com/office/drawing/2017/decorative" val="1"/>
              </a:ext>
            </a:extLst>
          </p:cNvPr>
          <p:cNvSpPr/>
          <p:nvPr/>
        </p:nvSpPr>
        <p:spPr>
          <a:xfrm>
            <a:off x="7939224" y="1725524"/>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ptos" panose="020B0004020202020204" pitchFamily="34" charset="0"/>
              </a:rPr>
              <a:t>Link to Evaluation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3" descr="QR Code for evaluation">
            <a:extLst>
              <a:ext uri="{FF2B5EF4-FFF2-40B4-BE49-F238E27FC236}">
                <a16:creationId xmlns:a16="http://schemas.microsoft.com/office/drawing/2014/main" id="{31A1073A-EA72-49BB-EEB2-FC9A0790F3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9254" y="2692086"/>
            <a:ext cx="2743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768135"/>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0BCD9-3B45-7E18-207D-D7D9D9C662E5}"/>
              </a:ext>
            </a:extLst>
          </p:cNvPr>
          <p:cNvSpPr>
            <a:spLocks noGrp="1"/>
          </p:cNvSpPr>
          <p:nvPr>
            <p:ph type="title"/>
          </p:nvPr>
        </p:nvSpPr>
        <p:spPr>
          <a:xfrm>
            <a:off x="838200" y="757237"/>
            <a:ext cx="10515600" cy="1325563"/>
          </a:xfrm>
        </p:spPr>
        <p:txBody>
          <a:bodyPr/>
          <a:lstStyle/>
          <a:p>
            <a:pPr algn="ctr"/>
            <a:r>
              <a:rPr lang="en-US">
                <a:latin typeface="Aptos"/>
              </a:rPr>
              <a:t>Thank You for Joining Us</a:t>
            </a:r>
          </a:p>
        </p:txBody>
      </p:sp>
      <p:sp>
        <p:nvSpPr>
          <p:cNvPr id="4" name="Text Placeholder 3">
            <a:extLst>
              <a:ext uri="{FF2B5EF4-FFF2-40B4-BE49-F238E27FC236}">
                <a16:creationId xmlns:a16="http://schemas.microsoft.com/office/drawing/2014/main" id="{E744C65D-CFCD-5F9F-5384-C5527616CBDB}"/>
              </a:ext>
            </a:extLst>
          </p:cNvPr>
          <p:cNvSpPr>
            <a:spLocks noGrp="1"/>
          </p:cNvSpPr>
          <p:nvPr>
            <p:ph type="body" sz="quarter" idx="10"/>
          </p:nvPr>
        </p:nvSpPr>
        <p:spPr/>
        <p:txBody>
          <a:bodyPr vert="horz" lIns="91440" tIns="45720" rIns="91440" bIns="45720" rtlCol="0" anchor="t">
            <a:normAutofit/>
          </a:bodyPr>
          <a:lstStyle/>
          <a:p>
            <a:r>
              <a:rPr lang="en-US" sz="2200" i="1">
                <a:solidFill>
                  <a:prstClr val="black">
                    <a:lumMod val="75000"/>
                    <a:lumOff val="25000"/>
                  </a:prstClr>
                </a:solidFill>
                <a:latin typeface="Aptos"/>
                <a:ea typeface="+mj-ea"/>
                <a:cs typeface="+mj-cs"/>
              </a:rPr>
              <a:t>Email us your questions at RA_COE@SafalPartners.com</a:t>
            </a:r>
            <a:endParaRPr lang="en-US">
              <a:solidFill>
                <a:prstClr val="black">
                  <a:lumMod val="75000"/>
                  <a:lumOff val="25000"/>
                </a:prstClr>
              </a:solidFill>
              <a:latin typeface="Aptos"/>
            </a:endParaRPr>
          </a:p>
        </p:txBody>
      </p:sp>
      <p:sp>
        <p:nvSpPr>
          <p:cNvPr id="2" name="Text Placeholder 1">
            <a:extLst>
              <a:ext uri="{FF2B5EF4-FFF2-40B4-BE49-F238E27FC236}">
                <a16:creationId xmlns:a16="http://schemas.microsoft.com/office/drawing/2014/main" id="{C7FA84AD-08DF-5890-9AAC-3CD93CE9BFFD}"/>
              </a:ext>
            </a:extLst>
          </p:cNvPr>
          <p:cNvSpPr>
            <a:spLocks noGrp="1"/>
          </p:cNvSpPr>
          <p:nvPr>
            <p:ph type="body" idx="1"/>
          </p:nvPr>
        </p:nvSpPr>
        <p:spPr/>
        <p:txBody>
          <a:bodyPr vert="horz" lIns="91440" tIns="45720" rIns="91440" bIns="45720" rtlCol="0" anchor="t">
            <a:normAutofit/>
          </a:bodyPr>
          <a:lstStyle/>
          <a:p>
            <a:r>
              <a:rPr lang="en-US">
                <a:latin typeface="Aptos"/>
              </a:rPr>
              <a:t>For more information, visit: </a:t>
            </a:r>
            <a:r>
              <a:rPr lang="en-US">
                <a:latin typeface="Aptos"/>
                <a:hlinkClick r:id="rId3" tooltip="https://dolcoe.safalapps.com/">
                  <a:extLst>
                    <a:ext uri="{A12FA001-AC4F-418D-AE19-62706E023703}">
                      <ahyp:hlinkClr xmlns:ahyp="http://schemas.microsoft.com/office/drawing/2018/hyperlinkcolor" val="tx"/>
                    </a:ext>
                  </a:extLst>
                </a:hlinkClick>
              </a:rPr>
              <a:t>dolcoe.safalapps.com</a:t>
            </a:r>
            <a:endParaRPr lang="en-US">
              <a:latin typeface="Aptos"/>
            </a:endParaRPr>
          </a:p>
          <a:p>
            <a:endParaRPr lang="en-US"/>
          </a:p>
        </p:txBody>
      </p:sp>
    </p:spTree>
    <p:extLst>
      <p:ext uri="{BB962C8B-B14F-4D97-AF65-F5344CB8AC3E}">
        <p14:creationId xmlns:p14="http://schemas.microsoft.com/office/powerpoint/2010/main" val="225120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D2F-4DA3-0EA8-977B-57BF02A905D5}"/>
              </a:ext>
            </a:extLst>
          </p:cNvPr>
          <p:cNvSpPr>
            <a:spLocks noGrp="1"/>
          </p:cNvSpPr>
          <p:nvPr>
            <p:ph type="title"/>
          </p:nvPr>
        </p:nvSpPr>
        <p:spPr/>
        <p:txBody>
          <a:bodyPr/>
          <a:lstStyle/>
          <a:p>
            <a:r>
              <a:rPr lang="en-US">
                <a:latin typeface="+mn-lt"/>
              </a:rPr>
              <a:t>Online Resources, On-Demand TA</a:t>
            </a:r>
          </a:p>
        </p:txBody>
      </p:sp>
      <p:pic>
        <p:nvPicPr>
          <p:cNvPr id="12" name="Picture 11" descr="Center of Excellence website homepage">
            <a:extLst>
              <a:ext uri="{FF2B5EF4-FFF2-40B4-BE49-F238E27FC236}">
                <a16:creationId xmlns:a16="http://schemas.microsoft.com/office/drawing/2014/main" id="{D5E6C9BF-FF7F-4A8F-3D20-7D5F56AE2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68" y="1884770"/>
            <a:ext cx="5148763" cy="3089352"/>
          </a:xfrm>
          <a:prstGeom prst="rect">
            <a:avLst/>
          </a:prstGeom>
        </p:spPr>
      </p:pic>
      <p:sp>
        <p:nvSpPr>
          <p:cNvPr id="13" name="Content Placeholder 12">
            <a:extLst>
              <a:ext uri="{FF2B5EF4-FFF2-40B4-BE49-F238E27FC236}">
                <a16:creationId xmlns:a16="http://schemas.microsoft.com/office/drawing/2014/main" id="{4F4963F1-5F51-0C38-7E42-8C56D86FBB17}"/>
              </a:ext>
            </a:extLst>
          </p:cNvPr>
          <p:cNvSpPr>
            <a:spLocks noGrp="1"/>
          </p:cNvSpPr>
          <p:nvPr>
            <p:ph sz="half" idx="1"/>
          </p:nvPr>
        </p:nvSpPr>
        <p:spPr>
          <a:xfrm>
            <a:off x="528562" y="5280753"/>
            <a:ext cx="5804401" cy="619635"/>
          </a:xfrm>
        </p:spPr>
        <p:txBody>
          <a:bodyPr/>
          <a:lstStyle/>
          <a:p>
            <a:pPr marL="0" lvl="0" indent="0">
              <a:lnSpc>
                <a:spcPct val="100000"/>
              </a:lnSpc>
              <a:spcBef>
                <a:spcPts val="0"/>
              </a:spcBef>
              <a:buNone/>
            </a:pPr>
            <a:r>
              <a:rPr lang="en-US" sz="1800">
                <a:solidFill>
                  <a:srgbClr val="0070C0"/>
                </a:solidFill>
                <a:latin typeface="Calibri" panose="020F0502020204030204"/>
                <a:hlinkClick r:id="rId4" tooltip="https://dolcoe.safalapps.com/resources/resourcesandtools">
                  <a:extLst>
                    <a:ext uri="{A12FA001-AC4F-418D-AE19-62706E023703}">
                      <ahyp:hlinkClr xmlns:ahyp="http://schemas.microsoft.com/office/drawing/2018/hyperlinkcolor" val="tx"/>
                    </a:ext>
                  </a:extLst>
                </a:hlinkClick>
              </a:rPr>
              <a:t>https://dolcoe.safalapps.com/resources/resourcesandtools</a:t>
            </a:r>
            <a:endParaRPr lang="en-US" sz="1800">
              <a:solidFill>
                <a:srgbClr val="0070C0"/>
              </a:solidFill>
              <a:latin typeface="Calibri" panose="020F0502020204030204"/>
            </a:endParaRPr>
          </a:p>
          <a:p>
            <a:pPr marL="0" indent="0">
              <a:buNone/>
            </a:pPr>
            <a:endParaRPr lang="en-US"/>
          </a:p>
        </p:txBody>
      </p:sp>
      <p:sp>
        <p:nvSpPr>
          <p:cNvPr id="9" name="Content Placeholder 8">
            <a:extLst>
              <a:ext uri="{FF2B5EF4-FFF2-40B4-BE49-F238E27FC236}">
                <a16:creationId xmlns:a16="http://schemas.microsoft.com/office/drawing/2014/main" id="{0C532F49-F992-1037-D4D2-E0A30DAB9BF4}"/>
              </a:ext>
            </a:extLst>
          </p:cNvPr>
          <p:cNvSpPr>
            <a:spLocks noGrp="1"/>
          </p:cNvSpPr>
          <p:nvPr>
            <p:ph sz="half" idx="2"/>
          </p:nvPr>
        </p:nvSpPr>
        <p:spPr>
          <a:xfrm>
            <a:off x="6361495" y="1771154"/>
            <a:ext cx="4636135" cy="1022489"/>
          </a:xfrm>
        </p:spPr>
        <p:txBody>
          <a:bodyPr>
            <a:normAutofit/>
          </a:bodyPr>
          <a:lstStyle/>
          <a:p>
            <a:pPr marL="0" indent="0" algn="ctr">
              <a:buNone/>
            </a:pPr>
            <a:r>
              <a:rPr lang="en-US" sz="2400" b="1">
                <a:latin typeface="Aptos" panose="020B0004020202020204" pitchFamily="34" charset="0"/>
                <a:cs typeface="Arial" panose="020B0604020202020204" pitchFamily="34" charset="0"/>
              </a:rPr>
              <a:t>Registered Apprenticeship Partner Profile Questionnaire </a:t>
            </a:r>
          </a:p>
        </p:txBody>
      </p:sp>
      <p:sp>
        <p:nvSpPr>
          <p:cNvPr id="4" name="Rectangle 3">
            <a:extLst>
              <a:ext uri="{FF2B5EF4-FFF2-40B4-BE49-F238E27FC236}">
                <a16:creationId xmlns:a16="http://schemas.microsoft.com/office/drawing/2014/main" id="{6006ACD3-5751-C9BA-CCAF-AA7276467ECB}"/>
              </a:ext>
              <a:ext uri="{C183D7F6-B498-43B3-948B-1728B52AA6E4}">
                <adec:decorative xmlns:adec="http://schemas.microsoft.com/office/drawing/2017/decorative" val="1"/>
              </a:ext>
            </a:extLst>
          </p:cNvPr>
          <p:cNvSpPr/>
          <p:nvPr/>
        </p:nvSpPr>
        <p:spPr>
          <a:xfrm>
            <a:off x="8950591" y="3813047"/>
            <a:ext cx="1693025" cy="1702293"/>
          </a:xfrm>
          <a:prstGeom prst="rect">
            <a:avLst/>
          </a:prstGeom>
          <a:solidFill>
            <a:srgbClr val="FAA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 for Partner Profile Questionnaire: &#10;https://dolcoe.safalapps.com/sites/default/files/2022-11/Partnership%20Questionnaire.pdf">
            <a:extLst>
              <a:ext uri="{FF2B5EF4-FFF2-40B4-BE49-F238E27FC236}">
                <a16:creationId xmlns:a16="http://schemas.microsoft.com/office/drawing/2014/main" id="{9DB89EC1-7D79-7378-E8C7-58A78A294F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5100" y="3870139"/>
            <a:ext cx="1520726" cy="1585900"/>
          </a:xfrm>
          <a:prstGeom prst="rect">
            <a:avLst/>
          </a:prstGeom>
        </p:spPr>
      </p:pic>
      <p:sp>
        <p:nvSpPr>
          <p:cNvPr id="6" name="Slide Number Placeholder 5">
            <a:extLst>
              <a:ext uri="{FF2B5EF4-FFF2-40B4-BE49-F238E27FC236}">
                <a16:creationId xmlns:a16="http://schemas.microsoft.com/office/drawing/2014/main" id="{00FAC045-D57B-1A88-656D-4BA90BCEFBEF}"/>
              </a:ext>
              <a:ext uri="{C183D7F6-B498-43B3-948B-1728B52AA6E4}">
                <adec:decorative xmlns:adec="http://schemas.microsoft.com/office/drawing/2017/decorative" val="1"/>
              </a:ext>
            </a:extLst>
          </p:cNvPr>
          <p:cNvSpPr>
            <a:spLocks noGrp="1"/>
          </p:cNvSpPr>
          <p:nvPr>
            <p:ph type="sldNum" sz="quarter" idx="12"/>
          </p:nvPr>
        </p:nvSpPr>
        <p:spPr>
          <a:xfrm>
            <a:off x="8545941" y="6492875"/>
            <a:ext cx="3322782" cy="365125"/>
          </a:xfrm>
        </p:spPr>
        <p:txBody>
          <a:bodyPr/>
          <a:lstStyle>
            <a:lvl1pPr>
              <a:defRPr>
                <a:solidFill>
                  <a:schemeClr val="bg1"/>
                </a:solidFill>
              </a:defRPr>
            </a:lvl1pPr>
          </a:lstStyle>
          <a:p>
            <a:pPr algn="r"/>
            <a:r>
              <a:rPr lang="en-US" sz="1200" b="0">
                <a:solidFill>
                  <a:schemeClr val="tx1"/>
                </a:solidFill>
              </a:rPr>
              <a:t>Safal Partners © 2024</a:t>
            </a:r>
          </a:p>
        </p:txBody>
      </p:sp>
      <p:sp>
        <p:nvSpPr>
          <p:cNvPr id="17" name="TextBox 16">
            <a:extLst>
              <a:ext uri="{FF2B5EF4-FFF2-40B4-BE49-F238E27FC236}">
                <a16:creationId xmlns:a16="http://schemas.microsoft.com/office/drawing/2014/main" id="{2FF47CBC-A094-A1B6-C7BF-804124D997BB}"/>
              </a:ext>
              <a:ext uri="{C183D7F6-B498-43B3-948B-1728B52AA6E4}">
                <adec:decorative xmlns:adec="http://schemas.microsoft.com/office/drawing/2017/decorative" val="1"/>
              </a:ext>
            </a:extLst>
          </p:cNvPr>
          <p:cNvSpPr txBox="1"/>
          <p:nvPr/>
        </p:nvSpPr>
        <p:spPr>
          <a:xfrm>
            <a:off x="6282474" y="1645920"/>
            <a:ext cx="4794178" cy="4096512"/>
          </a:xfrm>
          <a:prstGeom prst="rect">
            <a:avLst/>
          </a:prstGeom>
          <a:noFill/>
          <a:ln w="76200">
            <a:solidFill>
              <a:schemeClr val="accent1">
                <a:lumMod val="50000"/>
              </a:schemeClr>
            </a:solidFill>
          </a:ln>
        </p:spPr>
        <p:txBody>
          <a:bodyPr wrap="square" rtlCol="0">
            <a:spAutoFit/>
          </a:bodyPr>
          <a:lstStyle/>
          <a:p>
            <a:endParaRPr lang="en-US"/>
          </a:p>
        </p:txBody>
      </p:sp>
      <p:pic>
        <p:nvPicPr>
          <p:cNvPr id="18" name="Picture 17">
            <a:extLst>
              <a:ext uri="{FF2B5EF4-FFF2-40B4-BE49-F238E27FC236}">
                <a16:creationId xmlns:a16="http://schemas.microsoft.com/office/drawing/2014/main" id="{6FCE91DD-3CD0-0E5F-1BEE-9960A2096D8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498926" y="3002095"/>
            <a:ext cx="2737761" cy="1573000"/>
          </a:xfrm>
          <a:prstGeom prst="rect">
            <a:avLst/>
          </a:prstGeom>
        </p:spPr>
      </p:pic>
    </p:spTree>
    <p:extLst>
      <p:ext uri="{BB962C8B-B14F-4D97-AF65-F5344CB8AC3E}">
        <p14:creationId xmlns:p14="http://schemas.microsoft.com/office/powerpoint/2010/main" val="380390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023D35-7903-88CF-4651-E658AECDB0AC}"/>
              </a:ext>
            </a:extLst>
          </p:cNvPr>
          <p:cNvSpPr>
            <a:spLocks noGrp="1"/>
          </p:cNvSpPr>
          <p:nvPr>
            <p:ph type="title"/>
          </p:nvPr>
        </p:nvSpPr>
        <p:spPr/>
        <p:txBody>
          <a:bodyPr/>
          <a:lstStyle/>
          <a:p>
            <a:r>
              <a:rPr lang="en-US">
                <a:latin typeface="Aptos"/>
              </a:rPr>
              <a:t>Getting to Know You</a:t>
            </a:r>
          </a:p>
        </p:txBody>
      </p:sp>
      <p:sp>
        <p:nvSpPr>
          <p:cNvPr id="7" name="Content Placeholder 6">
            <a:extLst>
              <a:ext uri="{FF2B5EF4-FFF2-40B4-BE49-F238E27FC236}">
                <a16:creationId xmlns:a16="http://schemas.microsoft.com/office/drawing/2014/main" id="{289FE8EA-44D9-CA45-9490-85DBE9EEF54F}"/>
              </a:ext>
            </a:extLst>
          </p:cNvPr>
          <p:cNvSpPr>
            <a:spLocks noGrp="1"/>
          </p:cNvSpPr>
          <p:nvPr>
            <p:ph idx="1"/>
          </p:nvPr>
        </p:nvSpPr>
        <p:spPr>
          <a:xfrm>
            <a:off x="838200" y="1725524"/>
            <a:ext cx="10515600" cy="4213549"/>
          </a:xfrm>
        </p:spPr>
        <p:txBody>
          <a:bodyPr vert="horz" lIns="91440" tIns="45720" rIns="91440" bIns="45720" rtlCol="0" anchor="t">
            <a:normAutofit/>
          </a:bodyPr>
          <a:lstStyle/>
          <a:p>
            <a:pPr marL="0" indent="0">
              <a:buNone/>
            </a:pPr>
            <a:r>
              <a:rPr lang="en-US" sz="4000" b="1">
                <a:solidFill>
                  <a:srgbClr val="00015E"/>
                </a:solidFill>
                <a:latin typeface="Aptos"/>
              </a:rPr>
              <a:t>Are you….</a:t>
            </a:r>
          </a:p>
          <a:p>
            <a:pPr lvl="1"/>
            <a:r>
              <a:rPr lang="en-US" sz="3200">
                <a:solidFill>
                  <a:schemeClr val="tx1"/>
                </a:solidFill>
                <a:latin typeface="Aptos"/>
              </a:rPr>
              <a:t>Workforce Board Director or Staff</a:t>
            </a:r>
          </a:p>
          <a:p>
            <a:pPr lvl="1"/>
            <a:r>
              <a:rPr lang="en-US" sz="3200">
                <a:solidFill>
                  <a:schemeClr val="tx1"/>
                </a:solidFill>
                <a:latin typeface="Aptos"/>
              </a:rPr>
              <a:t>Service Provider Staff, i.e., program or case manager</a:t>
            </a:r>
          </a:p>
          <a:p>
            <a:pPr lvl="1"/>
            <a:r>
              <a:rPr lang="en-US" sz="3200">
                <a:solidFill>
                  <a:schemeClr val="tx1"/>
                </a:solidFill>
                <a:latin typeface="Aptos"/>
              </a:rPr>
              <a:t>Educational Partner</a:t>
            </a:r>
          </a:p>
          <a:p>
            <a:pPr lvl="1"/>
            <a:r>
              <a:rPr lang="en-US" sz="3200">
                <a:solidFill>
                  <a:schemeClr val="tx1"/>
                </a:solidFill>
                <a:latin typeface="Aptos"/>
              </a:rPr>
              <a:t>Vocational Rehabilitation Partner</a:t>
            </a:r>
          </a:p>
          <a:p>
            <a:pPr lvl="1"/>
            <a:r>
              <a:rPr lang="en-US" sz="3200">
                <a:solidFill>
                  <a:schemeClr val="tx1"/>
                </a:solidFill>
                <a:latin typeface="Aptos"/>
              </a:rPr>
              <a:t>Apprenticeship Navigator</a:t>
            </a:r>
          </a:p>
          <a:p>
            <a:pPr lvl="1"/>
            <a:r>
              <a:rPr lang="en-US" sz="3200">
                <a:solidFill>
                  <a:schemeClr val="tx1"/>
                </a:solidFill>
                <a:latin typeface="Aptos"/>
              </a:rPr>
              <a:t>Board Member</a:t>
            </a:r>
          </a:p>
          <a:p>
            <a:pPr lvl="1"/>
            <a:r>
              <a:rPr lang="en-US" sz="3200">
                <a:solidFill>
                  <a:schemeClr val="tx1"/>
                </a:solidFill>
                <a:latin typeface="Aptos"/>
              </a:rPr>
              <a:t>Other?</a:t>
            </a:r>
          </a:p>
        </p:txBody>
      </p:sp>
      <p:pic>
        <p:nvPicPr>
          <p:cNvPr id="4" name="Picture 3" descr="A hand writing on a white board">
            <a:extLst>
              <a:ext uri="{FF2B5EF4-FFF2-40B4-BE49-F238E27FC236}">
                <a16:creationId xmlns:a16="http://schemas.microsoft.com/office/drawing/2014/main" id="{18B8F6AF-A476-EF87-1BD5-5E289E6BF4CC}"/>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54860" y="4358639"/>
            <a:ext cx="3086210" cy="1780029"/>
          </a:xfrm>
          <a:prstGeom prst="rect">
            <a:avLst/>
          </a:prstGeom>
        </p:spPr>
      </p:pic>
      <p:sp>
        <p:nvSpPr>
          <p:cNvPr id="2" name="Slide Number Placeholder 5">
            <a:extLst>
              <a:ext uri="{FF2B5EF4-FFF2-40B4-BE49-F238E27FC236}">
                <a16:creationId xmlns:a16="http://schemas.microsoft.com/office/drawing/2014/main" id="{24E31571-886B-560E-70CC-71A7D522CC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Safal Partners © 2024</a:t>
            </a:r>
          </a:p>
        </p:txBody>
      </p:sp>
    </p:spTree>
    <p:extLst>
      <p:ext uri="{BB962C8B-B14F-4D97-AF65-F5344CB8AC3E}">
        <p14:creationId xmlns:p14="http://schemas.microsoft.com/office/powerpoint/2010/main" val="356522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rPr>
              <a:t>Today’s Agenda </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838200" y="1766733"/>
            <a:ext cx="10655710" cy="4044132"/>
          </a:xfrm>
        </p:spPr>
        <p:txBody>
          <a:bodyPr vert="horz" lIns="91440" tIns="45720" rIns="91440" bIns="45720" rtlCol="0" anchor="t">
            <a:normAutofit/>
          </a:bodyPr>
          <a:lstStyle/>
          <a:p>
            <a:pPr>
              <a:lnSpc>
                <a:spcPct val="100000"/>
              </a:lnSpc>
            </a:pPr>
            <a:r>
              <a:rPr lang="en-US">
                <a:effectLst/>
                <a:latin typeface="Aptos" panose="020B0004020202020204" pitchFamily="34" charset="0"/>
                <a:ea typeface="Calibri Light" panose="020F0302020204030204" pitchFamily="34" charset="0"/>
                <a:cs typeface="Arial" panose="020B0604020202020204" pitchFamily="34" charset="0"/>
              </a:rPr>
              <a:t>Registered Apprenticeship Basics</a:t>
            </a:r>
          </a:p>
          <a:p>
            <a:pPr>
              <a:lnSpc>
                <a:spcPct val="100000"/>
              </a:lnSpc>
            </a:pPr>
            <a:r>
              <a:rPr lang="en-US">
                <a:latin typeface="Aptos" panose="020B0004020202020204" pitchFamily="34" charset="0"/>
                <a:ea typeface="Calibri Light" panose="020F0302020204030204" pitchFamily="34" charset="0"/>
                <a:cs typeface="Arial" panose="020B0604020202020204" pitchFamily="34" charset="0"/>
              </a:rPr>
              <a:t>Why Local Workforce Boards Should Prioritize RA</a:t>
            </a:r>
          </a:p>
          <a:p>
            <a:pPr>
              <a:lnSpc>
                <a:spcPct val="100000"/>
              </a:lnSpc>
            </a:pPr>
            <a:r>
              <a:rPr lang="en-US">
                <a:latin typeface="Aptos" panose="020B0004020202020204" pitchFamily="34" charset="0"/>
                <a:ea typeface="Calibri Light" panose="020F0302020204030204" pitchFamily="34" charset="0"/>
                <a:cs typeface="Arial" panose="020B0604020202020204" pitchFamily="34" charset="0"/>
              </a:rPr>
              <a:t>Three Key Roles for Local Workforce Boards to Get Started with and Grow RA programs</a:t>
            </a:r>
          </a:p>
          <a:p>
            <a:pPr lvl="2">
              <a:lnSpc>
                <a:spcPct val="100000"/>
              </a:lnSpc>
            </a:pPr>
            <a:r>
              <a:rPr lang="en-US" sz="2400">
                <a:latin typeface="Aptos" panose="020B0004020202020204" pitchFamily="34" charset="0"/>
                <a:ea typeface="Calibri Light" panose="020F0302020204030204" pitchFamily="34" charset="0"/>
                <a:cs typeface="Arial" panose="020B0604020202020204" pitchFamily="34" charset="0"/>
              </a:rPr>
              <a:t>Convener</a:t>
            </a:r>
          </a:p>
          <a:p>
            <a:pPr lvl="2">
              <a:lnSpc>
                <a:spcPct val="100000"/>
              </a:lnSpc>
            </a:pPr>
            <a:r>
              <a:rPr lang="en-US" sz="2400">
                <a:latin typeface="Aptos" panose="020B0004020202020204" pitchFamily="34" charset="0"/>
                <a:ea typeface="Calibri Light" panose="020F0302020204030204" pitchFamily="34" charset="0"/>
                <a:cs typeface="Arial" panose="020B0604020202020204" pitchFamily="34" charset="0"/>
              </a:rPr>
              <a:t>Sponsor</a:t>
            </a:r>
          </a:p>
          <a:p>
            <a:pPr lvl="2">
              <a:lnSpc>
                <a:spcPct val="100000"/>
              </a:lnSpc>
            </a:pPr>
            <a:r>
              <a:rPr lang="en-US" sz="2400">
                <a:latin typeface="Aptos" panose="020B0004020202020204" pitchFamily="34" charset="0"/>
                <a:ea typeface="Calibri Light" panose="020F0302020204030204" pitchFamily="34" charset="0"/>
                <a:cs typeface="Arial" panose="020B0604020202020204" pitchFamily="34" charset="0"/>
              </a:rPr>
              <a:t>Funder </a:t>
            </a:r>
          </a:p>
          <a:p>
            <a:pPr>
              <a:lnSpc>
                <a:spcPct val="100000"/>
              </a:lnSpc>
            </a:pPr>
            <a:r>
              <a:rPr lang="en-US">
                <a:latin typeface="Aptos" panose="020B0004020202020204" pitchFamily="34" charset="0"/>
                <a:ea typeface="Calibri Light" panose="020F0302020204030204" pitchFamily="34" charset="0"/>
                <a:cs typeface="Arial" panose="020B0604020202020204" pitchFamily="34" charset="0"/>
              </a:rPr>
              <a:t>Q&amp;As and Next Steps</a:t>
            </a:r>
          </a:p>
          <a:p>
            <a:pPr>
              <a:lnSpc>
                <a:spcPct val="100000"/>
              </a:lnSpc>
            </a:pPr>
            <a:endParaRPr lang="en-US">
              <a:effectLst/>
              <a:latin typeface="Aptos" panose="020B0004020202020204" pitchFamily="34" charset="0"/>
              <a:ea typeface="Calibri Light" panose="020F03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0906239-844E-182D-DBCB-3BE9455B70B4}"/>
              </a:ext>
              <a:ext uri="{C183D7F6-B498-43B3-948B-1728B52AA6E4}">
                <adec:decorative xmlns:adec="http://schemas.microsoft.com/office/drawing/2017/decorative" val="1"/>
              </a:ext>
            </a:extLst>
          </p:cNvPr>
          <p:cNvSpPr/>
          <p:nvPr/>
        </p:nvSpPr>
        <p:spPr>
          <a:xfrm>
            <a:off x="3051638" y="6278555"/>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2F09552-F9D5-1DBE-24EC-D5F50449345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69816" y="5944152"/>
            <a:ext cx="881822" cy="881822"/>
          </a:xfrm>
          <a:prstGeom prst="rect">
            <a:avLst/>
          </a:prstGeom>
        </p:spPr>
      </p:pic>
    </p:spTree>
    <p:extLst>
      <p:ext uri="{BB962C8B-B14F-4D97-AF65-F5344CB8AC3E}">
        <p14:creationId xmlns:p14="http://schemas.microsoft.com/office/powerpoint/2010/main" val="303140087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BC27E0-B993-788D-5F04-03F3A933B6E6}"/>
              </a:ext>
            </a:extLst>
          </p:cNvPr>
          <p:cNvSpPr>
            <a:spLocks noGrp="1"/>
          </p:cNvSpPr>
          <p:nvPr>
            <p:ph type="title" idx="4294967295"/>
          </p:nvPr>
        </p:nvSpPr>
        <p:spPr>
          <a:xfrm>
            <a:off x="1441450" y="2705100"/>
            <a:ext cx="8936038" cy="1404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bg1"/>
                </a:solidFill>
                <a:effectLst/>
                <a:uLnTx/>
                <a:uFillTx/>
                <a:latin typeface="Aptos" panose="020B0004020202020204" pitchFamily="34" charset="0"/>
                <a:ea typeface="+mn-ea"/>
                <a:cs typeface="+mn-cs"/>
              </a:rPr>
              <a:t>Basic Building Blocks of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bg1"/>
                </a:solidFill>
                <a:effectLst/>
                <a:uLnTx/>
                <a:uFillTx/>
                <a:latin typeface="Aptos" panose="020B0004020202020204" pitchFamily="34" charset="0"/>
                <a:ea typeface="+mn-ea"/>
                <a:cs typeface="+mn-cs"/>
              </a:rPr>
              <a:t>Registered Apprenticeship</a:t>
            </a:r>
          </a:p>
        </p:txBody>
      </p:sp>
      <p:pic>
        <p:nvPicPr>
          <p:cNvPr id="3" name="Content Placeholder 4" descr="A hand placing a block on a stack of colorful blocks">
            <a:extLst>
              <a:ext uri="{FF2B5EF4-FFF2-40B4-BE49-F238E27FC236}">
                <a16:creationId xmlns:a16="http://schemas.microsoft.com/office/drawing/2014/main" id="{14B4518E-E590-87CC-A7F5-273A9BEB9E9D}"/>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72154" y="2549488"/>
            <a:ext cx="2019846" cy="1759023"/>
          </a:xfrm>
          <a:prstGeom prst="rect">
            <a:avLst/>
          </a:prstGeom>
        </p:spPr>
      </p:pic>
    </p:spTree>
    <p:extLst>
      <p:ext uri="{BB962C8B-B14F-4D97-AF65-F5344CB8AC3E}">
        <p14:creationId xmlns:p14="http://schemas.microsoft.com/office/powerpoint/2010/main" val="3275785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89FE8EA-44D9-CA45-9490-85DBE9EEF54F}"/>
              </a:ext>
            </a:extLst>
          </p:cNvPr>
          <p:cNvSpPr>
            <a:spLocks noGrp="1"/>
          </p:cNvSpPr>
          <p:nvPr>
            <p:ph idx="1"/>
          </p:nvPr>
        </p:nvSpPr>
        <p:spPr>
          <a:xfrm>
            <a:off x="838200" y="1671409"/>
            <a:ext cx="10515600" cy="4351338"/>
          </a:xfrm>
        </p:spPr>
        <p:txBody>
          <a:bodyPr vert="horz" lIns="91440" tIns="45720" rIns="91440" bIns="45720" rtlCol="0" anchor="t">
            <a:noAutofit/>
          </a:bodyPr>
          <a:lstStyle/>
          <a:p>
            <a:pPr marL="0" indent="0">
              <a:buNone/>
            </a:pPr>
            <a:r>
              <a:rPr lang="en-US" sz="4000"/>
              <a:t>How would you describe your level of knowledge of and experience with Registered Apprenticeship programs?</a:t>
            </a:r>
          </a:p>
          <a:p>
            <a:pPr marL="2060575" lvl="3"/>
            <a:r>
              <a:rPr lang="en-US" sz="4000"/>
              <a:t>Advanced</a:t>
            </a:r>
          </a:p>
          <a:p>
            <a:pPr marL="2060575" lvl="3"/>
            <a:r>
              <a:rPr lang="en-US" sz="4000"/>
              <a:t>Emerging</a:t>
            </a:r>
          </a:p>
          <a:p>
            <a:pPr marL="2060575" lvl="3"/>
            <a:r>
              <a:rPr lang="en-US" sz="4000"/>
              <a:t>At Square One</a:t>
            </a:r>
          </a:p>
          <a:p>
            <a:pPr marL="0" indent="0">
              <a:buNone/>
            </a:pPr>
            <a:endParaRPr lang="en-US"/>
          </a:p>
        </p:txBody>
      </p:sp>
      <p:sp>
        <p:nvSpPr>
          <p:cNvPr id="6" name="Title 5">
            <a:extLst>
              <a:ext uri="{FF2B5EF4-FFF2-40B4-BE49-F238E27FC236}">
                <a16:creationId xmlns:a16="http://schemas.microsoft.com/office/drawing/2014/main" id="{3A023D35-7903-88CF-4651-E658AECDB0AC}"/>
              </a:ext>
            </a:extLst>
          </p:cNvPr>
          <p:cNvSpPr>
            <a:spLocks noGrp="1"/>
          </p:cNvSpPr>
          <p:nvPr>
            <p:ph type="title"/>
          </p:nvPr>
        </p:nvSpPr>
        <p:spPr/>
        <p:txBody>
          <a:bodyPr/>
          <a:lstStyle/>
          <a:p>
            <a:r>
              <a:rPr lang="en-US">
                <a:latin typeface="Aptos" panose="020B0004020202020204" pitchFamily="34" charset="0"/>
              </a:rPr>
              <a:t>Getting to Know You </a:t>
            </a:r>
            <a:r>
              <a:rPr lang="en-US">
                <a:solidFill>
                  <a:srgbClr val="00015E"/>
                </a:solidFill>
                <a:latin typeface="Aptos" panose="020B0004020202020204" pitchFamily="34" charset="0"/>
              </a:rPr>
              <a:t>1</a:t>
            </a:r>
          </a:p>
        </p:txBody>
      </p:sp>
      <p:pic>
        <p:nvPicPr>
          <p:cNvPr id="4" name="Picture 3" descr="A hand writing on a white board">
            <a:extLst>
              <a:ext uri="{FF2B5EF4-FFF2-40B4-BE49-F238E27FC236}">
                <a16:creationId xmlns:a16="http://schemas.microsoft.com/office/drawing/2014/main" id="{18B8F6AF-A476-EF87-1BD5-5E289E6BF4CC}"/>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33262" y="3877385"/>
            <a:ext cx="3719623" cy="2145362"/>
          </a:xfrm>
          <a:prstGeom prst="rect">
            <a:avLst/>
          </a:prstGeom>
        </p:spPr>
      </p:pic>
      <p:sp>
        <p:nvSpPr>
          <p:cNvPr id="2" name="Slide Number Placeholder 5">
            <a:extLst>
              <a:ext uri="{FF2B5EF4-FFF2-40B4-BE49-F238E27FC236}">
                <a16:creationId xmlns:a16="http://schemas.microsoft.com/office/drawing/2014/main" id="{00ADC332-C520-7571-46ED-F437947F037D}"/>
              </a:ext>
            </a:extLst>
          </p:cNvPr>
          <p:cNvSpPr>
            <a:spLocks noGrp="1"/>
          </p:cNvSpPr>
          <p:nvPr>
            <p:ph type="sldNum" sz="quarter" idx="12"/>
          </p:nvPr>
        </p:nvSpPr>
        <p:spPr>
          <a:xfrm>
            <a:off x="8545941" y="6492875"/>
            <a:ext cx="3322782" cy="365125"/>
          </a:xfrm>
        </p:spPr>
        <p:txBody>
          <a:bodyPr/>
          <a:lstStyle>
            <a:lvl1pPr>
              <a:defRPr>
                <a:solidFill>
                  <a:schemeClr val="bg1"/>
                </a:solidFill>
              </a:defRPr>
            </a:lvl1pPr>
          </a:lstStyle>
          <a:p>
            <a:pPr algn="r"/>
            <a:r>
              <a:rPr lang="en-US" sz="1200" b="0">
                <a:solidFill>
                  <a:schemeClr val="tx1"/>
                </a:solidFill>
                <a:latin typeface="Aptos" panose="020B0004020202020204" pitchFamily="34" charset="0"/>
              </a:rPr>
              <a:t>Safal Partners © 2024</a:t>
            </a:r>
          </a:p>
        </p:txBody>
      </p:sp>
    </p:spTree>
    <p:extLst>
      <p:ext uri="{BB962C8B-B14F-4D97-AF65-F5344CB8AC3E}">
        <p14:creationId xmlns:p14="http://schemas.microsoft.com/office/powerpoint/2010/main" val="176731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423D-BABE-63DD-6606-9AAC64648071}"/>
              </a:ext>
            </a:extLst>
          </p:cNvPr>
          <p:cNvSpPr>
            <a:spLocks noGrp="1"/>
          </p:cNvSpPr>
          <p:nvPr>
            <p:ph type="title"/>
          </p:nvPr>
        </p:nvSpPr>
        <p:spPr/>
        <p:txBody>
          <a:bodyPr/>
          <a:lstStyle/>
          <a:p>
            <a:r>
              <a:rPr lang="en-US"/>
              <a:t>Registered Apprenticeship </a:t>
            </a:r>
          </a:p>
        </p:txBody>
      </p:sp>
      <p:sp>
        <p:nvSpPr>
          <p:cNvPr id="7" name="TextBox 6">
            <a:extLst>
              <a:ext uri="{FF2B5EF4-FFF2-40B4-BE49-F238E27FC236}">
                <a16:creationId xmlns:a16="http://schemas.microsoft.com/office/drawing/2014/main" id="{D6577B3C-77BC-D8A6-A582-117B7B5EFD8C}"/>
              </a:ext>
            </a:extLst>
          </p:cNvPr>
          <p:cNvSpPr txBox="1"/>
          <p:nvPr/>
        </p:nvSpPr>
        <p:spPr>
          <a:xfrm>
            <a:off x="941895" y="1981792"/>
            <a:ext cx="73008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ptos" panose="020B0004020202020204" pitchFamily="34" charset="0"/>
                <a:ea typeface="+mn-ea"/>
                <a:cs typeface="+mn-cs"/>
              </a:rPr>
              <a:t>Registered apprenticeship is:</a:t>
            </a:r>
          </a:p>
        </p:txBody>
      </p:sp>
      <p:sp>
        <p:nvSpPr>
          <p:cNvPr id="3" name="Content Placeholder 2">
            <a:extLst>
              <a:ext uri="{FF2B5EF4-FFF2-40B4-BE49-F238E27FC236}">
                <a16:creationId xmlns:a16="http://schemas.microsoft.com/office/drawing/2014/main" id="{2A0B6E15-9F91-8040-5477-CC016F084B65}"/>
              </a:ext>
            </a:extLst>
          </p:cNvPr>
          <p:cNvSpPr>
            <a:spLocks noGrp="1"/>
          </p:cNvSpPr>
          <p:nvPr>
            <p:ph sz="half" idx="1"/>
          </p:nvPr>
        </p:nvSpPr>
        <p:spPr>
          <a:xfrm>
            <a:off x="941895" y="2689678"/>
            <a:ext cx="8026705" cy="3040703"/>
          </a:xfrm>
        </p:spPr>
        <p:txBody>
          <a:bodyPr>
            <a:normAutofit fontScale="25000" lnSpcReduction="20000"/>
          </a:bodyPr>
          <a:lstStyle/>
          <a:p>
            <a:pPr marL="457200" lvl="1" indent="0">
              <a:buNone/>
            </a:pPr>
            <a:r>
              <a:rPr lang="en-US" sz="3400">
                <a:solidFill>
                  <a:schemeClr val="bg1"/>
                </a:solidFill>
                <a:latin typeface="Aptos" panose="020B0004020202020204" pitchFamily="34" charset="0"/>
              </a:rPr>
              <a:t>Registered apprenticeship is</a:t>
            </a:r>
          </a:p>
          <a:p>
            <a:pPr lvl="1">
              <a:buFont typeface="Wingdings" panose="05000000000000000000" pitchFamily="2" charset="2"/>
              <a:buChar char="§"/>
            </a:pPr>
            <a:r>
              <a:rPr lang="en-US" sz="11200">
                <a:solidFill>
                  <a:schemeClr val="tx1"/>
                </a:solidFill>
                <a:latin typeface="Aptos" panose="020B0004020202020204" pitchFamily="34" charset="0"/>
              </a:rPr>
              <a:t>a</a:t>
            </a:r>
            <a:r>
              <a:rPr kumimoji="0" lang="en-US" sz="11200" i="0" u="none" strike="noStrike" kern="1200" cap="none" spc="0" normalizeH="0" baseline="0" noProof="0">
                <a:ln>
                  <a:noFill/>
                </a:ln>
                <a:solidFill>
                  <a:schemeClr val="tx1"/>
                </a:solidFill>
                <a:effectLst/>
                <a:uLnTx/>
                <a:uFillTx/>
                <a:latin typeface="Aptos" panose="020B0004020202020204" pitchFamily="34" charset="0"/>
              </a:rPr>
              <a:t> proven model of job preparation</a:t>
            </a:r>
          </a:p>
          <a:p>
            <a:pPr marL="688975" lvl="1" indent="0">
              <a:buNone/>
            </a:pPr>
            <a:r>
              <a:rPr kumimoji="0" lang="en-US" sz="11200" i="0" u="none" strike="noStrike" kern="1200" cap="none" spc="0" normalizeH="0" baseline="0" noProof="0">
                <a:ln>
                  <a:noFill/>
                </a:ln>
                <a:solidFill>
                  <a:schemeClr val="tx1"/>
                </a:solidFill>
                <a:effectLst/>
                <a:uLnTx/>
                <a:uFillTx/>
                <a:latin typeface="Aptos" panose="020B0004020202020204" pitchFamily="34" charset="0"/>
              </a:rPr>
              <a:t>that combines paid on-the-job training (OJT) with related instruction to progressively increase workers’ skill levels and wages;</a:t>
            </a:r>
            <a:br>
              <a:rPr kumimoji="0" lang="en-US" sz="11200" i="0" u="none" strike="noStrike" kern="1200" cap="none" spc="0" normalizeH="0" baseline="0" noProof="0">
                <a:ln>
                  <a:noFill/>
                </a:ln>
                <a:solidFill>
                  <a:schemeClr val="tx1"/>
                </a:solidFill>
                <a:effectLst/>
                <a:uLnTx/>
                <a:uFillTx/>
                <a:latin typeface="Aptos" panose="020B0004020202020204" pitchFamily="34" charset="0"/>
              </a:rPr>
            </a:br>
            <a:endParaRPr lang="en-US" sz="11200">
              <a:solidFill>
                <a:schemeClr val="tx1"/>
              </a:solidFill>
              <a:latin typeface="Aptos" panose="020B0004020202020204" pitchFamily="34" charset="0"/>
            </a:endParaRPr>
          </a:p>
          <a:p>
            <a:pPr lvl="1">
              <a:buFont typeface="Wingdings" panose="05000000000000000000" pitchFamily="2" charset="2"/>
              <a:buChar char="§"/>
            </a:pPr>
            <a:r>
              <a:rPr kumimoji="0" lang="en-US" sz="11200" i="0" u="none" strike="noStrike" kern="1200" cap="none" spc="0" normalizeH="0" baseline="0" noProof="0">
                <a:ln>
                  <a:noFill/>
                </a:ln>
                <a:solidFill>
                  <a:schemeClr val="tx1"/>
                </a:solidFill>
                <a:effectLst/>
                <a:uLnTx/>
                <a:uFillTx/>
                <a:latin typeface="Aptos" panose="020B0004020202020204" pitchFamily="34" charset="0"/>
              </a:rPr>
              <a:t>a proven business-driven model that provides an effective way for businesses to recruit, train, and retain highly skilled workers.</a:t>
            </a:r>
            <a:endParaRPr lang="en-US" sz="11200">
              <a:solidFill>
                <a:schemeClr val="tx1"/>
              </a:solidFill>
              <a:highlight>
                <a:srgbClr val="FFFF00"/>
              </a:highlight>
              <a:latin typeface="Aptos" panose="020B0004020202020204" pitchFamily="34" charset="0"/>
            </a:endParaRPr>
          </a:p>
        </p:txBody>
      </p:sp>
      <p:pic>
        <p:nvPicPr>
          <p:cNvPr id="8" name="Picture 7">
            <a:extLst>
              <a:ext uri="{FF2B5EF4-FFF2-40B4-BE49-F238E27FC236}">
                <a16:creationId xmlns:a16="http://schemas.microsoft.com/office/drawing/2014/main" id="{FA87041E-734C-D6C0-BE66-53B02C151F5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8721711" y="1923933"/>
            <a:ext cx="2844316" cy="3806448"/>
          </a:xfrm>
          <a:prstGeom prst="rect">
            <a:avLst/>
          </a:prstGeom>
        </p:spPr>
      </p:pic>
      <p:pic>
        <p:nvPicPr>
          <p:cNvPr id="6" name="Picture 5">
            <a:extLst>
              <a:ext uri="{FF2B5EF4-FFF2-40B4-BE49-F238E27FC236}">
                <a16:creationId xmlns:a16="http://schemas.microsoft.com/office/drawing/2014/main" id="{978F1941-CC8C-D5C9-E9F8-78F4ACF6ACB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86451" y="5937609"/>
            <a:ext cx="840657" cy="840657"/>
          </a:xfrm>
          <a:prstGeom prst="rect">
            <a:avLst/>
          </a:prstGeom>
        </p:spPr>
      </p:pic>
      <p:sp>
        <p:nvSpPr>
          <p:cNvPr id="4" name="Slide Number Placeholder 5">
            <a:extLst>
              <a:ext uri="{FF2B5EF4-FFF2-40B4-BE49-F238E27FC236}">
                <a16:creationId xmlns:a16="http://schemas.microsoft.com/office/drawing/2014/main" id="{18A0F7EA-32E4-0759-AE63-FD85619DD6A0}"/>
              </a:ext>
            </a:extLst>
          </p:cNvPr>
          <p:cNvSpPr>
            <a:spLocks noGrp="1"/>
          </p:cNvSpPr>
          <p:nvPr>
            <p:ph type="sldNum" sz="quarter" idx="12"/>
          </p:nvPr>
        </p:nvSpPr>
        <p:spPr>
          <a:xfrm>
            <a:off x="8776855" y="6502302"/>
            <a:ext cx="3322782" cy="365125"/>
          </a:xfrm>
        </p:spPr>
        <p:txBody>
          <a:bodyPr/>
          <a:lstStyle>
            <a:lvl1pPr>
              <a:defRPr>
                <a:solidFill>
                  <a:schemeClr val="bg1"/>
                </a:solidFill>
              </a:defRPr>
            </a:lvl1pPr>
          </a:lstStyle>
          <a:p>
            <a:pPr algn="r"/>
            <a:r>
              <a:rPr lang="en-US" sz="1200" b="0">
                <a:solidFill>
                  <a:schemeClr val="tx1"/>
                </a:solidFill>
              </a:rPr>
              <a:t>Safal Partners © 2024</a:t>
            </a:r>
          </a:p>
        </p:txBody>
      </p:sp>
    </p:spTree>
    <p:extLst>
      <p:ext uri="{BB962C8B-B14F-4D97-AF65-F5344CB8AC3E}">
        <p14:creationId xmlns:p14="http://schemas.microsoft.com/office/powerpoint/2010/main" val="1179079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Theme">
  <a:themeElements>
    <a:clrScheme name="Apprenticeship">
      <a:dk1>
        <a:srgbClr val="000000"/>
      </a:dk1>
      <a:lt1>
        <a:srgbClr val="FFFFFF"/>
      </a:lt1>
      <a:dk2>
        <a:srgbClr val="5E5E5E"/>
      </a:dk2>
      <a:lt2>
        <a:srgbClr val="D5D5D5"/>
      </a:lt2>
      <a:accent1>
        <a:srgbClr val="016375"/>
      </a:accent1>
      <a:accent2>
        <a:srgbClr val="FA5333"/>
      </a:accent2>
      <a:accent3>
        <a:srgbClr val="89CDDD"/>
      </a:accent3>
      <a:accent4>
        <a:srgbClr val="FEB42A"/>
      </a:accent4>
      <a:accent5>
        <a:srgbClr val="405363"/>
      </a:accent5>
      <a:accent6>
        <a:srgbClr val="E8E8E8"/>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85000"/>
            <a:lumOff val="15000"/>
          </a:schemeClr>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rtlCol="0">
        <a:spAutoFit/>
      </a:bodyPr>
      <a:lstStyle>
        <a:defPPr algn="l">
          <a:lnSpc>
            <a:spcPct val="120000"/>
          </a:lnSpc>
          <a:defRPr sz="1400" dirty="0" smtClean="0">
            <a:solidFill>
              <a:schemeClr val="tx1">
                <a:lumMod val="65000"/>
                <a:lumOff val="35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f00f82b-dce9-458f-ab1d-1c5fd145e219" xsi:nil="true"/>
    <TaxCatchAll xmlns="4cd59d27-ca2b-4708-b9c7-7fa281384922" xsi:nil="true"/>
    <ClassificationLevel xmlns="2f00f82b-dce9-458f-ab1d-1c5fd145e219" xsi:nil="true"/>
    <lcf76f155ced4ddcb4097134ff3c332f xmlns="2f00f82b-dce9-458f-ab1d-1c5fd145e2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2B57DE-59BE-4BF8-BBFE-8690AA416C0C}">
  <ds:schemaRefs>
    <ds:schemaRef ds:uri="http://schemas.microsoft.com/sharepoint/v3/contenttype/forms"/>
  </ds:schemaRefs>
</ds:datastoreItem>
</file>

<file path=customXml/itemProps2.xml><?xml version="1.0" encoding="utf-8"?>
<ds:datastoreItem xmlns:ds="http://schemas.openxmlformats.org/officeDocument/2006/customXml" ds:itemID="{2130C96E-94E4-4C95-A00D-FDA15E536C19}">
  <ds:schemaRef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4cd59d27-ca2b-4708-b9c7-7fa281384922"/>
    <ds:schemaRef ds:uri="2f00f82b-dce9-458f-ab1d-1c5fd145e219"/>
  </ds:schemaRefs>
</ds:datastoreItem>
</file>

<file path=customXml/itemProps3.xml><?xml version="1.0" encoding="utf-8"?>
<ds:datastoreItem xmlns:ds="http://schemas.openxmlformats.org/officeDocument/2006/customXml" ds:itemID="{FCEF5424-8BBA-481E-B448-9B1269AE8DD7}">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2061</Words>
  <Application>Microsoft Office PowerPoint</Application>
  <PresentationFormat>Widescreen</PresentationFormat>
  <Paragraphs>344</Paragraphs>
  <Slides>36</Slides>
  <Notes>29</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36</vt:i4>
      </vt:variant>
    </vt:vector>
  </HeadingPairs>
  <TitlesOfParts>
    <vt:vector size="55" baseType="lpstr">
      <vt:lpstr>Aptos</vt:lpstr>
      <vt:lpstr>Aptos Display</vt:lpstr>
      <vt:lpstr>Arial</vt:lpstr>
      <vt:lpstr>Calibri</vt:lpstr>
      <vt:lpstr>Franklin Gothic Book</vt:lpstr>
      <vt:lpstr>Montserrat</vt:lpstr>
      <vt:lpstr>Montserrat Medium</vt:lpstr>
      <vt:lpstr>Montserrat SemiBold</vt:lpstr>
      <vt:lpstr>Times New Roman</vt:lpstr>
      <vt:lpstr>Wingdings</vt:lpstr>
      <vt:lpstr>Wingdings 2</vt:lpstr>
      <vt:lpstr>Office Theme</vt:lpstr>
      <vt:lpstr>1_Office Theme</vt:lpstr>
      <vt:lpstr>2_Office Theme</vt:lpstr>
      <vt:lpstr>5_Office Theme</vt:lpstr>
      <vt:lpstr>3_Office Theme</vt:lpstr>
      <vt:lpstr>11_Office Theme</vt:lpstr>
      <vt:lpstr>4_Office Theme</vt:lpstr>
      <vt:lpstr>Default Theme</vt:lpstr>
      <vt:lpstr>Registered Apprenticeship and  the Workforce System:   A Training Series   Session 1:  Registered Apprenticeship and Workforce 101</vt:lpstr>
      <vt:lpstr>Presenters</vt:lpstr>
      <vt:lpstr>Center of Excellence Overview</vt:lpstr>
      <vt:lpstr>Online Resources, On-Demand TA</vt:lpstr>
      <vt:lpstr>Getting to Know You</vt:lpstr>
      <vt:lpstr>Today’s Agenda </vt:lpstr>
      <vt:lpstr>Basic Building Blocks of  Registered Apprenticeship</vt:lpstr>
      <vt:lpstr>Getting to Know You 1</vt:lpstr>
      <vt:lpstr>Registered Apprenticeship </vt:lpstr>
      <vt:lpstr>Core Components of Apprenticeship</vt:lpstr>
      <vt:lpstr>The Key Characteristics</vt:lpstr>
      <vt:lpstr>The Apprenticeship System</vt:lpstr>
      <vt:lpstr>SAA States 1</vt:lpstr>
      <vt:lpstr>Types of Registered Apprenticeship Models</vt:lpstr>
      <vt:lpstr>Types of Registered Apprenticeship Models `</vt:lpstr>
      <vt:lpstr>Myths About Registered Apprenticeship </vt:lpstr>
      <vt:lpstr>Why Local Workforce Boards Should Prioritize Registered Apprenticeship</vt:lpstr>
      <vt:lpstr>For Your Job Seeker Customer</vt:lpstr>
      <vt:lpstr>For Your Business Customer</vt:lpstr>
      <vt:lpstr>For Your WIOA Title I Program Performance</vt:lpstr>
      <vt:lpstr>Key Roles for Local Workforce Boards</vt:lpstr>
      <vt:lpstr>Key Organizational Apprenticeship Roles</vt:lpstr>
      <vt:lpstr>Key Roles for Local Boards</vt:lpstr>
      <vt:lpstr>Local Boards as RA Conveners 1</vt:lpstr>
      <vt:lpstr>Local Boards as RA Conveners </vt:lpstr>
      <vt:lpstr>Examples of Convening Partners 4</vt:lpstr>
      <vt:lpstr>Examples of Convening Partners 1 4</vt:lpstr>
      <vt:lpstr>Local Boards as RA Sponsors</vt:lpstr>
      <vt:lpstr>Steps for Getting Started  </vt:lpstr>
      <vt:lpstr>Getting Started</vt:lpstr>
      <vt:lpstr> So you want to launch a Registered Apprenticeship program</vt:lpstr>
      <vt:lpstr>So you want to launch a Registered Apprenticeship program </vt:lpstr>
      <vt:lpstr>Questions and Answers</vt:lpstr>
      <vt:lpstr>What’s Next</vt:lpstr>
      <vt:lpstr>Evaluation</vt:lpstr>
      <vt:lpstr>Thank You for Joining Us</vt:lpstr>
    </vt:vector>
  </TitlesOfParts>
  <Manager>Jana Bauer, Judy Blanchard</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 Training Deck</dc:title>
  <dc:creator>Stacy OKeefe</dc:creator>
  <cp:lastModifiedBy>Colleen Beck</cp:lastModifiedBy>
  <cp:revision>3</cp:revision>
  <dcterms:created xsi:type="dcterms:W3CDTF">2024-11-12T19:32:59Z</dcterms:created>
  <dcterms:modified xsi:type="dcterms:W3CDTF">2024-12-10T21:25:25Z</dcterms:modified>
  <cp:category>Registered Apprenticeship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