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3.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4598" r:id="rId5"/>
    <p:sldMasterId id="2147484713" r:id="rId6"/>
    <p:sldMasterId id="2147484728" r:id="rId7"/>
  </p:sldMasterIdLst>
  <p:notesMasterIdLst>
    <p:notesMasterId r:id="rId57"/>
  </p:notesMasterIdLst>
  <p:sldIdLst>
    <p:sldId id="1947" r:id="rId8"/>
    <p:sldId id="2147327607" r:id="rId9"/>
    <p:sldId id="1737" r:id="rId10"/>
    <p:sldId id="1709" r:id="rId11"/>
    <p:sldId id="1948" r:id="rId12"/>
    <p:sldId id="2147327608" r:id="rId13"/>
    <p:sldId id="1978" r:id="rId14"/>
    <p:sldId id="2147327609" r:id="rId15"/>
    <p:sldId id="1972" r:id="rId16"/>
    <p:sldId id="2147327648" r:id="rId17"/>
    <p:sldId id="2147327647" r:id="rId18"/>
    <p:sldId id="1985" r:id="rId19"/>
    <p:sldId id="2147327645" r:id="rId20"/>
    <p:sldId id="2147327641" r:id="rId21"/>
    <p:sldId id="2147327633" r:id="rId22"/>
    <p:sldId id="2147327634" r:id="rId23"/>
    <p:sldId id="2147327646" r:id="rId24"/>
    <p:sldId id="2147327596" r:id="rId25"/>
    <p:sldId id="2147327643" r:id="rId26"/>
    <p:sldId id="2147327622" r:id="rId27"/>
    <p:sldId id="2147327606" r:id="rId28"/>
    <p:sldId id="2147327580" r:id="rId29"/>
    <p:sldId id="2147327604" r:id="rId30"/>
    <p:sldId id="2147327640" r:id="rId31"/>
    <p:sldId id="2147327611" r:id="rId32"/>
    <p:sldId id="2147327623" r:id="rId33"/>
    <p:sldId id="2147327583" r:id="rId34"/>
    <p:sldId id="2147327612" r:id="rId35"/>
    <p:sldId id="2147327613" r:id="rId36"/>
    <p:sldId id="2147327614" r:id="rId37"/>
    <p:sldId id="2147327595" r:id="rId38"/>
    <p:sldId id="2147327649" r:id="rId39"/>
    <p:sldId id="2147327597" r:id="rId40"/>
    <p:sldId id="2147327588" r:id="rId41"/>
    <p:sldId id="2147327598" r:id="rId42"/>
    <p:sldId id="2147327636" r:id="rId43"/>
    <p:sldId id="2147327592" r:id="rId44"/>
    <p:sldId id="2147327632" r:id="rId45"/>
    <p:sldId id="2147327593" r:id="rId46"/>
    <p:sldId id="2147327651" r:id="rId47"/>
    <p:sldId id="2147327601" r:id="rId48"/>
    <p:sldId id="2147327603" r:id="rId49"/>
    <p:sldId id="2147327605" r:id="rId50"/>
    <p:sldId id="2147327652" r:id="rId51"/>
    <p:sldId id="1836" r:id="rId52"/>
    <p:sldId id="743" r:id="rId53"/>
    <p:sldId id="2147327644" r:id="rId54"/>
    <p:sldId id="1736" r:id="rId55"/>
    <p:sldId id="1845"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363978-593C-497C-1A28-B2866C017889}" name="Lauren Fraulo" initials="LF" userId="S::Lauren.Fraulo@safalpartners.com::d323c613-e09b-4858-ba6f-779347ece142" providerId="AD"/>
  <p188:author id="{B101EA7F-1F1D-244E-742F-E90126A525B5}" name="Nicole Bentley" initials="NB" userId="S::nicole.bentley@safalpartners.com::b5d2ff4a-3540-4f74-b30b-a131ee334a37" providerId="AD"/>
  <p188:author id="{BC893E9E-C5D7-7C6B-35B2-1E3360190E99}" name="Stacy OKeefe" initials="SO" userId="S::stacy.okeefe@safalpartners.com::5563009d-0437-4d00-98a2-542f8836308c" providerId="AD"/>
  <p188:author id="{8885EAF5-A2DF-7948-9D26-6EB82AE714C3}" name="Colleen Beck" initials="" userId="S::colleen.beck@safalpartners.com::ba75c042-afab-452f-9300-eeb2d9ca8f1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1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B7E38E-39B4-3825-8798-6A7081DBF31B}" v="7" dt="2025-03-10T20:24:20.279"/>
    <p1510:client id="{D1592C9D-8206-42DF-92C2-A85E95B8AA47}" v="1" dt="2025-05-30T13:37:58.4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900" autoAdjust="0"/>
    <p:restoredTop sz="86414" autoAdjust="0"/>
  </p:normalViewPr>
  <p:slideViewPr>
    <p:cSldViewPr snapToGrid="0">
      <p:cViewPr varScale="1">
        <p:scale>
          <a:sx n="64" d="100"/>
          <a:sy n="64" d="100"/>
        </p:scale>
        <p:origin x="220" y="48"/>
      </p:cViewPr>
      <p:guideLst/>
    </p:cSldViewPr>
  </p:slideViewPr>
  <p:outlineViewPr>
    <p:cViewPr>
      <p:scale>
        <a:sx n="33" d="100"/>
        <a:sy n="33" d="100"/>
      </p:scale>
      <p:origin x="0" y="-13157"/>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notesMaster" Target="notesMasters/notesMaster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D01C4D-BEC8-4C75-8D20-5125F9685E78}" type="datetimeFigureOut">
              <a:rPr lang="en-US" smtClean="0"/>
              <a:t>5/30/2025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BF49F2-BC7C-4CCE-ABE3-7F924B16A0F8}" type="slidenum">
              <a:rPr lang="en-US" smtClean="0"/>
              <a:t>‹#›</a:t>
            </a:fld>
            <a:endParaRPr lang="en-US"/>
          </a:p>
        </p:txBody>
      </p:sp>
    </p:spTree>
    <p:extLst>
      <p:ext uri="{BB962C8B-B14F-4D97-AF65-F5344CB8AC3E}">
        <p14:creationId xmlns:p14="http://schemas.microsoft.com/office/powerpoint/2010/main" val="3479147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710066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CCBF49F2-BC7C-4CCE-ABE3-7F924B16A0F8}" type="slidenum">
              <a:rPr lang="en-US" smtClean="0"/>
              <a:t>11</a:t>
            </a:fld>
            <a:endParaRPr lang="en-US"/>
          </a:p>
        </p:txBody>
      </p:sp>
    </p:spTree>
    <p:extLst>
      <p:ext uri="{BB962C8B-B14F-4D97-AF65-F5344CB8AC3E}">
        <p14:creationId xmlns:p14="http://schemas.microsoft.com/office/powerpoint/2010/main" val="1903410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79495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897E4-C425-EAC0-6A09-509BFE6F63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F2D0E8-DFA1-CDBC-A0D0-221672B2CC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DFF904-5894-822A-7B4B-63DD9E91A13F}"/>
              </a:ext>
            </a:extLst>
          </p:cNvPr>
          <p:cNvSpPr>
            <a:spLocks noGrp="1"/>
          </p:cNvSpPr>
          <p:nvPr>
            <p:ph type="body" idx="1"/>
          </p:nvPr>
        </p:nvSpPr>
        <p:spPr/>
        <p:txBody>
          <a:bodyPr/>
          <a:lstStyle/>
          <a:p>
            <a:pPr>
              <a:lnSpc>
                <a:spcPct val="114999"/>
              </a:lnSpc>
              <a:spcAft>
                <a:spcPts val="800"/>
              </a:spcAft>
            </a:pPr>
            <a:endParaRPr lang="en-US" dirty="0">
              <a:ea typeface="Calibri"/>
              <a:cs typeface="Calibri"/>
            </a:endParaRPr>
          </a:p>
        </p:txBody>
      </p:sp>
      <p:sp>
        <p:nvSpPr>
          <p:cNvPr id="4" name="Slide Number Placeholder 3">
            <a:extLst>
              <a:ext uri="{FF2B5EF4-FFF2-40B4-BE49-F238E27FC236}">
                <a16:creationId xmlns:a16="http://schemas.microsoft.com/office/drawing/2014/main" id="{D87A2E3A-3A24-D360-887F-5C9F4C95322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3E7BEF-8FBD-4D5A-8E0B-C951ABFD95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2063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5591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73022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769334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238779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387009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016461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04939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2F3256-0F80-4475-8BEB-548FAFFD8D9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447923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247391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97551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042413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750875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249957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427996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721860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984218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514605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49839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2F87B3-AEC0-4A48-9BB8-61B7C21FDCE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916104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599598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407496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711946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BF49F2-BC7C-4CCE-ABE3-7F924B16A0F8}" type="slidenum">
              <a:rPr lang="en-US" smtClean="0"/>
              <a:t>40</a:t>
            </a:fld>
            <a:endParaRPr lang="en-US"/>
          </a:p>
        </p:txBody>
      </p:sp>
    </p:spTree>
    <p:extLst>
      <p:ext uri="{BB962C8B-B14F-4D97-AF65-F5344CB8AC3E}">
        <p14:creationId xmlns:p14="http://schemas.microsoft.com/office/powerpoint/2010/main" val="19983830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321546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5397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010538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1eef3b86655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1eef3b86655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5000"/>
              </a:lnSpc>
              <a:spcBef>
                <a:spcPts val="1800"/>
              </a:spcBef>
              <a:spcAft>
                <a:spcPts val="0"/>
              </a:spcAft>
              <a:buClr>
                <a:schemeClr val="dk1"/>
              </a:buClr>
              <a:buSzPts val="1100"/>
              <a:buFont typeface="Arial"/>
              <a:buNone/>
            </a:pPr>
            <a:endParaRPr lang="en-US" dirty="0">
              <a:solidFill>
                <a:srgbClr val="242021"/>
              </a:solidFill>
            </a:endParaRPr>
          </a:p>
        </p:txBody>
      </p:sp>
      <p:sp>
        <p:nvSpPr>
          <p:cNvPr id="330" name="Google Shape;330;g1eef3b86655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46</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28019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a:extLst>
            <a:ext uri="{FF2B5EF4-FFF2-40B4-BE49-F238E27FC236}">
              <a16:creationId xmlns:a16="http://schemas.microsoft.com/office/drawing/2014/main" id="{99BC9CF4-8696-D9FB-C429-7C49620CA760}"/>
            </a:ext>
          </a:extLst>
        </p:cNvPr>
        <p:cNvGrpSpPr/>
        <p:nvPr/>
      </p:nvGrpSpPr>
      <p:grpSpPr>
        <a:xfrm>
          <a:off x="0" y="0"/>
          <a:ext cx="0" cy="0"/>
          <a:chOff x="0" y="0"/>
          <a:chExt cx="0" cy="0"/>
        </a:xfrm>
      </p:grpSpPr>
      <p:sp>
        <p:nvSpPr>
          <p:cNvPr id="328" name="Google Shape;328;g1eef3b86655_2_0:notes">
            <a:extLst>
              <a:ext uri="{FF2B5EF4-FFF2-40B4-BE49-F238E27FC236}">
                <a16:creationId xmlns:a16="http://schemas.microsoft.com/office/drawing/2014/main" id="{ABF5E5A2-5D52-BB3D-4EFB-D253D22E9F5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1eef3b86655_2_0:notes">
            <a:extLst>
              <a:ext uri="{FF2B5EF4-FFF2-40B4-BE49-F238E27FC236}">
                <a16:creationId xmlns:a16="http://schemas.microsoft.com/office/drawing/2014/main" id="{D0F44EC5-51D1-27CB-C1FA-2891DED85818}"/>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5000"/>
              </a:lnSpc>
              <a:spcBef>
                <a:spcPts val="1800"/>
              </a:spcBef>
              <a:spcAft>
                <a:spcPts val="0"/>
              </a:spcAft>
              <a:buClr>
                <a:schemeClr val="dk1"/>
              </a:buClr>
              <a:buSzPts val="1100"/>
              <a:buFont typeface="Arial"/>
              <a:buNone/>
            </a:pPr>
            <a:endParaRPr lang="en-US" dirty="0">
              <a:solidFill>
                <a:srgbClr val="242021"/>
              </a:solidFill>
            </a:endParaRPr>
          </a:p>
        </p:txBody>
      </p:sp>
      <p:sp>
        <p:nvSpPr>
          <p:cNvPr id="330" name="Google Shape;330;g1eef3b86655_2_0:notes">
            <a:extLst>
              <a:ext uri="{FF2B5EF4-FFF2-40B4-BE49-F238E27FC236}">
                <a16:creationId xmlns:a16="http://schemas.microsoft.com/office/drawing/2014/main" id="{8B12AD62-D316-28E1-527E-CFBDDB40A395}"/>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47</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23719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2F87B3-AEC0-4A48-9BB8-61B7C21FDCE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63481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840363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BF49F2-BC7C-4CCE-ABE3-7F924B16A0F8}" type="slidenum">
              <a:rPr lang="en-US" smtClean="0"/>
              <a:t>49</a:t>
            </a:fld>
            <a:endParaRPr lang="en-US"/>
          </a:p>
        </p:txBody>
      </p:sp>
    </p:spTree>
    <p:extLst>
      <p:ext uri="{BB962C8B-B14F-4D97-AF65-F5344CB8AC3E}">
        <p14:creationId xmlns:p14="http://schemas.microsoft.com/office/powerpoint/2010/main" val="3060403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77110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92201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82347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01EDA0-9D9F-43FC-AAC8-169467B76D9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9936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CCBF49F2-BC7C-4CCE-ABE3-7F924B16A0F8}" type="slidenum">
              <a:rPr lang="en-US" smtClean="0"/>
              <a:t>10</a:t>
            </a:fld>
            <a:endParaRPr lang="en-US"/>
          </a:p>
        </p:txBody>
      </p:sp>
    </p:spTree>
    <p:extLst>
      <p:ext uri="{BB962C8B-B14F-4D97-AF65-F5344CB8AC3E}">
        <p14:creationId xmlns:p14="http://schemas.microsoft.com/office/powerpoint/2010/main" val="13568570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9.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9.jpe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9.jpe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7.jpe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image" Target="../media/image4.png"/></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7.jpe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7.jpe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7.jpe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7.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7.jpe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7.jpe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7.jpeg"/><Relationship Id="rId4" Type="http://schemas.openxmlformats.org/officeDocument/2006/relationships/image" Target="../media/image4.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7.jpe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10.jpeg"/><Relationship Id="rId4" Type="http://schemas.openxmlformats.org/officeDocument/2006/relationships/image" Target="../media/image4.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image" Target="../media/image4.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0.jpe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10.jpeg"/><Relationship Id="rId4" Type="http://schemas.openxmlformats.org/officeDocument/2006/relationships/image" Target="../media/image4.png"/></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7.jpe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7.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7.jpe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Master" Target="../slideMasters/slideMaster2.xml"/><Relationship Id="rId5" Type="http://schemas.openxmlformats.org/officeDocument/2006/relationships/image" Target="../media/image17.jpeg"/><Relationship Id="rId4" Type="http://schemas.openxmlformats.org/officeDocument/2006/relationships/image" Target="../media/image12.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17.jpe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jpeg"/><Relationship Id="rId1" Type="http://schemas.openxmlformats.org/officeDocument/2006/relationships/slideMaster" Target="../slideMasters/slideMaster2.xml"/><Relationship Id="rId5" Type="http://schemas.openxmlformats.org/officeDocument/2006/relationships/image" Target="../media/image18.jpeg"/><Relationship Id="rId4" Type="http://schemas.openxmlformats.org/officeDocument/2006/relationships/image" Target="../media/image12.pn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9.jpeg"/></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9.jpe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19.jpe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9.jpe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25.png"/><Relationship Id="rId4" Type="http://schemas.openxmlformats.org/officeDocument/2006/relationships/image" Target="../media/image7.jpe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25.png"/><Relationship Id="rId5" Type="http://schemas.openxmlformats.org/officeDocument/2006/relationships/image" Target="../media/image7.jpeg"/><Relationship Id="rId4" Type="http://schemas.openxmlformats.org/officeDocument/2006/relationships/image" Target="../media/image4.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26.png"/><Relationship Id="rId4" Type="http://schemas.openxmlformats.org/officeDocument/2006/relationships/image" Target="../media/image10.jpe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7.jpe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7.jpe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image" Target="../media/image4.pn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0.jpe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image" Target="../media/image4.png"/></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7.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9.jpe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9.jpe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9.jpe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7.jpe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9.jpeg"/></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19.jpeg"/></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9.jpe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9.jpe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9.jpe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9.jpe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7.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9.jpeg"/></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7.jpeg"/></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7.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7.jpeg"/></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image" Target="../media/image2.png"/><Relationship Id="rId4" Type="http://schemas.openxmlformats.org/officeDocument/2006/relationships/image" Target="../media/image7.jpeg"/></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image" Target="../media/image2.png"/><Relationship Id="rId4" Type="http://schemas.openxmlformats.org/officeDocument/2006/relationships/image" Target="../media/image7.jpeg"/></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image" Target="../media/image2.png"/><Relationship Id="rId4" Type="http://schemas.openxmlformats.org/officeDocument/2006/relationships/image" Target="../media/image7.jpeg"/></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image" Target="../media/image7.jpeg"/><Relationship Id="rId4" Type="http://schemas.openxmlformats.org/officeDocument/2006/relationships/image" Target="../media/image4.png"/></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image" Target="../media/image9.png"/><Relationship Id="rId4" Type="http://schemas.openxmlformats.org/officeDocument/2006/relationships/image" Target="../media/image7.jpeg"/></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image" Target="../media/image10.jpe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4.xml"/><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image" Target="../media/image4.png"/></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image" Target="../media/image10.jpeg"/><Relationship Id="rId4" Type="http://schemas.openxmlformats.org/officeDocument/2006/relationships/image" Target="../media/image4.png"/></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17.jpeg"/></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17.jpeg"/></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17.jpeg"/></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Master" Target="../slideMasters/slideMaster4.xml"/><Relationship Id="rId5" Type="http://schemas.openxmlformats.org/officeDocument/2006/relationships/image" Target="../media/image17.jpeg"/><Relationship Id="rId4" Type="http://schemas.openxmlformats.org/officeDocument/2006/relationships/image" Target="../media/image12.png"/></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4.xml"/><Relationship Id="rId5" Type="http://schemas.openxmlformats.org/officeDocument/2006/relationships/image" Target="../media/image9.png"/><Relationship Id="rId4" Type="http://schemas.openxmlformats.org/officeDocument/2006/relationships/image" Target="../media/image17.jpeg"/></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jpeg"/><Relationship Id="rId1" Type="http://schemas.openxmlformats.org/officeDocument/2006/relationships/slideMaster" Target="../slideMasters/slideMaster4.xml"/><Relationship Id="rId5" Type="http://schemas.openxmlformats.org/officeDocument/2006/relationships/image" Target="../media/image18.jpeg"/><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7.jpeg"/></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19.jpeg"/></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19.jpeg"/></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4.xml"/><Relationship Id="rId4" Type="http://schemas.openxmlformats.org/officeDocument/2006/relationships/image" Target="../media/image19.jpeg"/></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19.jpeg"/></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7.jpeg"/></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25.png"/></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image" Target="../media/image25.png"/><Relationship Id="rId4" Type="http://schemas.openxmlformats.org/officeDocument/2006/relationships/image" Target="../media/image7.jpeg"/></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25.png"/></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25.png"/></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25.png"/></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25.png"/></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25.png"/></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4.xml"/><Relationship Id="rId6" Type="http://schemas.openxmlformats.org/officeDocument/2006/relationships/image" Target="../media/image25.png"/><Relationship Id="rId5" Type="http://schemas.openxmlformats.org/officeDocument/2006/relationships/image" Target="../media/image7.jpeg"/><Relationship Id="rId4" Type="http://schemas.openxmlformats.org/officeDocument/2006/relationships/image" Target="../media/image4.png"/></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2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7.jpeg"/></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image" Target="../media/image26.png"/><Relationship Id="rId4" Type="http://schemas.openxmlformats.org/officeDocument/2006/relationships/image" Target="../media/image10.jpeg"/></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25.png"/></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image" Target="../media/image2.png"/><Relationship Id="rId4" Type="http://schemas.openxmlformats.org/officeDocument/2006/relationships/image" Target="../media/image7.jpeg"/></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image" Target="../media/image2.png"/><Relationship Id="rId4" Type="http://schemas.openxmlformats.org/officeDocument/2006/relationships/image" Target="../media/image7.jpeg"/></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7.jpeg"/><Relationship Id="rId4" Type="http://schemas.openxmlformats.org/officeDocument/2006/relationships/image" Target="../media/image4.png"/></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4.xml"/><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image" Target="../media/image4.png"/></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image" Target="../media/image2.png"/><Relationship Id="rId4" Type="http://schemas.openxmlformats.org/officeDocument/2006/relationships/image" Target="../media/image10.jpeg"/></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4.xml"/><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7.jpeg"/></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25.png"/></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27.jpeg"/></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19.jpeg"/></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19.jpeg"/></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19.jpeg"/></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17.jpeg"/></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19.jpe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10.jpeg"/><Relationship Id="rId4" Type="http://schemas.openxmlformats.org/officeDocument/2006/relationships/image" Target="../media/image4.png"/></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4.xml"/><Relationship Id="rId4" Type="http://schemas.openxmlformats.org/officeDocument/2006/relationships/image" Target="../media/image19.jpeg"/></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19.jpeg"/></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19.jpeg"/></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3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19.jpeg"/></Relationships>
</file>

<file path=ppt/slideLayouts/_rels/slideLayout3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19.jpeg"/></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image" Target="../media/image4.png"/></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17.jpeg"/></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7.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10.jpeg"/><Relationship Id="rId4"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7.jpe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7.jpe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7.jpe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Master" Target="../slideMasters/slideMaster1.xml"/><Relationship Id="rId5" Type="http://schemas.openxmlformats.org/officeDocument/2006/relationships/image" Target="../media/image17.jpeg"/><Relationship Id="rId4" Type="http://schemas.openxmlformats.org/officeDocument/2006/relationships/image" Target="../media/image12.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7.jpe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jpeg"/><Relationship Id="rId1" Type="http://schemas.openxmlformats.org/officeDocument/2006/relationships/slideMaster" Target="../slideMasters/slideMaster1.xml"/><Relationship Id="rId5" Type="http://schemas.openxmlformats.org/officeDocument/2006/relationships/image" Target="../media/image18.jpeg"/><Relationship Id="rId4" Type="http://schemas.openxmlformats.org/officeDocument/2006/relationships/image" Target="../media/image12.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9.jpe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9.jpe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19.jpe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9.jpe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25.png"/><Relationship Id="rId4" Type="http://schemas.openxmlformats.org/officeDocument/2006/relationships/image" Target="../media/image7.jpe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7.jpeg"/><Relationship Id="rId4" Type="http://schemas.openxmlformats.org/officeDocument/2006/relationships/image" Target="../media/image4.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26.png"/><Relationship Id="rId4" Type="http://schemas.openxmlformats.org/officeDocument/2006/relationships/image" Target="../media/image10.jpe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7.jpe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7.jpe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0.jpe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image" Target="../media/image4.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7.jpe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9.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9.jpe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9.jpe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7.jpe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9.jpeg"/></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19.jpeg"/></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9.jpeg"/></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7" name="Picture 6" descr="A blue and yellow circle with white text&#10;&#10;Description automatically generated">
            <a:extLst>
              <a:ext uri="{FF2B5EF4-FFF2-40B4-BE49-F238E27FC236}">
                <a16:creationId xmlns:a16="http://schemas.microsoft.com/office/drawing/2014/main" id="{6CA56659-0295-DC49-5CAB-0410A6B632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39842" y="3597734"/>
            <a:ext cx="1244526" cy="1244526"/>
          </a:xfrm>
          <a:prstGeom prst="rect">
            <a:avLst/>
          </a:prstGeom>
        </p:spPr>
      </p:pic>
    </p:spTree>
    <p:extLst>
      <p:ext uri="{BB962C8B-B14F-4D97-AF65-F5344CB8AC3E}">
        <p14:creationId xmlns:p14="http://schemas.microsoft.com/office/powerpoint/2010/main" val="2022796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a:xfrm>
            <a:off x="813319" y="417184"/>
            <a:ext cx="10515600" cy="1325563"/>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0515600" cy="849315"/>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8056" y="-11369"/>
            <a:ext cx="9434557" cy="6861574"/>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Content Placeholder 2">
            <a:extLst>
              <a:ext uri="{FF2B5EF4-FFF2-40B4-BE49-F238E27FC236}">
                <a16:creationId xmlns:a16="http://schemas.microsoft.com/office/drawing/2014/main" id="{FFF41BEB-F878-492E-D4B3-B907E2CCA577}"/>
              </a:ext>
            </a:extLst>
          </p:cNvPr>
          <p:cNvSpPr>
            <a:spLocks noGrp="1"/>
          </p:cNvSpPr>
          <p:nvPr>
            <p:ph sz="half" idx="13"/>
          </p:nvPr>
        </p:nvSpPr>
        <p:spPr>
          <a:xfrm>
            <a:off x="838200" y="2840693"/>
            <a:ext cx="10515600" cy="849315"/>
          </a:xfrm>
        </p:spPr>
        <p:txBody>
          <a:bodyPr/>
          <a:lstStyle/>
          <a:p>
            <a:pPr lvl="0"/>
            <a:endParaRPr lang="en-US"/>
          </a:p>
        </p:txBody>
      </p:sp>
      <p:sp>
        <p:nvSpPr>
          <p:cNvPr id="6" name="Content Placeholder 2">
            <a:extLst>
              <a:ext uri="{FF2B5EF4-FFF2-40B4-BE49-F238E27FC236}">
                <a16:creationId xmlns:a16="http://schemas.microsoft.com/office/drawing/2014/main" id="{5BDAA652-1FCA-1F57-8D28-44CA7435DC21}"/>
              </a:ext>
            </a:extLst>
          </p:cNvPr>
          <p:cNvSpPr>
            <a:spLocks noGrp="1"/>
          </p:cNvSpPr>
          <p:nvPr>
            <p:ph sz="half" idx="14"/>
          </p:nvPr>
        </p:nvSpPr>
        <p:spPr>
          <a:xfrm>
            <a:off x="838200" y="3837505"/>
            <a:ext cx="10515600" cy="849315"/>
          </a:xfrm>
        </p:spPr>
        <p:txBody>
          <a:bodyPr/>
          <a:lstStyle/>
          <a:p>
            <a:pPr lvl="0"/>
            <a:endParaRPr lang="en-US"/>
          </a:p>
        </p:txBody>
      </p:sp>
      <p:sp>
        <p:nvSpPr>
          <p:cNvPr id="7" name="Content Placeholder 2">
            <a:extLst>
              <a:ext uri="{FF2B5EF4-FFF2-40B4-BE49-F238E27FC236}">
                <a16:creationId xmlns:a16="http://schemas.microsoft.com/office/drawing/2014/main" id="{3A4228F0-16C0-3152-47BA-32B41B224FC0}"/>
              </a:ext>
            </a:extLst>
          </p:cNvPr>
          <p:cNvSpPr>
            <a:spLocks noGrp="1"/>
          </p:cNvSpPr>
          <p:nvPr>
            <p:ph sz="half" idx="15"/>
          </p:nvPr>
        </p:nvSpPr>
        <p:spPr>
          <a:xfrm>
            <a:off x="838200" y="4862798"/>
            <a:ext cx="10515600" cy="849315"/>
          </a:xfrm>
        </p:spPr>
        <p:txBody>
          <a:bodyPr/>
          <a:lstStyle/>
          <a:p>
            <a:pPr lvl="0"/>
            <a:endParaRPr lang="en-US"/>
          </a:p>
        </p:txBody>
      </p:sp>
    </p:spTree>
    <p:extLst>
      <p:ext uri="{BB962C8B-B14F-4D97-AF65-F5344CB8AC3E}">
        <p14:creationId xmlns:p14="http://schemas.microsoft.com/office/powerpoint/2010/main" val="28729691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6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4B13F7-CB0C-BCDC-3DEC-5241BFF549FE}"/>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8" name="TextBox 7">
            <a:extLst>
              <a:ext uri="{FF2B5EF4-FFF2-40B4-BE49-F238E27FC236}">
                <a16:creationId xmlns:a16="http://schemas.microsoft.com/office/drawing/2014/main" id="{161B0C1C-3869-A360-F963-62517172C3A6}"/>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39402463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53DAB-D154-0592-B63F-9E1B18C48D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062DA1-082A-7076-60C2-50775661A5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78E9D9-7092-BA53-1946-33C949A99E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344552-A632-B6C1-E423-7C38554E3B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44CF3-30CE-6DF2-4514-CCA08E42AA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97F359-1421-A76E-E7D9-F48AD328CE6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8" name="Footer Placeholder 7">
            <a:extLst>
              <a:ext uri="{FF2B5EF4-FFF2-40B4-BE49-F238E27FC236}">
                <a16:creationId xmlns:a16="http://schemas.microsoft.com/office/drawing/2014/main" id="{CA23331B-CC0E-20B3-852D-452499BCEC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7D6D506-625E-D780-4B00-50F48810BB14}"/>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10" name="TextBox 9">
            <a:extLst>
              <a:ext uri="{FF2B5EF4-FFF2-40B4-BE49-F238E27FC236}">
                <a16:creationId xmlns:a16="http://schemas.microsoft.com/office/drawing/2014/main" id="{49AC0903-9736-7531-288A-CFB5ADF3B51C}"/>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312795984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6" name="TextBox 5">
            <a:extLst>
              <a:ext uri="{FF2B5EF4-FFF2-40B4-BE49-F238E27FC236}">
                <a16:creationId xmlns:a16="http://schemas.microsoft.com/office/drawing/2014/main" id="{EE4174DD-2B90-E1D0-93CE-D957FF64E851}"/>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7202148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BD16E2-1533-CC10-3690-3912CA1E06B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C1A6F6-817B-FDE0-DBD8-0AD413DBFDAE}"/>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99978701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8" name="TextBox 7">
            <a:extLst>
              <a:ext uri="{FF2B5EF4-FFF2-40B4-BE49-F238E27FC236}">
                <a16:creationId xmlns:a16="http://schemas.microsoft.com/office/drawing/2014/main" id="{911D6F16-A202-A2EF-0D01-CBCB7986F8C2}"/>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75746051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8" name="TextBox 7">
            <a:extLst>
              <a:ext uri="{FF2B5EF4-FFF2-40B4-BE49-F238E27FC236}">
                <a16:creationId xmlns:a16="http://schemas.microsoft.com/office/drawing/2014/main" id="{FD791BC2-14B4-978E-B7E7-68B0BE7E2FA9}"/>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336157245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7" name="TextBox 6">
            <a:extLst>
              <a:ext uri="{FF2B5EF4-FFF2-40B4-BE49-F238E27FC236}">
                <a16:creationId xmlns:a16="http://schemas.microsoft.com/office/drawing/2014/main" id="{7C3BDD13-E3F4-F209-CF9B-285C84EF2A25}"/>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198603415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7" name="TextBox 6">
            <a:extLst>
              <a:ext uri="{FF2B5EF4-FFF2-40B4-BE49-F238E27FC236}">
                <a16:creationId xmlns:a16="http://schemas.microsoft.com/office/drawing/2014/main" id="{56B62C59-6296-3BBC-D3F5-6F285CA02D6D}"/>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422129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11D71D3-BA26-3345-8BD5-73D532948D0B}"/>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pPr algn="l"/>
            <a:fld id="{D61AABEC-672F-4B68-B914-690DA978312C}" type="slidenum">
              <a:rPr lang="en-US" smtClean="0"/>
              <a:pPr algn="l"/>
              <a:t>‹#›</a:t>
            </a:fld>
            <a:r>
              <a:rPr lang="en-US"/>
              <a:t> </a:t>
            </a:r>
          </a:p>
        </p:txBody>
      </p:sp>
      <p:sp>
        <p:nvSpPr>
          <p:cNvPr id="2" name="TextBox 1">
            <a:extLst>
              <a:ext uri="{FF2B5EF4-FFF2-40B4-BE49-F238E27FC236}">
                <a16:creationId xmlns:a16="http://schemas.microsoft.com/office/drawing/2014/main" id="{6FD6DB66-0C95-5271-4268-830EB859727A}"/>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357135035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6350" y="2312237"/>
            <a:ext cx="12192000" cy="2233526"/>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6350" y="2"/>
            <a:ext cx="99230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1545021" y="2856691"/>
            <a:ext cx="8935895" cy="1040545"/>
          </a:xfrm>
        </p:spPr>
        <p:txBody>
          <a:bodyPr>
            <a:normAutofit/>
          </a:bodyPr>
          <a:lstStyle>
            <a:lvl1pPr marL="0" indent="0" algn="ctr">
              <a:buNone/>
              <a:defRPr sz="4400">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450212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3" y="2055813"/>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
        <p:nvSpPr>
          <p:cNvPr id="24" name="Rectangle 23">
            <a:extLst>
              <a:ext uri="{FF2B5EF4-FFF2-40B4-BE49-F238E27FC236}">
                <a16:creationId xmlns:a16="http://schemas.microsoft.com/office/drawing/2014/main" id="{4C84095B-9F34-010E-D6F7-B9B8154F81D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blue and yellow circle with white text&#10;&#10;Description automatically generated">
            <a:extLst>
              <a:ext uri="{FF2B5EF4-FFF2-40B4-BE49-F238E27FC236}">
                <a16:creationId xmlns:a16="http://schemas.microsoft.com/office/drawing/2014/main" id="{12175602-6169-FEE5-7592-962830B7F9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10314525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6"/>
            <a:ext cx="6267680" cy="61777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6"/>
            <a:ext cx="3778250" cy="1007516"/>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891108" y="3620856"/>
            <a:ext cx="4335462" cy="868362"/>
          </a:xfrm>
        </p:spPr>
        <p:txBody>
          <a:bodyPr/>
          <a:lstStyle>
            <a:lvl1pPr marL="0" indent="0">
              <a:buNone/>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1" name="Text Placeholder 9">
            <a:extLst>
              <a:ext uri="{FF2B5EF4-FFF2-40B4-BE49-F238E27FC236}">
                <a16:creationId xmlns:a16="http://schemas.microsoft.com/office/drawing/2014/main" id="{6D49950D-3C86-0D50-D318-CFF32E55CF2A}"/>
              </a:ext>
            </a:extLst>
          </p:cNvPr>
          <p:cNvSpPr>
            <a:spLocks noGrp="1"/>
          </p:cNvSpPr>
          <p:nvPr>
            <p:ph type="body" sz="quarter" idx="15" hasCustomPrompt="1"/>
          </p:nvPr>
        </p:nvSpPr>
        <p:spPr>
          <a:xfrm>
            <a:off x="891108" y="2597946"/>
            <a:ext cx="4335462" cy="868362"/>
          </a:xfrm>
        </p:spPr>
        <p:txBody>
          <a:bodyPr/>
          <a:lstStyle>
            <a:lvl1pPr marL="0" indent="0">
              <a:buNone/>
              <a:defRPr/>
            </a:lvl1pPr>
          </a:lstStyle>
          <a:p>
            <a:pPr lvl="0"/>
            <a:r>
              <a:rPr lang="en-US"/>
              <a:t>Click to add text</a:t>
            </a:r>
          </a:p>
        </p:txBody>
      </p:sp>
      <p:sp>
        <p:nvSpPr>
          <p:cNvPr id="13" name="Text Placeholder 9">
            <a:extLst>
              <a:ext uri="{FF2B5EF4-FFF2-40B4-BE49-F238E27FC236}">
                <a16:creationId xmlns:a16="http://schemas.microsoft.com/office/drawing/2014/main" id="{CF093C8B-73C9-689E-87DB-2E68ADC4BB1C}"/>
              </a:ext>
            </a:extLst>
          </p:cNvPr>
          <p:cNvSpPr>
            <a:spLocks noGrp="1"/>
          </p:cNvSpPr>
          <p:nvPr>
            <p:ph type="body" sz="quarter" idx="16" hasCustomPrompt="1"/>
          </p:nvPr>
        </p:nvSpPr>
        <p:spPr>
          <a:xfrm>
            <a:off x="838200" y="4643766"/>
            <a:ext cx="4335462" cy="868362"/>
          </a:xfrm>
        </p:spPr>
        <p:txBody>
          <a:bodyPr/>
          <a:lstStyle>
            <a:lvl1pPr marL="0" indent="0">
              <a:buNone/>
              <a:defRPr/>
            </a:lvl1pPr>
          </a:lstStyle>
          <a:p>
            <a:pPr lvl="0"/>
            <a:r>
              <a:rPr lang="en-US"/>
              <a:t>Click to add text</a:t>
            </a:r>
          </a:p>
        </p:txBody>
      </p:sp>
      <p:sp>
        <p:nvSpPr>
          <p:cNvPr id="14" name="Text Placeholder 9">
            <a:extLst>
              <a:ext uri="{FF2B5EF4-FFF2-40B4-BE49-F238E27FC236}">
                <a16:creationId xmlns:a16="http://schemas.microsoft.com/office/drawing/2014/main" id="{3F1970FE-478D-C0A2-55E7-31297F174C99}"/>
              </a:ext>
            </a:extLst>
          </p:cNvPr>
          <p:cNvSpPr>
            <a:spLocks noGrp="1"/>
          </p:cNvSpPr>
          <p:nvPr>
            <p:ph type="body" sz="quarter" idx="17" hasCustomPrompt="1"/>
          </p:nvPr>
        </p:nvSpPr>
        <p:spPr>
          <a:xfrm>
            <a:off x="6965432" y="3866004"/>
            <a:ext cx="4335462" cy="868362"/>
          </a:xfrm>
        </p:spPr>
        <p:txBody>
          <a:bodyPr/>
          <a:lstStyle>
            <a:lvl1pPr marL="0" indent="0">
              <a:buNone/>
              <a:defRPr/>
            </a:lvl1pPr>
          </a:lstStyle>
          <a:p>
            <a:pPr lvl="0"/>
            <a:r>
              <a:rPr lang="en-US"/>
              <a:t>Click to add text</a:t>
            </a:r>
          </a:p>
        </p:txBody>
      </p:sp>
    </p:spTree>
    <p:extLst>
      <p:ext uri="{BB962C8B-B14F-4D97-AF65-F5344CB8AC3E}">
        <p14:creationId xmlns:p14="http://schemas.microsoft.com/office/powerpoint/2010/main" val="9796239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Large Title w 6 columns">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514732" y="1825625"/>
            <a:ext cx="1816592" cy="4351338"/>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040886" y="1888331"/>
            <a:ext cx="1831844" cy="4351338"/>
          </a:xfrm>
        </p:spPr>
        <p:txBody>
          <a:bodyPr/>
          <a:lstStyle/>
          <a:p>
            <a:pPr lvl="0"/>
            <a:r>
              <a:rPr lang="en-US"/>
              <a:t>Click to edit Master text styles</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a:srcRect/>
          <a:stretch/>
        </p:blipFill>
        <p:spPr>
          <a:xfrm>
            <a:off x="0"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E440E10D-6D1C-6147-FD90-85895F929A5F}"/>
              </a:ext>
            </a:extLst>
          </p:cNvPr>
          <p:cNvSpPr>
            <a:spLocks noGrp="1"/>
          </p:cNvSpPr>
          <p:nvPr>
            <p:ph sz="half" idx="13"/>
          </p:nvPr>
        </p:nvSpPr>
        <p:spPr>
          <a:xfrm>
            <a:off x="2458592" y="1846701"/>
            <a:ext cx="1677848" cy="4351338"/>
          </a:xfrm>
        </p:spPr>
        <p:txBody>
          <a:bodyPr/>
          <a:lstStyle/>
          <a:p>
            <a:pPr lvl="0"/>
            <a:r>
              <a:rPr lang="en-US"/>
              <a:t>Click to edit Master text styles</a:t>
            </a:r>
          </a:p>
        </p:txBody>
      </p:sp>
      <p:sp>
        <p:nvSpPr>
          <p:cNvPr id="14" name="Content Placeholder 2">
            <a:extLst>
              <a:ext uri="{FF2B5EF4-FFF2-40B4-BE49-F238E27FC236}">
                <a16:creationId xmlns:a16="http://schemas.microsoft.com/office/drawing/2014/main" id="{073B42B2-763A-FE8C-06EB-45F87526C7F7}"/>
              </a:ext>
            </a:extLst>
          </p:cNvPr>
          <p:cNvSpPr>
            <a:spLocks noGrp="1"/>
          </p:cNvSpPr>
          <p:nvPr>
            <p:ph sz="half" idx="14"/>
          </p:nvPr>
        </p:nvSpPr>
        <p:spPr>
          <a:xfrm>
            <a:off x="4267754" y="1888331"/>
            <a:ext cx="1687515" cy="4351338"/>
          </a:xfrm>
        </p:spPr>
        <p:txBody>
          <a:bodyPr/>
          <a:lstStyle/>
          <a:p>
            <a:pPr lvl="0"/>
            <a:r>
              <a:rPr lang="en-US"/>
              <a:t>Click to edit Master text styles</a:t>
            </a:r>
          </a:p>
        </p:txBody>
      </p:sp>
      <p:sp>
        <p:nvSpPr>
          <p:cNvPr id="15" name="Content Placeholder 3">
            <a:extLst>
              <a:ext uri="{FF2B5EF4-FFF2-40B4-BE49-F238E27FC236}">
                <a16:creationId xmlns:a16="http://schemas.microsoft.com/office/drawing/2014/main" id="{F0AD4A6B-0625-05F5-FB69-D576479408B0}"/>
              </a:ext>
            </a:extLst>
          </p:cNvPr>
          <p:cNvSpPr>
            <a:spLocks noGrp="1"/>
          </p:cNvSpPr>
          <p:nvPr>
            <p:ph sz="half" idx="15"/>
          </p:nvPr>
        </p:nvSpPr>
        <p:spPr>
          <a:xfrm>
            <a:off x="8004044" y="1879600"/>
            <a:ext cx="1831844" cy="4351338"/>
          </a:xfrm>
        </p:spPr>
        <p:txBody>
          <a:bodyPr/>
          <a:lstStyle/>
          <a:p>
            <a:pPr lvl="0"/>
            <a:r>
              <a:rPr lang="en-US"/>
              <a:t>Click to edit Master text styles</a:t>
            </a:r>
          </a:p>
        </p:txBody>
      </p:sp>
      <p:sp>
        <p:nvSpPr>
          <p:cNvPr id="16" name="Content Placeholder 3">
            <a:extLst>
              <a:ext uri="{FF2B5EF4-FFF2-40B4-BE49-F238E27FC236}">
                <a16:creationId xmlns:a16="http://schemas.microsoft.com/office/drawing/2014/main" id="{01CE14F5-B4BA-B117-E289-A0B88CE778DE}"/>
              </a:ext>
            </a:extLst>
          </p:cNvPr>
          <p:cNvSpPr>
            <a:spLocks noGrp="1"/>
          </p:cNvSpPr>
          <p:nvPr>
            <p:ph sz="half" idx="16"/>
          </p:nvPr>
        </p:nvSpPr>
        <p:spPr>
          <a:xfrm>
            <a:off x="9809161" y="1888331"/>
            <a:ext cx="1831844" cy="4351338"/>
          </a:xfrm>
        </p:spPr>
        <p:txBody>
          <a:bodyPr/>
          <a:lstStyle/>
          <a:p>
            <a:pPr lvl="0"/>
            <a:r>
              <a:rPr lang="en-US"/>
              <a:t>Click to edit Master text styles</a:t>
            </a:r>
          </a:p>
        </p:txBody>
      </p:sp>
    </p:spTree>
    <p:extLst>
      <p:ext uri="{BB962C8B-B14F-4D97-AF65-F5344CB8AC3E}">
        <p14:creationId xmlns:p14="http://schemas.microsoft.com/office/powerpoint/2010/main" val="263699084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a:xfrm>
            <a:off x="8610600" y="6356350"/>
            <a:ext cx="2743200" cy="365125"/>
          </a:xfrm>
          <a:prstGeom prst="rect">
            <a:avLst/>
          </a:prstGeom>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413339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6"/>
            <a:ext cx="6267680" cy="61777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6"/>
            <a:ext cx="3778250" cy="1007516"/>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891108" y="3620856"/>
            <a:ext cx="4335462" cy="868362"/>
          </a:xfrm>
        </p:spPr>
        <p:txBody>
          <a:bodyPr/>
          <a:lstStyle>
            <a:lvl1pPr marL="0" indent="0">
              <a:buNone/>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1" name="Text Placeholder 9">
            <a:extLst>
              <a:ext uri="{FF2B5EF4-FFF2-40B4-BE49-F238E27FC236}">
                <a16:creationId xmlns:a16="http://schemas.microsoft.com/office/drawing/2014/main" id="{6D49950D-3C86-0D50-D318-CFF32E55CF2A}"/>
              </a:ext>
            </a:extLst>
          </p:cNvPr>
          <p:cNvSpPr>
            <a:spLocks noGrp="1"/>
          </p:cNvSpPr>
          <p:nvPr>
            <p:ph type="body" sz="quarter" idx="15" hasCustomPrompt="1"/>
          </p:nvPr>
        </p:nvSpPr>
        <p:spPr>
          <a:xfrm>
            <a:off x="891108" y="2597946"/>
            <a:ext cx="4335462" cy="868362"/>
          </a:xfrm>
        </p:spPr>
        <p:txBody>
          <a:bodyPr/>
          <a:lstStyle>
            <a:lvl1pPr marL="0" indent="0">
              <a:buNone/>
              <a:defRPr/>
            </a:lvl1pPr>
          </a:lstStyle>
          <a:p>
            <a:pPr lvl="0"/>
            <a:r>
              <a:rPr lang="en-US"/>
              <a:t>Click to add text</a:t>
            </a:r>
          </a:p>
        </p:txBody>
      </p:sp>
      <p:sp>
        <p:nvSpPr>
          <p:cNvPr id="13" name="Text Placeholder 9">
            <a:extLst>
              <a:ext uri="{FF2B5EF4-FFF2-40B4-BE49-F238E27FC236}">
                <a16:creationId xmlns:a16="http://schemas.microsoft.com/office/drawing/2014/main" id="{CF093C8B-73C9-689E-87DB-2E68ADC4BB1C}"/>
              </a:ext>
            </a:extLst>
          </p:cNvPr>
          <p:cNvSpPr>
            <a:spLocks noGrp="1"/>
          </p:cNvSpPr>
          <p:nvPr>
            <p:ph type="body" sz="quarter" idx="16" hasCustomPrompt="1"/>
          </p:nvPr>
        </p:nvSpPr>
        <p:spPr>
          <a:xfrm>
            <a:off x="838200" y="4643766"/>
            <a:ext cx="4335462" cy="868362"/>
          </a:xfrm>
        </p:spPr>
        <p:txBody>
          <a:bodyPr/>
          <a:lstStyle>
            <a:lvl1pPr marL="0" indent="0">
              <a:buNone/>
              <a:defRPr/>
            </a:lvl1pPr>
          </a:lstStyle>
          <a:p>
            <a:pPr lvl="0"/>
            <a:r>
              <a:rPr lang="en-US"/>
              <a:t>Click to add text</a:t>
            </a:r>
          </a:p>
        </p:txBody>
      </p:sp>
      <p:sp>
        <p:nvSpPr>
          <p:cNvPr id="14" name="Text Placeholder 9">
            <a:extLst>
              <a:ext uri="{FF2B5EF4-FFF2-40B4-BE49-F238E27FC236}">
                <a16:creationId xmlns:a16="http://schemas.microsoft.com/office/drawing/2014/main" id="{3F1970FE-478D-C0A2-55E7-31297F174C99}"/>
              </a:ext>
            </a:extLst>
          </p:cNvPr>
          <p:cNvSpPr>
            <a:spLocks noGrp="1"/>
          </p:cNvSpPr>
          <p:nvPr>
            <p:ph type="body" sz="quarter" idx="17" hasCustomPrompt="1"/>
          </p:nvPr>
        </p:nvSpPr>
        <p:spPr>
          <a:xfrm>
            <a:off x="6965432" y="3866004"/>
            <a:ext cx="4335462" cy="868362"/>
          </a:xfrm>
        </p:spPr>
        <p:txBody>
          <a:bodyPr/>
          <a:lstStyle>
            <a:lvl1pPr marL="0" indent="0">
              <a:buNone/>
              <a:defRPr/>
            </a:lvl1pPr>
          </a:lstStyle>
          <a:p>
            <a:pPr lvl="0"/>
            <a:r>
              <a:rPr lang="en-US"/>
              <a:t>Click to add text</a:t>
            </a:r>
          </a:p>
        </p:txBody>
      </p:sp>
      <p:sp>
        <p:nvSpPr>
          <p:cNvPr id="6" name="Text Placeholder 9">
            <a:extLst>
              <a:ext uri="{FF2B5EF4-FFF2-40B4-BE49-F238E27FC236}">
                <a16:creationId xmlns:a16="http://schemas.microsoft.com/office/drawing/2014/main" id="{4097EB1E-69C8-DC9C-243A-13EB147A7FDD}"/>
              </a:ext>
            </a:extLst>
          </p:cNvPr>
          <p:cNvSpPr>
            <a:spLocks noGrp="1"/>
          </p:cNvSpPr>
          <p:nvPr>
            <p:ph type="body" sz="quarter" idx="18" hasCustomPrompt="1"/>
          </p:nvPr>
        </p:nvSpPr>
        <p:spPr>
          <a:xfrm>
            <a:off x="6965432" y="4898866"/>
            <a:ext cx="4335462" cy="868362"/>
          </a:xfrm>
        </p:spPr>
        <p:txBody>
          <a:bodyPr/>
          <a:lstStyle>
            <a:lvl1pPr marL="0" indent="0">
              <a:buNone/>
              <a:defRPr/>
            </a:lvl1pPr>
          </a:lstStyle>
          <a:p>
            <a:pPr lvl="0"/>
            <a:r>
              <a:rPr lang="en-US"/>
              <a:t>Click to add text</a:t>
            </a:r>
          </a:p>
        </p:txBody>
      </p:sp>
    </p:spTree>
    <p:extLst>
      <p:ext uri="{BB962C8B-B14F-4D97-AF65-F5344CB8AC3E}">
        <p14:creationId xmlns:p14="http://schemas.microsoft.com/office/powerpoint/2010/main" val="23010989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r>
              <a:rPr lang="en-US"/>
              <a:t> </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6" y="5726437"/>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9" name="Content Placeholder 2">
            <a:extLst>
              <a:ext uri="{FF2B5EF4-FFF2-40B4-BE49-F238E27FC236}">
                <a16:creationId xmlns:a16="http://schemas.microsoft.com/office/drawing/2014/main" id="{D7977C82-B5B4-FC48-AB8C-91EAA6119067}"/>
              </a:ext>
            </a:extLst>
          </p:cNvPr>
          <p:cNvSpPr>
            <a:spLocks noGrp="1"/>
          </p:cNvSpPr>
          <p:nvPr>
            <p:ph idx="12" hasCustomPrompt="1"/>
          </p:nvPr>
        </p:nvSpPr>
        <p:spPr>
          <a:xfrm>
            <a:off x="838200" y="1448001"/>
            <a:ext cx="105064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0" name="Title 1">
            <a:extLst>
              <a:ext uri="{FF2B5EF4-FFF2-40B4-BE49-F238E27FC236}">
                <a16:creationId xmlns:a16="http://schemas.microsoft.com/office/drawing/2014/main" id="{77B169F6-E67B-9142-BD40-8381CE5BFA77}"/>
              </a:ext>
            </a:extLst>
          </p:cNvPr>
          <p:cNvSpPr>
            <a:spLocks noGrp="1"/>
          </p:cNvSpPr>
          <p:nvPr>
            <p:ph type="title" hasCustomPrompt="1"/>
          </p:nvPr>
        </p:nvSpPr>
        <p:spPr>
          <a:xfrm>
            <a:off x="838200" y="556051"/>
            <a:ext cx="10678512" cy="480131"/>
          </a:xfrm>
        </p:spPr>
        <p:txBody>
          <a:bodyPr anchor="t" anchorCtr="0">
            <a:spAutoFit/>
          </a:bodyPr>
          <a:lstStyle>
            <a:lvl1pPr>
              <a:defRPr sz="2800" b="0">
                <a:solidFill>
                  <a:schemeClr val="tx1">
                    <a:lumMod val="65000"/>
                    <a:lumOff val="35000"/>
                  </a:schemeClr>
                </a:solidFill>
              </a:defRPr>
            </a:lvl1pPr>
          </a:lstStyle>
          <a:p>
            <a:r>
              <a:rPr lang="en-US"/>
              <a:t>CLICK TO EDIT MASTER TITLE STYLE</a:t>
            </a:r>
          </a:p>
        </p:txBody>
      </p:sp>
      <p:sp>
        <p:nvSpPr>
          <p:cNvPr id="2" name="TextBox 1">
            <a:extLst>
              <a:ext uri="{FF2B5EF4-FFF2-40B4-BE49-F238E27FC236}">
                <a16:creationId xmlns:a16="http://schemas.microsoft.com/office/drawing/2014/main" id="{4785CA9F-B16B-F4E5-EAFF-80776B025DF2}"/>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421877640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3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2985437"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0ED1EE2-E789-F2FE-FCC8-A348E3A6064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219325" y="5952744"/>
            <a:ext cx="791336" cy="791336"/>
          </a:xfrm>
          <a:prstGeom prst="rect">
            <a:avLst/>
          </a:prstGeom>
        </p:spPr>
      </p:pic>
      <p:sp>
        <p:nvSpPr>
          <p:cNvPr id="14" name="Text Placeholder 13">
            <a:extLst>
              <a:ext uri="{FF2B5EF4-FFF2-40B4-BE49-F238E27FC236}">
                <a16:creationId xmlns:a16="http://schemas.microsoft.com/office/drawing/2014/main" id="{F3688A95-63CB-0719-9674-A3932A01FFC1}"/>
              </a:ext>
            </a:extLst>
          </p:cNvPr>
          <p:cNvSpPr>
            <a:spLocks noGrp="1"/>
          </p:cNvSpPr>
          <p:nvPr>
            <p:ph type="body" sz="quarter" idx="13"/>
          </p:nvPr>
        </p:nvSpPr>
        <p:spPr>
          <a:xfrm>
            <a:off x="1313370" y="4470019"/>
            <a:ext cx="4419600" cy="1346200"/>
          </a:xfrm>
        </p:spPr>
        <p:txBody>
          <a:bodyPr/>
          <a:lstStyle/>
          <a:p>
            <a:pPr lvl="0"/>
            <a:r>
              <a:rPr lang="en-US"/>
              <a:t>Click to edit Master text styles</a:t>
            </a:r>
          </a:p>
        </p:txBody>
      </p:sp>
      <p:sp>
        <p:nvSpPr>
          <p:cNvPr id="16" name="Text Placeholder 13">
            <a:extLst>
              <a:ext uri="{FF2B5EF4-FFF2-40B4-BE49-F238E27FC236}">
                <a16:creationId xmlns:a16="http://schemas.microsoft.com/office/drawing/2014/main" id="{38340442-6FC7-4258-DAB0-5ACC257A8B27}"/>
              </a:ext>
            </a:extLst>
          </p:cNvPr>
          <p:cNvSpPr>
            <a:spLocks noGrp="1"/>
          </p:cNvSpPr>
          <p:nvPr>
            <p:ph type="body" sz="quarter" idx="14"/>
          </p:nvPr>
        </p:nvSpPr>
        <p:spPr>
          <a:xfrm>
            <a:off x="6858000" y="4473574"/>
            <a:ext cx="4419600" cy="1346200"/>
          </a:xfrm>
        </p:spPr>
        <p:txBody>
          <a:bodyPr/>
          <a:lstStyle/>
          <a:p>
            <a:pPr lvl="0"/>
            <a:r>
              <a:rPr lang="en-US"/>
              <a:t>Click to edit Master text styles</a:t>
            </a:r>
          </a:p>
        </p:txBody>
      </p:sp>
    </p:spTree>
    <p:extLst>
      <p:ext uri="{BB962C8B-B14F-4D97-AF65-F5344CB8AC3E}">
        <p14:creationId xmlns:p14="http://schemas.microsoft.com/office/powerpoint/2010/main" val="48966767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4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1169981"/>
          </a:xfrm>
        </p:spPr>
        <p:txBody>
          <a:bodyPr/>
          <a:lstStyle>
            <a:lvl1pPr marL="0" indent="0">
              <a:buNone/>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1169981"/>
          </a:xfrm>
        </p:spPr>
        <p:txBody>
          <a:bodyPr/>
          <a:lstStyle>
            <a:lvl1pPr marL="0" indent="0">
              <a:buNone/>
              <a:defRPr/>
            </a:lvl1pPr>
          </a:lstStyle>
          <a:p>
            <a:pPr lvl="0"/>
            <a:r>
              <a:rPr lang="en-US"/>
              <a:t>Click to edit Master text styles</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6354"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0ED1EE2-E789-F2FE-FCC8-A348E3A6064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246220" y="5952744"/>
            <a:ext cx="791336" cy="791336"/>
          </a:xfrm>
          <a:prstGeom prst="rect">
            <a:avLst/>
          </a:prstGeom>
        </p:spPr>
      </p:pic>
      <p:sp>
        <p:nvSpPr>
          <p:cNvPr id="7" name="Content Placeholder 2">
            <a:extLst>
              <a:ext uri="{FF2B5EF4-FFF2-40B4-BE49-F238E27FC236}">
                <a16:creationId xmlns:a16="http://schemas.microsoft.com/office/drawing/2014/main" id="{7BD0C931-B0B4-3696-CD83-17BF46D2B393}"/>
              </a:ext>
            </a:extLst>
          </p:cNvPr>
          <p:cNvSpPr>
            <a:spLocks noGrp="1"/>
          </p:cNvSpPr>
          <p:nvPr>
            <p:ph sz="half" idx="13"/>
          </p:nvPr>
        </p:nvSpPr>
        <p:spPr>
          <a:xfrm>
            <a:off x="838200" y="3061329"/>
            <a:ext cx="5181600" cy="425247"/>
          </a:xfrm>
        </p:spPr>
        <p:txBody>
          <a:bodyPr/>
          <a:lstStyle>
            <a:lvl1pPr marL="0" indent="0">
              <a:buNone/>
              <a:defRPr/>
            </a:lvl1pPr>
          </a:lstStyle>
          <a:p>
            <a:pPr lvl="0"/>
            <a:r>
              <a:rPr lang="en-US"/>
              <a:t>Click to edit Master text styles</a:t>
            </a:r>
          </a:p>
        </p:txBody>
      </p:sp>
      <p:sp>
        <p:nvSpPr>
          <p:cNvPr id="14" name="Content Placeholder 2">
            <a:extLst>
              <a:ext uri="{FF2B5EF4-FFF2-40B4-BE49-F238E27FC236}">
                <a16:creationId xmlns:a16="http://schemas.microsoft.com/office/drawing/2014/main" id="{3DD6D5F9-0489-A5D6-F728-7B5C7D9395B3}"/>
              </a:ext>
            </a:extLst>
          </p:cNvPr>
          <p:cNvSpPr>
            <a:spLocks noGrp="1"/>
          </p:cNvSpPr>
          <p:nvPr>
            <p:ph sz="half" idx="14"/>
          </p:nvPr>
        </p:nvSpPr>
        <p:spPr>
          <a:xfrm>
            <a:off x="838200" y="4270889"/>
            <a:ext cx="5181600" cy="709658"/>
          </a:xfrm>
        </p:spPr>
        <p:txBody>
          <a:bodyPr/>
          <a:lstStyle>
            <a:lvl1pPr marL="0" indent="0">
              <a:buNone/>
              <a:defRPr/>
            </a:lvl1pPr>
          </a:lstStyle>
          <a:p>
            <a:pPr lvl="0"/>
            <a:r>
              <a:rPr lang="en-US"/>
              <a:t>Click to edit Master text styles</a:t>
            </a:r>
          </a:p>
        </p:txBody>
      </p:sp>
      <p:sp>
        <p:nvSpPr>
          <p:cNvPr id="15" name="Content Placeholder 2">
            <a:extLst>
              <a:ext uri="{FF2B5EF4-FFF2-40B4-BE49-F238E27FC236}">
                <a16:creationId xmlns:a16="http://schemas.microsoft.com/office/drawing/2014/main" id="{9873D356-FB1C-A722-DC4B-E6864B633F8E}"/>
              </a:ext>
            </a:extLst>
          </p:cNvPr>
          <p:cNvSpPr>
            <a:spLocks noGrp="1"/>
          </p:cNvSpPr>
          <p:nvPr>
            <p:ph sz="half" idx="15"/>
          </p:nvPr>
        </p:nvSpPr>
        <p:spPr>
          <a:xfrm>
            <a:off x="838200" y="5268335"/>
            <a:ext cx="5181600" cy="565931"/>
          </a:xfrm>
        </p:spPr>
        <p:txBody>
          <a:bodyPr/>
          <a:lstStyle>
            <a:lvl1pPr marL="0" indent="0">
              <a:buNone/>
              <a:defRPr/>
            </a:lvl1pPr>
          </a:lstStyle>
          <a:p>
            <a:pPr lvl="0"/>
            <a:r>
              <a:rPr lang="en-US"/>
              <a:t>Click to edit Master text styles</a:t>
            </a:r>
          </a:p>
        </p:txBody>
      </p:sp>
      <p:sp>
        <p:nvSpPr>
          <p:cNvPr id="17" name="Content Placeholder 2">
            <a:extLst>
              <a:ext uri="{FF2B5EF4-FFF2-40B4-BE49-F238E27FC236}">
                <a16:creationId xmlns:a16="http://schemas.microsoft.com/office/drawing/2014/main" id="{C5D7DAAE-4F03-3723-EA41-3CD83F7A0720}"/>
              </a:ext>
            </a:extLst>
          </p:cNvPr>
          <p:cNvSpPr>
            <a:spLocks noGrp="1"/>
          </p:cNvSpPr>
          <p:nvPr>
            <p:ph sz="half" idx="16"/>
          </p:nvPr>
        </p:nvSpPr>
        <p:spPr>
          <a:xfrm>
            <a:off x="6186055" y="3102816"/>
            <a:ext cx="5181600" cy="425247"/>
          </a:xfrm>
        </p:spPr>
        <p:txBody>
          <a:bodyPr/>
          <a:lstStyle>
            <a:lvl1pPr marL="0" indent="0">
              <a:buNone/>
              <a:defRPr/>
            </a:lvl1pPr>
          </a:lstStyle>
          <a:p>
            <a:pPr lvl="0"/>
            <a:r>
              <a:rPr lang="en-US"/>
              <a:t>Click to edit Master text styles</a:t>
            </a:r>
          </a:p>
        </p:txBody>
      </p:sp>
      <p:sp>
        <p:nvSpPr>
          <p:cNvPr id="18" name="Content Placeholder 2">
            <a:extLst>
              <a:ext uri="{FF2B5EF4-FFF2-40B4-BE49-F238E27FC236}">
                <a16:creationId xmlns:a16="http://schemas.microsoft.com/office/drawing/2014/main" id="{97D9EE58-2614-69D8-6062-9509F1229DE6}"/>
              </a:ext>
            </a:extLst>
          </p:cNvPr>
          <p:cNvSpPr>
            <a:spLocks noGrp="1"/>
          </p:cNvSpPr>
          <p:nvPr>
            <p:ph sz="half" idx="17"/>
          </p:nvPr>
        </p:nvSpPr>
        <p:spPr>
          <a:xfrm>
            <a:off x="6324600" y="4278344"/>
            <a:ext cx="5181600" cy="425247"/>
          </a:xfrm>
        </p:spPr>
        <p:txBody>
          <a:bodyPr/>
          <a:lstStyle>
            <a:lvl1pPr marL="0" indent="0">
              <a:buNone/>
              <a:defRPr/>
            </a:lvl1pPr>
          </a:lstStyle>
          <a:p>
            <a:pPr lvl="0"/>
            <a:r>
              <a:rPr lang="en-US"/>
              <a:t>Click to edit Master text styles</a:t>
            </a:r>
          </a:p>
        </p:txBody>
      </p:sp>
      <p:sp>
        <p:nvSpPr>
          <p:cNvPr id="19" name="Content Placeholder 2">
            <a:extLst>
              <a:ext uri="{FF2B5EF4-FFF2-40B4-BE49-F238E27FC236}">
                <a16:creationId xmlns:a16="http://schemas.microsoft.com/office/drawing/2014/main" id="{7B26C45A-AA8A-B48A-C2AA-FC60F7B0E973}"/>
              </a:ext>
            </a:extLst>
          </p:cNvPr>
          <p:cNvSpPr>
            <a:spLocks noGrp="1"/>
          </p:cNvSpPr>
          <p:nvPr>
            <p:ph sz="half" idx="18"/>
          </p:nvPr>
        </p:nvSpPr>
        <p:spPr>
          <a:xfrm>
            <a:off x="6324600" y="5317347"/>
            <a:ext cx="5181600" cy="425247"/>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110113212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9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0"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4" name="Slide Number Placeholder 5">
            <a:extLst>
              <a:ext uri="{FF2B5EF4-FFF2-40B4-BE49-F238E27FC236}">
                <a16:creationId xmlns:a16="http://schemas.microsoft.com/office/drawing/2014/main" id="{8B5CE54B-575E-0B47-D7BC-2054932A32A5}"/>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
        <p:nvSpPr>
          <p:cNvPr id="5" name="Title 4">
            <a:extLst>
              <a:ext uri="{FF2B5EF4-FFF2-40B4-BE49-F238E27FC236}">
                <a16:creationId xmlns:a16="http://schemas.microsoft.com/office/drawing/2014/main" id="{914F8A40-C60F-5216-6300-1495813393B9}"/>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3DEE294C-65F6-070D-4515-54A05C706BF5}"/>
              </a:ext>
            </a:extLst>
          </p:cNvPr>
          <p:cNvSpPr>
            <a:spLocks noGrp="1"/>
          </p:cNvSpPr>
          <p:nvPr>
            <p:ph type="body" sz="quarter" idx="10"/>
          </p:nvPr>
        </p:nvSpPr>
        <p:spPr>
          <a:xfrm>
            <a:off x="838200" y="1844675"/>
            <a:ext cx="10515600" cy="476250"/>
          </a:xfrm>
        </p:spPr>
        <p:txBody>
          <a:bodyPr/>
          <a:lstStyle>
            <a:lvl1pPr marL="0" indent="0" algn="ctr">
              <a:buNone/>
              <a:defRPr/>
            </a:lvl1pPr>
          </a:lstStyle>
          <a:p>
            <a:pPr lvl="0"/>
            <a:r>
              <a:rPr lang="en-US"/>
              <a:t>Click to edit Master text styles</a:t>
            </a:r>
          </a:p>
        </p:txBody>
      </p:sp>
      <p:pic>
        <p:nvPicPr>
          <p:cNvPr id="6" name="Picture 5" descr="A blue and yellow circle with white text&#10;&#10;Description automatically generated">
            <a:extLst>
              <a:ext uri="{FF2B5EF4-FFF2-40B4-BE49-F238E27FC236}">
                <a16:creationId xmlns:a16="http://schemas.microsoft.com/office/drawing/2014/main" id="{EC105679-9F08-8DA6-659A-F88FBFDFFC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14433" y="4959627"/>
            <a:ext cx="979008" cy="979008"/>
          </a:xfrm>
          <a:prstGeom prst="rect">
            <a:avLst/>
          </a:prstGeom>
        </p:spPr>
      </p:pic>
    </p:spTree>
    <p:extLst>
      <p:ext uri="{BB962C8B-B14F-4D97-AF65-F5344CB8AC3E}">
        <p14:creationId xmlns:p14="http://schemas.microsoft.com/office/powerpoint/2010/main" val="192575472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5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hasCustomPrompt="1"/>
          </p:nvPr>
        </p:nvSpPr>
        <p:spPr>
          <a:xfrm>
            <a:off x="838200" y="1825626"/>
            <a:ext cx="1963615" cy="392522"/>
          </a:xfrm>
        </p:spPr>
        <p:txBody>
          <a:bodyPr>
            <a:normAutofit/>
          </a:bodyPr>
          <a:lstStyle>
            <a:lvl1pPr marL="0" indent="0">
              <a:buNone/>
              <a:defRPr sz="2200"/>
            </a:lvl1pPr>
          </a:lstStyle>
          <a:p>
            <a:pPr lvl="0"/>
            <a:r>
              <a:rPr lang="en-US"/>
              <a:t>Title</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010661" y="1825626"/>
            <a:ext cx="8343139" cy="411264"/>
          </a:xfrm>
        </p:spPr>
        <p:txBody>
          <a:bodyPr>
            <a:normAutofit/>
          </a:bodyPr>
          <a:lstStyle>
            <a:lvl1pPr marL="0" indent="0">
              <a:buNone/>
              <a:defRPr sz="2200"/>
            </a:lvl1pPr>
          </a:lstStyle>
          <a:p>
            <a:pPr lvl="0"/>
            <a:r>
              <a:rPr lang="en-US"/>
              <a:t>Click to edit Master text styles</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9659"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16A8E8C8-A59D-3052-82ED-8C2130580D24}"/>
              </a:ext>
            </a:extLst>
          </p:cNvPr>
          <p:cNvSpPr>
            <a:spLocks noGrp="1"/>
          </p:cNvSpPr>
          <p:nvPr>
            <p:ph sz="half" idx="13" hasCustomPrompt="1"/>
          </p:nvPr>
        </p:nvSpPr>
        <p:spPr>
          <a:xfrm>
            <a:off x="838200" y="2355415"/>
            <a:ext cx="1963615" cy="392522"/>
          </a:xfrm>
        </p:spPr>
        <p:txBody>
          <a:bodyPr>
            <a:normAutofit/>
          </a:bodyPr>
          <a:lstStyle>
            <a:lvl1pPr marL="0" indent="0">
              <a:buNone/>
              <a:defRPr sz="2200"/>
            </a:lvl1pPr>
          </a:lstStyle>
          <a:p>
            <a:pPr lvl="0"/>
            <a:r>
              <a:rPr lang="en-US"/>
              <a:t>Title</a:t>
            </a:r>
          </a:p>
        </p:txBody>
      </p:sp>
      <p:sp>
        <p:nvSpPr>
          <p:cNvPr id="14" name="Content Placeholder 2">
            <a:extLst>
              <a:ext uri="{FF2B5EF4-FFF2-40B4-BE49-F238E27FC236}">
                <a16:creationId xmlns:a16="http://schemas.microsoft.com/office/drawing/2014/main" id="{64AEA849-50C0-B408-93D4-0029725736FF}"/>
              </a:ext>
            </a:extLst>
          </p:cNvPr>
          <p:cNvSpPr>
            <a:spLocks noGrp="1"/>
          </p:cNvSpPr>
          <p:nvPr>
            <p:ph sz="half" idx="14" hasCustomPrompt="1"/>
          </p:nvPr>
        </p:nvSpPr>
        <p:spPr>
          <a:xfrm>
            <a:off x="838199" y="2894380"/>
            <a:ext cx="1963615" cy="500743"/>
          </a:xfrm>
        </p:spPr>
        <p:txBody>
          <a:bodyPr>
            <a:normAutofit/>
          </a:bodyPr>
          <a:lstStyle>
            <a:lvl1pPr marL="0" indent="0">
              <a:buNone/>
              <a:defRPr sz="2200"/>
            </a:lvl1pPr>
          </a:lstStyle>
          <a:p>
            <a:pPr lvl="0"/>
            <a:r>
              <a:rPr lang="en-US"/>
              <a:t>Title</a:t>
            </a:r>
          </a:p>
        </p:txBody>
      </p:sp>
      <p:sp>
        <p:nvSpPr>
          <p:cNvPr id="15" name="Content Placeholder 2">
            <a:extLst>
              <a:ext uri="{FF2B5EF4-FFF2-40B4-BE49-F238E27FC236}">
                <a16:creationId xmlns:a16="http://schemas.microsoft.com/office/drawing/2014/main" id="{4BD77775-D4F9-407D-D724-17211D5D8195}"/>
              </a:ext>
            </a:extLst>
          </p:cNvPr>
          <p:cNvSpPr>
            <a:spLocks noGrp="1"/>
          </p:cNvSpPr>
          <p:nvPr>
            <p:ph sz="half" idx="15" hasCustomPrompt="1"/>
          </p:nvPr>
        </p:nvSpPr>
        <p:spPr>
          <a:xfrm>
            <a:off x="838198" y="3466347"/>
            <a:ext cx="1963615" cy="402865"/>
          </a:xfrm>
        </p:spPr>
        <p:txBody>
          <a:bodyPr/>
          <a:lstStyle>
            <a:lvl1pPr marL="0" indent="0">
              <a:buNone/>
              <a:defRPr sz="2200" b="0"/>
            </a:lvl1pPr>
          </a:lstStyle>
          <a:p>
            <a:pPr lvl="0"/>
            <a:r>
              <a:rPr lang="en-US"/>
              <a:t>Title</a:t>
            </a:r>
          </a:p>
        </p:txBody>
      </p:sp>
      <p:sp>
        <p:nvSpPr>
          <p:cNvPr id="16" name="Content Placeholder 2">
            <a:extLst>
              <a:ext uri="{FF2B5EF4-FFF2-40B4-BE49-F238E27FC236}">
                <a16:creationId xmlns:a16="http://schemas.microsoft.com/office/drawing/2014/main" id="{90E3CF73-4345-50F1-17DF-C6BA43670D0D}"/>
              </a:ext>
            </a:extLst>
          </p:cNvPr>
          <p:cNvSpPr>
            <a:spLocks noGrp="1"/>
          </p:cNvSpPr>
          <p:nvPr>
            <p:ph sz="half" idx="16" hasCustomPrompt="1"/>
          </p:nvPr>
        </p:nvSpPr>
        <p:spPr>
          <a:xfrm>
            <a:off x="838198" y="3967637"/>
            <a:ext cx="1963615" cy="465417"/>
          </a:xfrm>
        </p:spPr>
        <p:txBody>
          <a:bodyPr/>
          <a:lstStyle>
            <a:lvl1pPr marL="0" indent="0">
              <a:buNone/>
              <a:defRPr sz="2200"/>
            </a:lvl1pPr>
          </a:lstStyle>
          <a:p>
            <a:pPr lvl="0"/>
            <a:r>
              <a:rPr lang="en-US"/>
              <a:t>Title</a:t>
            </a:r>
          </a:p>
        </p:txBody>
      </p:sp>
      <p:sp>
        <p:nvSpPr>
          <p:cNvPr id="17" name="Content Placeholder 2">
            <a:extLst>
              <a:ext uri="{FF2B5EF4-FFF2-40B4-BE49-F238E27FC236}">
                <a16:creationId xmlns:a16="http://schemas.microsoft.com/office/drawing/2014/main" id="{BE79E00F-F09C-3CE4-E3D3-CBBB2841F245}"/>
              </a:ext>
            </a:extLst>
          </p:cNvPr>
          <p:cNvSpPr>
            <a:spLocks noGrp="1"/>
          </p:cNvSpPr>
          <p:nvPr>
            <p:ph sz="half" idx="17" hasCustomPrompt="1"/>
          </p:nvPr>
        </p:nvSpPr>
        <p:spPr>
          <a:xfrm>
            <a:off x="829403" y="4541995"/>
            <a:ext cx="1963615" cy="465417"/>
          </a:xfrm>
        </p:spPr>
        <p:txBody>
          <a:bodyPr/>
          <a:lstStyle>
            <a:lvl1pPr marL="0" indent="0">
              <a:buNone/>
              <a:defRPr sz="2200"/>
            </a:lvl1pPr>
          </a:lstStyle>
          <a:p>
            <a:pPr lvl="0"/>
            <a:r>
              <a:rPr lang="en-US"/>
              <a:t>Title</a:t>
            </a:r>
          </a:p>
        </p:txBody>
      </p:sp>
      <p:sp>
        <p:nvSpPr>
          <p:cNvPr id="18" name="Content Placeholder 2">
            <a:extLst>
              <a:ext uri="{FF2B5EF4-FFF2-40B4-BE49-F238E27FC236}">
                <a16:creationId xmlns:a16="http://schemas.microsoft.com/office/drawing/2014/main" id="{B2702E37-570C-7009-B1D6-1903AC9D9FFB}"/>
              </a:ext>
            </a:extLst>
          </p:cNvPr>
          <p:cNvSpPr>
            <a:spLocks noGrp="1"/>
          </p:cNvSpPr>
          <p:nvPr>
            <p:ph sz="half" idx="18" hasCustomPrompt="1"/>
          </p:nvPr>
        </p:nvSpPr>
        <p:spPr>
          <a:xfrm>
            <a:off x="838197" y="5089820"/>
            <a:ext cx="1963615" cy="465417"/>
          </a:xfrm>
        </p:spPr>
        <p:txBody>
          <a:bodyPr/>
          <a:lstStyle>
            <a:lvl1pPr marL="0" indent="0">
              <a:buNone/>
              <a:defRPr sz="2200"/>
            </a:lvl1pPr>
          </a:lstStyle>
          <a:p>
            <a:pPr lvl="0"/>
            <a:r>
              <a:rPr lang="en-US"/>
              <a:t>Title</a:t>
            </a:r>
          </a:p>
        </p:txBody>
      </p:sp>
      <p:sp>
        <p:nvSpPr>
          <p:cNvPr id="19" name="Content Placeholder 2">
            <a:extLst>
              <a:ext uri="{FF2B5EF4-FFF2-40B4-BE49-F238E27FC236}">
                <a16:creationId xmlns:a16="http://schemas.microsoft.com/office/drawing/2014/main" id="{7859A654-78DD-C8DB-C7E0-06809ADFF532}"/>
              </a:ext>
            </a:extLst>
          </p:cNvPr>
          <p:cNvSpPr>
            <a:spLocks noGrp="1"/>
          </p:cNvSpPr>
          <p:nvPr>
            <p:ph sz="half" idx="19" hasCustomPrompt="1"/>
          </p:nvPr>
        </p:nvSpPr>
        <p:spPr>
          <a:xfrm>
            <a:off x="838197" y="5628789"/>
            <a:ext cx="1963615" cy="465417"/>
          </a:xfrm>
        </p:spPr>
        <p:txBody>
          <a:bodyPr/>
          <a:lstStyle>
            <a:lvl1pPr marL="0" indent="0">
              <a:buNone/>
              <a:defRPr sz="2200"/>
            </a:lvl1pPr>
          </a:lstStyle>
          <a:p>
            <a:pPr lvl="0"/>
            <a:r>
              <a:rPr lang="en-US"/>
              <a:t>Title</a:t>
            </a:r>
          </a:p>
        </p:txBody>
      </p:sp>
      <p:sp>
        <p:nvSpPr>
          <p:cNvPr id="20" name="Content Placeholder 3">
            <a:extLst>
              <a:ext uri="{FF2B5EF4-FFF2-40B4-BE49-F238E27FC236}">
                <a16:creationId xmlns:a16="http://schemas.microsoft.com/office/drawing/2014/main" id="{DD7992D7-3B56-0042-555C-1E04C4CA3C37}"/>
              </a:ext>
            </a:extLst>
          </p:cNvPr>
          <p:cNvSpPr>
            <a:spLocks noGrp="1"/>
          </p:cNvSpPr>
          <p:nvPr>
            <p:ph sz="half" idx="20"/>
          </p:nvPr>
        </p:nvSpPr>
        <p:spPr>
          <a:xfrm>
            <a:off x="3010661" y="2329029"/>
            <a:ext cx="8343139" cy="411264"/>
          </a:xfrm>
        </p:spPr>
        <p:txBody>
          <a:bodyPr>
            <a:normAutofit/>
          </a:bodyPr>
          <a:lstStyle>
            <a:lvl1pPr marL="0" indent="0">
              <a:buNone/>
              <a:defRPr sz="2200"/>
            </a:lvl1pPr>
          </a:lstStyle>
          <a:p>
            <a:pPr lvl="0"/>
            <a:r>
              <a:rPr lang="en-US"/>
              <a:t>Click to edit Master text styles</a:t>
            </a:r>
          </a:p>
        </p:txBody>
      </p:sp>
      <p:sp>
        <p:nvSpPr>
          <p:cNvPr id="21" name="Content Placeholder 3">
            <a:extLst>
              <a:ext uri="{FF2B5EF4-FFF2-40B4-BE49-F238E27FC236}">
                <a16:creationId xmlns:a16="http://schemas.microsoft.com/office/drawing/2014/main" id="{6D988478-1D67-FF90-A123-37A5A8DE29B0}"/>
              </a:ext>
            </a:extLst>
          </p:cNvPr>
          <p:cNvSpPr>
            <a:spLocks noGrp="1"/>
          </p:cNvSpPr>
          <p:nvPr>
            <p:ph sz="half" idx="21"/>
          </p:nvPr>
        </p:nvSpPr>
        <p:spPr>
          <a:xfrm>
            <a:off x="2995295" y="2894380"/>
            <a:ext cx="8343139" cy="411264"/>
          </a:xfrm>
        </p:spPr>
        <p:txBody>
          <a:bodyPr>
            <a:normAutofit/>
          </a:bodyPr>
          <a:lstStyle>
            <a:lvl1pPr marL="0" indent="0">
              <a:buNone/>
              <a:defRPr sz="2200"/>
            </a:lvl1pPr>
          </a:lstStyle>
          <a:p>
            <a:pPr lvl="0"/>
            <a:r>
              <a:rPr lang="en-US"/>
              <a:t>Click to edit Master text styles</a:t>
            </a:r>
          </a:p>
        </p:txBody>
      </p:sp>
      <p:sp>
        <p:nvSpPr>
          <p:cNvPr id="22" name="Content Placeholder 3">
            <a:extLst>
              <a:ext uri="{FF2B5EF4-FFF2-40B4-BE49-F238E27FC236}">
                <a16:creationId xmlns:a16="http://schemas.microsoft.com/office/drawing/2014/main" id="{3C4F53B8-A5ED-FC6E-8A72-D6107C0299D1}"/>
              </a:ext>
            </a:extLst>
          </p:cNvPr>
          <p:cNvSpPr>
            <a:spLocks noGrp="1"/>
          </p:cNvSpPr>
          <p:nvPr>
            <p:ph sz="half" idx="22"/>
          </p:nvPr>
        </p:nvSpPr>
        <p:spPr>
          <a:xfrm>
            <a:off x="2995295" y="3466347"/>
            <a:ext cx="8343139" cy="411264"/>
          </a:xfrm>
        </p:spPr>
        <p:txBody>
          <a:bodyPr>
            <a:normAutofit/>
          </a:bodyPr>
          <a:lstStyle>
            <a:lvl1pPr marL="0" indent="0">
              <a:buNone/>
              <a:defRPr sz="2200"/>
            </a:lvl1pPr>
          </a:lstStyle>
          <a:p>
            <a:pPr lvl="0"/>
            <a:r>
              <a:rPr lang="en-US"/>
              <a:t>Click to edit Master text styles</a:t>
            </a:r>
          </a:p>
        </p:txBody>
      </p:sp>
      <p:sp>
        <p:nvSpPr>
          <p:cNvPr id="23" name="Content Placeholder 3">
            <a:extLst>
              <a:ext uri="{FF2B5EF4-FFF2-40B4-BE49-F238E27FC236}">
                <a16:creationId xmlns:a16="http://schemas.microsoft.com/office/drawing/2014/main" id="{45E8100D-80C1-B096-5B7A-80730DD40A94}"/>
              </a:ext>
            </a:extLst>
          </p:cNvPr>
          <p:cNvSpPr>
            <a:spLocks noGrp="1"/>
          </p:cNvSpPr>
          <p:nvPr>
            <p:ph sz="half" idx="23"/>
          </p:nvPr>
        </p:nvSpPr>
        <p:spPr>
          <a:xfrm>
            <a:off x="2995294" y="3963134"/>
            <a:ext cx="8343139" cy="411264"/>
          </a:xfrm>
        </p:spPr>
        <p:txBody>
          <a:bodyPr>
            <a:normAutofit/>
          </a:bodyPr>
          <a:lstStyle>
            <a:lvl1pPr marL="0" indent="0">
              <a:buNone/>
              <a:defRPr sz="2200"/>
            </a:lvl1pPr>
          </a:lstStyle>
          <a:p>
            <a:pPr lvl="0"/>
            <a:r>
              <a:rPr lang="en-US"/>
              <a:t>Click to edit Master text styles</a:t>
            </a:r>
          </a:p>
        </p:txBody>
      </p:sp>
      <p:sp>
        <p:nvSpPr>
          <p:cNvPr id="24" name="Content Placeholder 3">
            <a:extLst>
              <a:ext uri="{FF2B5EF4-FFF2-40B4-BE49-F238E27FC236}">
                <a16:creationId xmlns:a16="http://schemas.microsoft.com/office/drawing/2014/main" id="{C506B2BF-EDEF-684E-BFA6-355962720108}"/>
              </a:ext>
            </a:extLst>
          </p:cNvPr>
          <p:cNvSpPr>
            <a:spLocks noGrp="1"/>
          </p:cNvSpPr>
          <p:nvPr>
            <p:ph sz="half" idx="24"/>
          </p:nvPr>
        </p:nvSpPr>
        <p:spPr>
          <a:xfrm>
            <a:off x="2995293" y="4539029"/>
            <a:ext cx="8343139" cy="411264"/>
          </a:xfrm>
        </p:spPr>
        <p:txBody>
          <a:bodyPr>
            <a:normAutofit/>
          </a:bodyPr>
          <a:lstStyle>
            <a:lvl1pPr marL="0" indent="0">
              <a:buNone/>
              <a:defRPr sz="2200"/>
            </a:lvl1pPr>
          </a:lstStyle>
          <a:p>
            <a:pPr lvl="0"/>
            <a:r>
              <a:rPr lang="en-US"/>
              <a:t>Click to edit Master text styles</a:t>
            </a:r>
          </a:p>
        </p:txBody>
      </p:sp>
      <p:sp>
        <p:nvSpPr>
          <p:cNvPr id="25" name="Content Placeholder 3">
            <a:extLst>
              <a:ext uri="{FF2B5EF4-FFF2-40B4-BE49-F238E27FC236}">
                <a16:creationId xmlns:a16="http://schemas.microsoft.com/office/drawing/2014/main" id="{48D4D098-5F57-925E-56BA-5EE55D90946A}"/>
              </a:ext>
            </a:extLst>
          </p:cNvPr>
          <p:cNvSpPr>
            <a:spLocks noGrp="1"/>
          </p:cNvSpPr>
          <p:nvPr>
            <p:ph sz="half" idx="25"/>
          </p:nvPr>
        </p:nvSpPr>
        <p:spPr>
          <a:xfrm>
            <a:off x="2995293" y="5082494"/>
            <a:ext cx="8343139" cy="411264"/>
          </a:xfrm>
        </p:spPr>
        <p:txBody>
          <a:bodyPr>
            <a:normAutofit/>
          </a:bodyPr>
          <a:lstStyle>
            <a:lvl1pPr marL="0" indent="0">
              <a:buNone/>
              <a:defRPr sz="2200"/>
            </a:lvl1pPr>
          </a:lstStyle>
          <a:p>
            <a:pPr lvl="0"/>
            <a:r>
              <a:rPr lang="en-US"/>
              <a:t>Click to edit Master text styles</a:t>
            </a:r>
          </a:p>
        </p:txBody>
      </p:sp>
      <p:sp>
        <p:nvSpPr>
          <p:cNvPr id="26" name="Content Placeholder 3">
            <a:extLst>
              <a:ext uri="{FF2B5EF4-FFF2-40B4-BE49-F238E27FC236}">
                <a16:creationId xmlns:a16="http://schemas.microsoft.com/office/drawing/2014/main" id="{6CFE2660-A5A0-9E10-E7A6-AA4AD2335DA1}"/>
              </a:ext>
            </a:extLst>
          </p:cNvPr>
          <p:cNvSpPr>
            <a:spLocks noGrp="1"/>
          </p:cNvSpPr>
          <p:nvPr>
            <p:ph sz="half" idx="26"/>
          </p:nvPr>
        </p:nvSpPr>
        <p:spPr>
          <a:xfrm>
            <a:off x="2995292" y="5632845"/>
            <a:ext cx="8343139" cy="411264"/>
          </a:xfrm>
        </p:spPr>
        <p:txBody>
          <a:bodyPr>
            <a:normAutofit/>
          </a:bodyPr>
          <a:lstStyle>
            <a:lvl1pPr marL="0" indent="0">
              <a:buNone/>
              <a:defRPr sz="2200"/>
            </a:lvl1pPr>
          </a:lstStyle>
          <a:p>
            <a:pPr lvl="0"/>
            <a:r>
              <a:rPr lang="en-US"/>
              <a:t>Click to edit Master text styles</a:t>
            </a:r>
          </a:p>
        </p:txBody>
      </p:sp>
    </p:spTree>
    <p:extLst>
      <p:ext uri="{BB962C8B-B14F-4D97-AF65-F5344CB8AC3E}">
        <p14:creationId xmlns:p14="http://schemas.microsoft.com/office/powerpoint/2010/main" val="25722246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Columns">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650788" y="2232453"/>
            <a:ext cx="2580503" cy="380238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2" name="Content Placeholder 2">
            <a:extLst>
              <a:ext uri="{FF2B5EF4-FFF2-40B4-BE49-F238E27FC236}">
                <a16:creationId xmlns:a16="http://schemas.microsoft.com/office/drawing/2014/main" id="{434C0678-F71F-6818-FA4B-F05C8B456FD3}"/>
              </a:ext>
            </a:extLst>
          </p:cNvPr>
          <p:cNvSpPr>
            <a:spLocks noGrp="1"/>
          </p:cNvSpPr>
          <p:nvPr>
            <p:ph idx="13"/>
          </p:nvPr>
        </p:nvSpPr>
        <p:spPr>
          <a:xfrm>
            <a:off x="3383691" y="2232452"/>
            <a:ext cx="2580503" cy="380387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B5329397-B11E-C35F-F201-B5A1165B1AA3}"/>
              </a:ext>
            </a:extLst>
          </p:cNvPr>
          <p:cNvSpPr>
            <a:spLocks noGrp="1"/>
          </p:cNvSpPr>
          <p:nvPr>
            <p:ph idx="14"/>
          </p:nvPr>
        </p:nvSpPr>
        <p:spPr>
          <a:xfrm>
            <a:off x="6040394" y="2232452"/>
            <a:ext cx="2580503" cy="380602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04885F35-AEFC-6526-6D2E-1482DB69AE4F}"/>
              </a:ext>
            </a:extLst>
          </p:cNvPr>
          <p:cNvSpPr>
            <a:spLocks noGrp="1"/>
          </p:cNvSpPr>
          <p:nvPr>
            <p:ph idx="15"/>
          </p:nvPr>
        </p:nvSpPr>
        <p:spPr>
          <a:xfrm>
            <a:off x="8773297" y="2232451"/>
            <a:ext cx="2580503" cy="380838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D9F6E93B-BED8-D408-26E6-A37A188EEA0C}"/>
              </a:ext>
            </a:extLst>
          </p:cNvPr>
          <p:cNvSpPr>
            <a:spLocks noGrp="1"/>
          </p:cNvSpPr>
          <p:nvPr>
            <p:ph type="body" sz="quarter" idx="16" hasCustomPrompt="1"/>
          </p:nvPr>
        </p:nvSpPr>
        <p:spPr>
          <a:xfrm>
            <a:off x="1136650" y="733425"/>
            <a:ext cx="9983788" cy="641350"/>
          </a:xfrm>
        </p:spPr>
        <p:txBody>
          <a:bodyPr>
            <a:noAutofit/>
          </a:bodyPr>
          <a:lstStyle>
            <a:lvl1pPr marL="0" indent="0">
              <a:buNone/>
              <a:defRPr sz="4400" b="0">
                <a:solidFill>
                  <a:schemeClr val="bg1"/>
                </a:solidFill>
                <a:latin typeface="Montserrat" panose="00000500000000000000" pitchFamily="2" charset="0"/>
              </a:defRPr>
            </a:lvl1pPr>
          </a:lstStyle>
          <a:p>
            <a:pPr lvl="0"/>
            <a:r>
              <a:rPr lang="en-US"/>
              <a:t>Title</a:t>
            </a:r>
          </a:p>
        </p:txBody>
      </p:sp>
      <p:sp>
        <p:nvSpPr>
          <p:cNvPr id="13" name="Text Placeholder 12">
            <a:extLst>
              <a:ext uri="{FF2B5EF4-FFF2-40B4-BE49-F238E27FC236}">
                <a16:creationId xmlns:a16="http://schemas.microsoft.com/office/drawing/2014/main" id="{C32A581D-1406-27C8-CF5E-E422C012E306}"/>
              </a:ext>
            </a:extLst>
          </p:cNvPr>
          <p:cNvSpPr>
            <a:spLocks noGrp="1"/>
          </p:cNvSpPr>
          <p:nvPr>
            <p:ph type="body" sz="quarter" idx="17" hasCustomPrompt="1"/>
          </p:nvPr>
        </p:nvSpPr>
        <p:spPr>
          <a:xfrm>
            <a:off x="650875" y="1692275"/>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4" name="Text Placeholder 12">
            <a:extLst>
              <a:ext uri="{FF2B5EF4-FFF2-40B4-BE49-F238E27FC236}">
                <a16:creationId xmlns:a16="http://schemas.microsoft.com/office/drawing/2014/main" id="{31220C22-B8AC-D9A8-5C85-58D24326DB3E}"/>
              </a:ext>
            </a:extLst>
          </p:cNvPr>
          <p:cNvSpPr>
            <a:spLocks noGrp="1"/>
          </p:cNvSpPr>
          <p:nvPr>
            <p:ph type="body" sz="quarter" idx="18" hasCustomPrompt="1"/>
          </p:nvPr>
        </p:nvSpPr>
        <p:spPr>
          <a:xfrm>
            <a:off x="3346042" y="1687047"/>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5" name="Text Placeholder 12">
            <a:extLst>
              <a:ext uri="{FF2B5EF4-FFF2-40B4-BE49-F238E27FC236}">
                <a16:creationId xmlns:a16="http://schemas.microsoft.com/office/drawing/2014/main" id="{221D8910-8AD0-34DC-B3FC-F29AFC8B16D6}"/>
              </a:ext>
            </a:extLst>
          </p:cNvPr>
          <p:cNvSpPr>
            <a:spLocks noGrp="1"/>
          </p:cNvSpPr>
          <p:nvPr>
            <p:ph type="body" sz="quarter" idx="19" hasCustomPrompt="1"/>
          </p:nvPr>
        </p:nvSpPr>
        <p:spPr>
          <a:xfrm>
            <a:off x="6041209" y="1683838"/>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6" name="Text Placeholder 12">
            <a:extLst>
              <a:ext uri="{FF2B5EF4-FFF2-40B4-BE49-F238E27FC236}">
                <a16:creationId xmlns:a16="http://schemas.microsoft.com/office/drawing/2014/main" id="{CEFEE437-EB0E-51F6-500A-273FA1C3E18E}"/>
              </a:ext>
            </a:extLst>
          </p:cNvPr>
          <p:cNvSpPr>
            <a:spLocks noGrp="1"/>
          </p:cNvSpPr>
          <p:nvPr>
            <p:ph type="body" sz="quarter" idx="20" hasCustomPrompt="1"/>
          </p:nvPr>
        </p:nvSpPr>
        <p:spPr>
          <a:xfrm>
            <a:off x="8773297" y="1695746"/>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7" name="Content Placeholder 2">
            <a:extLst>
              <a:ext uri="{FF2B5EF4-FFF2-40B4-BE49-F238E27FC236}">
                <a16:creationId xmlns:a16="http://schemas.microsoft.com/office/drawing/2014/main" id="{BF939C90-2F57-872D-FB9D-744150B8F4BB}"/>
              </a:ext>
            </a:extLst>
          </p:cNvPr>
          <p:cNvSpPr>
            <a:spLocks noGrp="1"/>
          </p:cNvSpPr>
          <p:nvPr>
            <p:ph idx="21"/>
          </p:nvPr>
        </p:nvSpPr>
        <p:spPr>
          <a:xfrm>
            <a:off x="3459891" y="5658990"/>
            <a:ext cx="2580503" cy="1044147"/>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pic>
        <p:nvPicPr>
          <p:cNvPr id="11" name="Picture 10">
            <a:extLst>
              <a:ext uri="{FF2B5EF4-FFF2-40B4-BE49-F238E27FC236}">
                <a16:creationId xmlns:a16="http://schemas.microsoft.com/office/drawing/2014/main" id="{D4254480-A2E1-16AC-149A-7095946ABE4A}"/>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3673966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Receive</a:t>
            </a:r>
            <a:r>
              <a:rPr lang="en-US" sz="2800">
                <a:latin typeface="Montserrat" panose="00000500000000000000" pitchFamily="2" charset="0"/>
              </a:rPr>
              <a:t> no-cost expert TA,  </a:t>
            </a:r>
            <a:br>
              <a:rPr lang="en-US" sz="2800">
                <a:latin typeface="Montserrat" panose="00000500000000000000" pitchFamily="2" charset="0"/>
              </a:rPr>
            </a:br>
            <a:r>
              <a:rPr lang="en-US" sz="280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Network </a:t>
            </a:r>
            <a:r>
              <a:rPr lang="en-US" sz="2800">
                <a:latin typeface="Montserrat" panose="00000500000000000000" pitchFamily="2" charset="0"/>
              </a:rPr>
              <a:t>with potential </a:t>
            </a:r>
            <a:br>
              <a:rPr lang="en-US" sz="2800">
                <a:latin typeface="Montserrat" panose="00000500000000000000" pitchFamily="2" charset="0"/>
              </a:rPr>
            </a:br>
            <a:r>
              <a:rPr lang="en-US" sz="280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Be </a:t>
            </a:r>
            <a:r>
              <a:rPr lang="en-US" sz="2800">
                <a:latin typeface="Montserrat" panose="00000500000000000000" pitchFamily="2" charset="0"/>
              </a:rPr>
              <a:t>nationally recognized for </a:t>
            </a:r>
            <a:br>
              <a:rPr lang="en-US" sz="2800">
                <a:latin typeface="Montserrat" panose="00000500000000000000" pitchFamily="2" charset="0"/>
              </a:rPr>
            </a:br>
            <a:r>
              <a:rPr lang="en-US" sz="2800">
                <a:latin typeface="Montserrat" panose="00000500000000000000" pitchFamily="2" charset="0"/>
              </a:rPr>
              <a:t>your work</a:t>
            </a:r>
            <a:endParaRPr lang="en-US" sz="2800">
              <a:latin typeface="Montserrat" panose="00000500000000000000" pitchFamily="2" charset="0"/>
              <a:ea typeface="Raleway"/>
              <a:cs typeface="Raleway"/>
              <a:sym typeface="Raleway"/>
            </a:endParaRPr>
          </a:p>
        </p:txBody>
      </p:sp>
      <p:sp>
        <p:nvSpPr>
          <p:cNvPr id="2" name="Rectangle 1">
            <a:extLst>
              <a:ext uri="{FF2B5EF4-FFF2-40B4-BE49-F238E27FC236}">
                <a16:creationId xmlns:a16="http://schemas.microsoft.com/office/drawing/2014/main" id="{CA47D11A-CCD6-AD10-7F9B-85A02BDD950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A43D0815-0AF7-B31E-A2FB-798F0422237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54696" y="5823487"/>
            <a:ext cx="920593" cy="920593"/>
          </a:xfrm>
          <a:prstGeom prst="rect">
            <a:avLst/>
          </a:prstGeom>
        </p:spPr>
      </p:pic>
    </p:spTree>
    <p:extLst>
      <p:ext uri="{BB962C8B-B14F-4D97-AF65-F5344CB8AC3E}">
        <p14:creationId xmlns:p14="http://schemas.microsoft.com/office/powerpoint/2010/main" val="300578865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409036878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41305121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426867840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829802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813998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7931"/>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689663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3" name="Picture 2">
            <a:extLst>
              <a:ext uri="{FF2B5EF4-FFF2-40B4-BE49-F238E27FC236}">
                <a16:creationId xmlns:a16="http://schemas.microsoft.com/office/drawing/2014/main" id="{71DF2A76-7EE6-4FF2-C01F-62B372DCA51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97067" y="3535281"/>
            <a:ext cx="1324884" cy="1324884"/>
          </a:xfrm>
          <a:prstGeom prst="rect">
            <a:avLst/>
          </a:prstGeom>
        </p:spPr>
      </p:pic>
    </p:spTree>
    <p:extLst>
      <p:ext uri="{BB962C8B-B14F-4D97-AF65-F5344CB8AC3E}">
        <p14:creationId xmlns:p14="http://schemas.microsoft.com/office/powerpoint/2010/main" val="198661282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6" name="Picture 5">
            <a:extLst>
              <a:ext uri="{FF2B5EF4-FFF2-40B4-BE49-F238E27FC236}">
                <a16:creationId xmlns:a16="http://schemas.microsoft.com/office/drawing/2014/main" id="{D29B8291-1FD7-7B72-33C9-E77D470E539F}"/>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30143813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5" name="Picture 4">
            <a:extLst>
              <a:ext uri="{FF2B5EF4-FFF2-40B4-BE49-F238E27FC236}">
                <a16:creationId xmlns:a16="http://schemas.microsoft.com/office/drawing/2014/main" id="{5610C478-BB54-7542-776D-51C0B0A922B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36350" y="4531679"/>
            <a:ext cx="1735082" cy="1735082"/>
          </a:xfrm>
          <a:prstGeom prst="rect">
            <a:avLst/>
          </a:prstGeom>
        </p:spPr>
      </p:pic>
    </p:spTree>
    <p:extLst>
      <p:ext uri="{BB962C8B-B14F-4D97-AF65-F5344CB8AC3E}">
        <p14:creationId xmlns:p14="http://schemas.microsoft.com/office/powerpoint/2010/main" val="308863142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7931"/>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4B952B4-FC87-08D8-E928-80378FDC194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862608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Answers </a:t>
            </a:r>
            <a:r>
              <a:rPr lang="en-US" sz="2800" b="0">
                <a:solidFill>
                  <a:schemeClr val="tx1"/>
                </a:solidFill>
                <a:latin typeface="Montserrat" panose="00000500000000000000" pitchFamily="2" charset="0"/>
              </a:rPr>
              <a:t>to building strategic partnerships to expand RA</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Solutions </a:t>
            </a:r>
            <a:r>
              <a:rPr lang="en-US" sz="2800" b="0">
                <a:solidFill>
                  <a:schemeClr val="tx1"/>
                </a:solidFill>
                <a:latin typeface="Montserrat" panose="00000500000000000000" pitchFamily="2" charset="0"/>
              </a:rPr>
              <a:t>to effectively build a sustainable RA program</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Align </a:t>
            </a:r>
            <a:r>
              <a:rPr lang="en-US" sz="2800">
                <a:solidFill>
                  <a:schemeClr val="tx1"/>
                </a:solidFill>
                <a:latin typeface="Montserrat" panose="00000500000000000000" pitchFamily="2" charset="0"/>
              </a:rPr>
              <a:t>with your local workforce and/or education systems</a:t>
            </a:r>
            <a:endParaRPr lang="en-US" sz="2800">
              <a:solidFill>
                <a:schemeClr val="tx1"/>
              </a:solidFill>
              <a:latin typeface="Montserrat" panose="00000500000000000000" pitchFamily="2" charset="0"/>
              <a:ea typeface="Raleway"/>
              <a:cs typeface="Raleway"/>
              <a:sym typeface="Raleway"/>
            </a:endParaRPr>
          </a:p>
        </p:txBody>
      </p:sp>
      <p:sp>
        <p:nvSpPr>
          <p:cNvPr id="4" name="Rectangle 3">
            <a:extLst>
              <a:ext uri="{FF2B5EF4-FFF2-40B4-BE49-F238E27FC236}">
                <a16:creationId xmlns:a16="http://schemas.microsoft.com/office/drawing/2014/main" id="{701FACF1-2F47-511F-4E8F-3365B25FCA00}"/>
              </a:ext>
            </a:extLst>
          </p:cNvPr>
          <p:cNvSpPr/>
          <p:nvPr userDrawn="1"/>
        </p:nvSpPr>
        <p:spPr>
          <a:xfrm>
            <a:off x="3785718" y="583109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5A33E3-E7E9-1305-EE40-F5B5CA24AE2A}"/>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FA05F7C5-BA0E-DE7E-A587-C60A370ECF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323311034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1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7C5AC62-2ADD-8441-BB76-CD8031C5DCC4}"/>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370121740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3875B43F-1677-B0A1-BFF0-FB5A89D2861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346613093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177" y="0"/>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Receive</a:t>
            </a:r>
            <a:r>
              <a:rPr lang="en-US" sz="2800">
                <a:latin typeface="Montserrat" panose="00000500000000000000" pitchFamily="2" charset="0"/>
              </a:rPr>
              <a:t> no-cost expert TA,  </a:t>
            </a:r>
            <a:br>
              <a:rPr lang="en-US" sz="2800">
                <a:latin typeface="Montserrat" panose="00000500000000000000" pitchFamily="2" charset="0"/>
              </a:rPr>
            </a:br>
            <a:r>
              <a:rPr lang="en-US" sz="280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Network </a:t>
            </a:r>
            <a:r>
              <a:rPr lang="en-US" sz="2800">
                <a:latin typeface="Montserrat" panose="00000500000000000000" pitchFamily="2" charset="0"/>
              </a:rPr>
              <a:t>with potential </a:t>
            </a:r>
            <a:br>
              <a:rPr lang="en-US" sz="2800">
                <a:latin typeface="Montserrat" panose="00000500000000000000" pitchFamily="2" charset="0"/>
              </a:rPr>
            </a:br>
            <a:r>
              <a:rPr lang="en-US" sz="280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Be </a:t>
            </a:r>
            <a:r>
              <a:rPr lang="en-US" sz="2800">
                <a:latin typeface="Montserrat" panose="00000500000000000000" pitchFamily="2" charset="0"/>
              </a:rPr>
              <a:t>nationally recognized for </a:t>
            </a:r>
            <a:br>
              <a:rPr lang="en-US" sz="2800">
                <a:latin typeface="Montserrat" panose="00000500000000000000" pitchFamily="2" charset="0"/>
              </a:rPr>
            </a:br>
            <a:r>
              <a:rPr lang="en-US" sz="2800">
                <a:latin typeface="Montserrat" panose="00000500000000000000" pitchFamily="2" charset="0"/>
              </a:rPr>
              <a:t>your work</a:t>
            </a:r>
            <a:endParaRPr lang="en-US" sz="2800">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127406357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Answers </a:t>
            </a:r>
            <a:r>
              <a:rPr lang="en-US" sz="2800" b="0">
                <a:solidFill>
                  <a:schemeClr val="tx1"/>
                </a:solidFill>
                <a:latin typeface="Montserrat" panose="00000500000000000000" pitchFamily="2" charset="0"/>
              </a:rPr>
              <a:t>to building strategic partnerships to expand RA</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Solutions </a:t>
            </a:r>
            <a:r>
              <a:rPr lang="en-US" sz="2800" b="0">
                <a:solidFill>
                  <a:schemeClr val="tx1"/>
                </a:solidFill>
                <a:latin typeface="Montserrat" panose="00000500000000000000" pitchFamily="2" charset="0"/>
              </a:rPr>
              <a:t>to effectively build a sustainable RA program</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Align </a:t>
            </a:r>
            <a:r>
              <a:rPr lang="en-US" sz="2800">
                <a:solidFill>
                  <a:schemeClr val="tx1"/>
                </a:solidFill>
                <a:latin typeface="Montserrat" panose="00000500000000000000" pitchFamily="2" charset="0"/>
              </a:rPr>
              <a:t>with your local workforce and/or education systems</a:t>
            </a:r>
            <a:endParaRPr lang="en-US" sz="2800">
              <a:solidFill>
                <a:schemeClr val="tx1"/>
              </a:solidFill>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392327996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354" y="0"/>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221304382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pic>
        <p:nvPicPr>
          <p:cNvPr id="12" name="Picture 11" descr="Diagram&#10;&#10;Description automatically generated">
            <a:extLst>
              <a:ext uri="{FF2B5EF4-FFF2-40B4-BE49-F238E27FC236}">
                <a16:creationId xmlns:a16="http://schemas.microsoft.com/office/drawing/2014/main" id="{60A50D4A-DDE8-EC08-A614-062E705A54F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575599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354" y="0"/>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pic>
        <p:nvPicPr>
          <p:cNvPr id="8" name="Picture 7">
            <a:extLst>
              <a:ext uri="{FF2B5EF4-FFF2-40B4-BE49-F238E27FC236}">
                <a16:creationId xmlns:a16="http://schemas.microsoft.com/office/drawing/2014/main" id="{D09DE937-1910-A36F-C7AB-7C2C9948C0C8}"/>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19142358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pic>
        <p:nvPicPr>
          <p:cNvPr id="12" name="Picture 11" descr="Diagram&#10;&#10;Description automatically generated">
            <a:extLst>
              <a:ext uri="{FF2B5EF4-FFF2-40B4-BE49-F238E27FC236}">
                <a16:creationId xmlns:a16="http://schemas.microsoft.com/office/drawing/2014/main" id="{60A50D4A-DDE8-EC08-A614-062E705A54F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E5F6A95-E30F-26F7-8740-FC1BD55A67B4}"/>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298371185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75087510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2095242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4"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
        <p:nvSpPr>
          <p:cNvPr id="13" name="Rectangle 12">
            <a:extLst>
              <a:ext uri="{FF2B5EF4-FFF2-40B4-BE49-F238E27FC236}">
                <a16:creationId xmlns:a16="http://schemas.microsoft.com/office/drawing/2014/main" id="{A2381B53-52B1-0D90-C8AA-DF893007495E}"/>
              </a:ext>
            </a:extLst>
          </p:cNvPr>
          <p:cNvSpPr/>
          <p:nvPr userDrawn="1"/>
        </p:nvSpPr>
        <p:spPr>
          <a:xfrm>
            <a:off x="2994382" y="6296387"/>
            <a:ext cx="198587" cy="2138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A49F7EB9-F172-6A4A-3A08-3F3D443B4C4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19325" y="5952745"/>
            <a:ext cx="809206" cy="809206"/>
          </a:xfrm>
          <a:prstGeom prst="rect">
            <a:avLst/>
          </a:prstGeom>
        </p:spPr>
      </p:pic>
      <p:pic>
        <p:nvPicPr>
          <p:cNvPr id="8" name="Picture 7">
            <a:extLst>
              <a:ext uri="{FF2B5EF4-FFF2-40B4-BE49-F238E27FC236}">
                <a16:creationId xmlns:a16="http://schemas.microsoft.com/office/drawing/2014/main" id="{EAE9D422-52C3-5CA1-9A83-543D06F845CC}"/>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375083975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17757929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42093065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Tree>
    <p:extLst>
      <p:ext uri="{BB962C8B-B14F-4D97-AF65-F5344CB8AC3E}">
        <p14:creationId xmlns:p14="http://schemas.microsoft.com/office/powerpoint/2010/main" val="240437161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Discussion</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0" y="10797"/>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252916051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Title page with a close-up of two hands shaking as a greeting and shows the Safal Partners' logo and Center of Excellence Seal.">
            <a:extLst>
              <a:ext uri="{FF2B5EF4-FFF2-40B4-BE49-F238E27FC236}">
                <a16:creationId xmlns:a16="http://schemas.microsoft.com/office/drawing/2014/main" id="{AE0F94A1-B65A-6C4E-FAFB-D9161CDF47B3}"/>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2" name="Slide Number Placeholder 5">
            <a:extLst>
              <a:ext uri="{FF2B5EF4-FFF2-40B4-BE49-F238E27FC236}">
                <a16:creationId xmlns:a16="http://schemas.microsoft.com/office/drawing/2014/main" id="{B9537B62-BC4A-88B2-D566-37D7DFEE130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411731920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
        <p:nvSpPr>
          <p:cNvPr id="11" name="Text Placeholder 10">
            <a:extLst>
              <a:ext uri="{FF2B5EF4-FFF2-40B4-BE49-F238E27FC236}">
                <a16:creationId xmlns:a16="http://schemas.microsoft.com/office/drawing/2014/main" id="{31F95869-0A80-FC41-DC98-0316448C7C17}"/>
              </a:ext>
            </a:extLst>
          </p:cNvPr>
          <p:cNvSpPr>
            <a:spLocks noGrp="1"/>
          </p:cNvSpPr>
          <p:nvPr>
            <p:ph type="body" sz="quarter" idx="14" hasCustomPrompt="1"/>
          </p:nvPr>
        </p:nvSpPr>
        <p:spPr>
          <a:xfrm>
            <a:off x="3040703" y="2909887"/>
            <a:ext cx="6576420" cy="268288"/>
          </a:xfrm>
        </p:spPr>
        <p:txBody>
          <a:bodyPr>
            <a:noAutofit/>
          </a:bodyPr>
          <a:lstStyle>
            <a:lvl1pPr>
              <a:defRPr>
                <a:solidFill>
                  <a:schemeClr val="bg1"/>
                </a:solidFill>
              </a:defRPr>
            </a:lvl1pPr>
            <a:lvl2pPr marL="457200" indent="0">
              <a:buNone/>
              <a:defRPr sz="1800" i="1">
                <a:solidFill>
                  <a:schemeClr val="bg1"/>
                </a:solidFill>
                <a:latin typeface="Montserrat" panose="00000500000000000000" pitchFamily="2" charset="0"/>
              </a:defRPr>
            </a:lvl2pPr>
          </a:lstStyle>
          <a:p>
            <a:pPr lvl="1"/>
            <a:r>
              <a:rPr lang="en-US" i="1"/>
              <a:t>Subtitle goes in this space under the headline/title</a:t>
            </a:r>
            <a:endParaRPr lang="en-US"/>
          </a:p>
        </p:txBody>
      </p:sp>
    </p:spTree>
    <p:extLst>
      <p:ext uri="{BB962C8B-B14F-4D97-AF65-F5344CB8AC3E}">
        <p14:creationId xmlns:p14="http://schemas.microsoft.com/office/powerpoint/2010/main" val="230851158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88906018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93114430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536" y="-4997"/>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E33D113A-AA66-171E-E580-3FD771077F02}"/>
              </a:ext>
            </a:extLst>
          </p:cNvPr>
          <p:cNvSpPr>
            <a:spLocks noGrp="1"/>
          </p:cNvSpPr>
          <p:nvPr>
            <p:ph type="body" sz="quarter" idx="13"/>
          </p:nvPr>
        </p:nvSpPr>
        <p:spPr>
          <a:xfrm>
            <a:off x="9502775" y="111125"/>
            <a:ext cx="2349500" cy="355600"/>
          </a:xfrm>
        </p:spPr>
        <p:txBody>
          <a:bodyPr/>
          <a:lstStyle/>
          <a:p>
            <a:pPr lvl="0"/>
            <a:r>
              <a:rPr lang="en-US"/>
              <a:t>Click to</a:t>
            </a:r>
          </a:p>
        </p:txBody>
      </p:sp>
    </p:spTree>
    <p:extLst>
      <p:ext uri="{BB962C8B-B14F-4D97-AF65-F5344CB8AC3E}">
        <p14:creationId xmlns:p14="http://schemas.microsoft.com/office/powerpoint/2010/main" val="195762819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2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917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CEDA0EA-5BCC-0531-4E1C-00CABC623219}"/>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circle with white text&#10;&#10;Description automatically generated">
            <a:extLst>
              <a:ext uri="{FF2B5EF4-FFF2-40B4-BE49-F238E27FC236}">
                <a16:creationId xmlns:a16="http://schemas.microsoft.com/office/drawing/2014/main" id="{141EC0C0-A01A-4CBE-C85B-588FD76E8C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37889382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Break Slid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12700" y="2326425"/>
            <a:ext cx="12192000" cy="1670665"/>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a:xfrm>
            <a:off x="852055" y="2498975"/>
            <a:ext cx="10515600" cy="1325563"/>
          </a:xfrm>
        </p:spPr>
        <p:txBody>
          <a:bodyPr/>
          <a:lstStyle>
            <a:lvl1pPr algn="ct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1" y="4149681"/>
            <a:ext cx="5181600" cy="25717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86055" y="4149681"/>
            <a:ext cx="5181600" cy="25237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629206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733306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3177" y="0"/>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Receive</a:t>
            </a:r>
            <a:r>
              <a:rPr lang="en-US" sz="2800">
                <a:latin typeface="Montserrat" panose="00000500000000000000" pitchFamily="2" charset="0"/>
              </a:rPr>
              <a:t> no-cost expert TA,  </a:t>
            </a:r>
            <a:br>
              <a:rPr lang="en-US" sz="2800">
                <a:latin typeface="Montserrat" panose="00000500000000000000" pitchFamily="2" charset="0"/>
              </a:rPr>
            </a:br>
            <a:r>
              <a:rPr lang="en-US" sz="280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Network </a:t>
            </a:r>
            <a:r>
              <a:rPr lang="en-US" sz="2800">
                <a:latin typeface="Montserrat" panose="00000500000000000000" pitchFamily="2" charset="0"/>
              </a:rPr>
              <a:t>with potential </a:t>
            </a:r>
            <a:br>
              <a:rPr lang="en-US" sz="2800">
                <a:latin typeface="Montserrat" panose="00000500000000000000" pitchFamily="2" charset="0"/>
              </a:rPr>
            </a:br>
            <a:r>
              <a:rPr lang="en-US" sz="280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Be </a:t>
            </a:r>
            <a:r>
              <a:rPr lang="en-US" sz="2800">
                <a:latin typeface="Montserrat" panose="00000500000000000000" pitchFamily="2" charset="0"/>
              </a:rPr>
              <a:t>nationally recognized for </a:t>
            </a:r>
            <a:br>
              <a:rPr lang="en-US" sz="2800">
                <a:latin typeface="Montserrat" panose="00000500000000000000" pitchFamily="2" charset="0"/>
              </a:rPr>
            </a:br>
            <a:r>
              <a:rPr lang="en-US" sz="2800">
                <a:latin typeface="Montserrat" panose="00000500000000000000" pitchFamily="2" charset="0"/>
              </a:rPr>
              <a:t>your work</a:t>
            </a:r>
            <a:endParaRPr lang="en-US" sz="2800">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7624119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Answers </a:t>
            </a:r>
            <a:r>
              <a:rPr lang="en-US" sz="2800" b="0">
                <a:solidFill>
                  <a:schemeClr val="tx1"/>
                </a:solidFill>
                <a:latin typeface="Montserrat" panose="00000500000000000000" pitchFamily="2" charset="0"/>
              </a:rPr>
              <a:t>to building strategic partnerships to expand RA</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Solutions </a:t>
            </a:r>
            <a:r>
              <a:rPr lang="en-US" sz="2800" b="0">
                <a:solidFill>
                  <a:schemeClr val="tx1"/>
                </a:solidFill>
                <a:latin typeface="Montserrat" panose="00000500000000000000" pitchFamily="2" charset="0"/>
              </a:rPr>
              <a:t>to effectively build a sustainable RA program</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Align </a:t>
            </a:r>
            <a:r>
              <a:rPr lang="en-US" sz="2800">
                <a:solidFill>
                  <a:schemeClr val="tx1"/>
                </a:solidFill>
                <a:latin typeface="Montserrat" panose="00000500000000000000" pitchFamily="2" charset="0"/>
              </a:rPr>
              <a:t>with your local workforce and/or education systems</a:t>
            </a:r>
            <a:endParaRPr lang="en-US" sz="2800">
              <a:solidFill>
                <a:schemeClr val="tx1"/>
              </a:solidFill>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23108775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_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0" y="2"/>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screen">
            <a:alphaModFix amt="50000"/>
            <a:extLst>
              <a:ext uri="{28A0092B-C50C-407E-A947-70E740481C1C}">
                <a14:useLocalDpi xmlns:a14="http://schemas.microsoft.com/office/drawing/2010/main"/>
              </a:ext>
            </a:extLst>
          </a:blip>
          <a:srcRect/>
          <a:stretch/>
        </p:blipFill>
        <p:spPr>
          <a:xfrm>
            <a:off x="1398050" y="1718086"/>
            <a:ext cx="9100768" cy="4422345"/>
          </a:xfrm>
          <a:prstGeom prst="ellipse">
            <a:avLst/>
          </a:prstGeom>
          <a:ln>
            <a:noFill/>
          </a:ln>
          <a:effectLst>
            <a:softEdge rad="112500"/>
          </a:effectLst>
        </p:spPr>
      </p:pic>
    </p:spTree>
    <p:extLst>
      <p:ext uri="{BB962C8B-B14F-4D97-AF65-F5344CB8AC3E}">
        <p14:creationId xmlns:p14="http://schemas.microsoft.com/office/powerpoint/2010/main" val="93594533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8200" y="2998157"/>
            <a:ext cx="10515600" cy="1325563"/>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Tree>
    <p:extLst>
      <p:ext uri="{BB962C8B-B14F-4D97-AF65-F5344CB8AC3E}">
        <p14:creationId xmlns:p14="http://schemas.microsoft.com/office/powerpoint/2010/main" val="337209200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Title page with a close-up of two hands shaking as a greeting and shows the Safal Partners' logo and Center of Excellence Seal.">
            <a:extLst>
              <a:ext uri="{FF2B5EF4-FFF2-40B4-BE49-F238E27FC236}">
                <a16:creationId xmlns:a16="http://schemas.microsoft.com/office/drawing/2014/main" id="{AE0F94A1-B65A-6C4E-FAFB-D9161CDF47B3}"/>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2" name="Slide Number Placeholder 5">
            <a:extLst>
              <a:ext uri="{FF2B5EF4-FFF2-40B4-BE49-F238E27FC236}">
                <a16:creationId xmlns:a16="http://schemas.microsoft.com/office/drawing/2014/main" id="{3E881E40-8CC0-3153-E393-0BB08BE84102}"/>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33631627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a:stretch>
            <a:fillRect/>
          </a:stretch>
        </p:blipFill>
        <p:spPr>
          <a:xfrm>
            <a:off x="6562"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67570569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187335FC-695C-4DDC-6CA1-2CB03F797B3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pic>
        <p:nvPicPr>
          <p:cNvPr id="4" name="Picture 3" descr="Diagram&#10;&#10;Description automatically generated">
            <a:extLst>
              <a:ext uri="{FF2B5EF4-FFF2-40B4-BE49-F238E27FC236}">
                <a16:creationId xmlns:a16="http://schemas.microsoft.com/office/drawing/2014/main" id="{BB10F397-0198-31FD-72FB-5ECC5CAF5DF4}"/>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BD2927B1-44B5-DAEC-F0BE-3BA4F296AF75}"/>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97446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7" descr="Decorative image of peole in bubbles/circles in front of a background showing a large city. Includes Safal Partners' logo and Center of Excellence seal.">
            <a:extLst>
              <a:ext uri="{FF2B5EF4-FFF2-40B4-BE49-F238E27FC236}">
                <a16:creationId xmlns:a16="http://schemas.microsoft.com/office/drawing/2014/main" id="{422936FA-FBF0-FCC6-594E-35150B7EEBAD}"/>
              </a:ext>
            </a:extLst>
          </p:cNvPr>
          <p:cNvPicPr>
            <a:picLocks noChangeAspect="1"/>
          </p:cNvPicPr>
          <p:nvPr userDrawn="1"/>
        </p:nvPicPr>
        <p:blipFill>
          <a:blip r:embed="rId2"/>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5B0CB87-15DF-9EFE-851F-B01B16B57B2D}"/>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5982615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2" name="Rectangle 1">
            <a:extLst>
              <a:ext uri="{FF2B5EF4-FFF2-40B4-BE49-F238E27FC236}">
                <a16:creationId xmlns:a16="http://schemas.microsoft.com/office/drawing/2014/main" id="{EED65924-343C-9527-CBB7-E3F5F4CA70D0}"/>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24F748F0-C51A-BEDF-CA10-D4B4C0CDA7A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69405757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Title page with a close-up of two hands shaking as a greeting and shows the Safal Partners' logo and Center of Excellence Seal.">
            <a:extLst>
              <a:ext uri="{FF2B5EF4-FFF2-40B4-BE49-F238E27FC236}">
                <a16:creationId xmlns:a16="http://schemas.microsoft.com/office/drawing/2014/main" id="{AE0F94A1-B65A-6C4E-FAFB-D9161CDF47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Slide Number Placeholder 5">
            <a:extLst>
              <a:ext uri="{FF2B5EF4-FFF2-40B4-BE49-F238E27FC236}">
                <a16:creationId xmlns:a16="http://schemas.microsoft.com/office/drawing/2014/main" id="{F73A80D1-A083-3EF9-D9DD-EE449CE390D0}"/>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58198217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6350" y="2549489"/>
            <a:ext cx="12192000" cy="1758693"/>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6354"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1545021" y="2856691"/>
            <a:ext cx="8935895" cy="1040545"/>
          </a:xfrm>
        </p:spPr>
        <p:txBody>
          <a:bodyPr>
            <a:normAutofit/>
          </a:bodyPr>
          <a:lstStyle>
            <a:lvl1pPr marL="0" indent="0" algn="ctr">
              <a:buNone/>
              <a:defRPr sz="4400">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89967986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9DE61610-F43E-A95F-6A12-CFCDA518C6FD}"/>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pic>
        <p:nvPicPr>
          <p:cNvPr id="4" name="Picture 3" descr="Diagram&#10;&#10;Description automatically generated">
            <a:extLst>
              <a:ext uri="{FF2B5EF4-FFF2-40B4-BE49-F238E27FC236}">
                <a16:creationId xmlns:a16="http://schemas.microsoft.com/office/drawing/2014/main" id="{4CABAB1A-E076-874D-80B6-9F044DB69063}"/>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55C65980-7A06-CF20-C6CF-6BF923851D96}"/>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002818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3_Large Title">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1142994"/>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0"/>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4860471"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
        <p:nvSpPr>
          <p:cNvPr id="7" name="Text Placeholder 6">
            <a:extLst>
              <a:ext uri="{FF2B5EF4-FFF2-40B4-BE49-F238E27FC236}">
                <a16:creationId xmlns:a16="http://schemas.microsoft.com/office/drawing/2014/main" id="{523AB1EC-499C-9069-1418-41DE96AE9265}"/>
              </a:ext>
            </a:extLst>
          </p:cNvPr>
          <p:cNvSpPr>
            <a:spLocks noGrp="1"/>
          </p:cNvSpPr>
          <p:nvPr>
            <p:ph type="body" sz="quarter" idx="10"/>
          </p:nvPr>
        </p:nvSpPr>
        <p:spPr>
          <a:xfrm>
            <a:off x="6096000" y="1836738"/>
            <a:ext cx="5195888" cy="4335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29536B7C-8F05-AC9E-7CAB-23369A2CCD52}"/>
              </a:ext>
            </a:extLst>
          </p:cNvPr>
          <p:cNvSpPr txBox="1"/>
          <p:nvPr userDrawn="1"/>
        </p:nvSpPr>
        <p:spPr>
          <a:xfrm>
            <a:off x="9238004" y="162370"/>
            <a:ext cx="2512463"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87728225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7" name="Picture 6" descr="A blue and yellow circle with white text&#10;&#10;Description automatically generated">
            <a:extLst>
              <a:ext uri="{FF2B5EF4-FFF2-40B4-BE49-F238E27FC236}">
                <a16:creationId xmlns:a16="http://schemas.microsoft.com/office/drawing/2014/main" id="{6CA56659-0295-DC49-5CAB-0410A6B632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39842" y="3597734"/>
            <a:ext cx="1244526" cy="1244526"/>
          </a:xfrm>
          <a:prstGeom prst="rect">
            <a:avLst/>
          </a:prstGeom>
        </p:spPr>
      </p:pic>
    </p:spTree>
    <p:extLst>
      <p:ext uri="{BB962C8B-B14F-4D97-AF65-F5344CB8AC3E}">
        <p14:creationId xmlns:p14="http://schemas.microsoft.com/office/powerpoint/2010/main" val="77178978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1" name="Rectangle 10">
            <a:extLst>
              <a:ext uri="{FF2B5EF4-FFF2-40B4-BE49-F238E27FC236}">
                <a16:creationId xmlns:a16="http://schemas.microsoft.com/office/drawing/2014/main" id="{C6537D83-2E8D-746E-1B83-A0534E0CF6A4}"/>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yellow circle with white text&#10;&#10;Description automatically generated">
            <a:extLst>
              <a:ext uri="{FF2B5EF4-FFF2-40B4-BE49-F238E27FC236}">
                <a16:creationId xmlns:a16="http://schemas.microsoft.com/office/drawing/2014/main" id="{3A268A44-CF5D-2927-65B7-E21C91D4B0B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140509362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6" name="Picture 5" descr="A blue and yellow circle with white text&#10;&#10;Description automatically generated">
            <a:extLst>
              <a:ext uri="{FF2B5EF4-FFF2-40B4-BE49-F238E27FC236}">
                <a16:creationId xmlns:a16="http://schemas.microsoft.com/office/drawing/2014/main" id="{093A28BB-A271-7744-61DA-E65AAC78B8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91738" y="4846716"/>
            <a:ext cx="1243584" cy="1243584"/>
          </a:xfrm>
          <a:prstGeom prst="rect">
            <a:avLst/>
          </a:prstGeom>
        </p:spPr>
      </p:pic>
    </p:spTree>
    <p:extLst>
      <p:ext uri="{BB962C8B-B14F-4D97-AF65-F5344CB8AC3E}">
        <p14:creationId xmlns:p14="http://schemas.microsoft.com/office/powerpoint/2010/main" val="82170031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2548812" cy="1838549"/>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502025" y="1821650"/>
            <a:ext cx="2593975" cy="1838549"/>
          </a:xfrm>
        </p:spPr>
        <p:txBody>
          <a:bodyPr/>
          <a:lstStyle/>
          <a:p>
            <a:pPr lvl="0"/>
            <a:r>
              <a:rPr lang="en-US"/>
              <a:t>Click to edit Master text styles</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A10736-B560-5BCE-0108-EB17226D7CE8}"/>
              </a:ext>
            </a:extLst>
          </p:cNvPr>
          <p:cNvSpPr/>
          <p:nvPr userDrawn="1"/>
        </p:nvSpPr>
        <p:spPr>
          <a:xfrm>
            <a:off x="3004993" y="6279357"/>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21D38E16-C205-9B0F-F7CB-B719F3BE18E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29936" y="5938051"/>
            <a:ext cx="806029" cy="806029"/>
          </a:xfrm>
          <a:prstGeom prst="rect">
            <a:avLst/>
          </a:prstGeom>
        </p:spPr>
      </p:pic>
      <p:sp>
        <p:nvSpPr>
          <p:cNvPr id="16" name="Text Placeholder 15">
            <a:extLst>
              <a:ext uri="{FF2B5EF4-FFF2-40B4-BE49-F238E27FC236}">
                <a16:creationId xmlns:a16="http://schemas.microsoft.com/office/drawing/2014/main" id="{F24B4105-EB3B-10C2-4FB1-C39C8470BAD4}"/>
              </a:ext>
            </a:extLst>
          </p:cNvPr>
          <p:cNvSpPr>
            <a:spLocks noGrp="1"/>
          </p:cNvSpPr>
          <p:nvPr>
            <p:ph type="body" sz="quarter" idx="13"/>
          </p:nvPr>
        </p:nvSpPr>
        <p:spPr>
          <a:xfrm>
            <a:off x="6221509" y="1820863"/>
            <a:ext cx="2519362" cy="1838549"/>
          </a:xfrm>
        </p:spPr>
        <p:txBody>
          <a:bodyPr/>
          <a:lstStyle/>
          <a:p>
            <a:pPr lvl="0"/>
            <a:r>
              <a:rPr lang="en-US"/>
              <a:t>Click to edit Master text styles</a:t>
            </a:r>
          </a:p>
        </p:txBody>
      </p:sp>
      <p:sp>
        <p:nvSpPr>
          <p:cNvPr id="17" name="Text Placeholder 15">
            <a:extLst>
              <a:ext uri="{FF2B5EF4-FFF2-40B4-BE49-F238E27FC236}">
                <a16:creationId xmlns:a16="http://schemas.microsoft.com/office/drawing/2014/main" id="{98D670A2-B38C-2CE3-47E5-AA8AFE4A435D}"/>
              </a:ext>
            </a:extLst>
          </p:cNvPr>
          <p:cNvSpPr>
            <a:spLocks noGrp="1"/>
          </p:cNvSpPr>
          <p:nvPr>
            <p:ph type="body" sz="quarter" idx="14"/>
          </p:nvPr>
        </p:nvSpPr>
        <p:spPr>
          <a:xfrm>
            <a:off x="8866380" y="1849357"/>
            <a:ext cx="2519362" cy="1838549"/>
          </a:xfrm>
        </p:spPr>
        <p:txBody>
          <a:bodyPr/>
          <a:lstStyle/>
          <a:p>
            <a:pPr lvl="0"/>
            <a:r>
              <a:rPr lang="en-US"/>
              <a:t>Click to edit Master text styles</a:t>
            </a:r>
          </a:p>
        </p:txBody>
      </p:sp>
      <p:sp>
        <p:nvSpPr>
          <p:cNvPr id="5" name="Content Placeholder 2">
            <a:extLst>
              <a:ext uri="{FF2B5EF4-FFF2-40B4-BE49-F238E27FC236}">
                <a16:creationId xmlns:a16="http://schemas.microsoft.com/office/drawing/2014/main" id="{AAB11E2A-7919-B5E0-4495-1031440315AB}"/>
              </a:ext>
            </a:extLst>
          </p:cNvPr>
          <p:cNvSpPr>
            <a:spLocks noGrp="1"/>
          </p:cNvSpPr>
          <p:nvPr>
            <p:ph sz="half" idx="15"/>
          </p:nvPr>
        </p:nvSpPr>
        <p:spPr>
          <a:xfrm>
            <a:off x="827704" y="3947223"/>
            <a:ext cx="2548812" cy="1838549"/>
          </a:xfrm>
        </p:spPr>
        <p:txBody>
          <a:bodyPr/>
          <a:lstStyle/>
          <a:p>
            <a:pPr lvl="0"/>
            <a:r>
              <a:rPr lang="en-US"/>
              <a:t>Click to edit Master text styles</a:t>
            </a:r>
          </a:p>
        </p:txBody>
      </p:sp>
      <p:sp>
        <p:nvSpPr>
          <p:cNvPr id="6" name="Content Placeholder 3">
            <a:extLst>
              <a:ext uri="{FF2B5EF4-FFF2-40B4-BE49-F238E27FC236}">
                <a16:creationId xmlns:a16="http://schemas.microsoft.com/office/drawing/2014/main" id="{B980888E-FE60-C55B-AA2B-DBABF3E7E075}"/>
              </a:ext>
            </a:extLst>
          </p:cNvPr>
          <p:cNvSpPr>
            <a:spLocks noGrp="1"/>
          </p:cNvSpPr>
          <p:nvPr>
            <p:ph sz="half" idx="16"/>
          </p:nvPr>
        </p:nvSpPr>
        <p:spPr>
          <a:xfrm>
            <a:off x="3502025" y="3948269"/>
            <a:ext cx="2593975" cy="1838549"/>
          </a:xfrm>
        </p:spPr>
        <p:txBody>
          <a:bodyPr/>
          <a:lstStyle/>
          <a:p>
            <a:pPr lvl="0"/>
            <a:r>
              <a:rPr lang="en-US"/>
              <a:t>Click to edit Master text styles</a:t>
            </a:r>
          </a:p>
        </p:txBody>
      </p:sp>
      <p:sp>
        <p:nvSpPr>
          <p:cNvPr id="15" name="Text Placeholder 15">
            <a:extLst>
              <a:ext uri="{FF2B5EF4-FFF2-40B4-BE49-F238E27FC236}">
                <a16:creationId xmlns:a16="http://schemas.microsoft.com/office/drawing/2014/main" id="{9031272B-0DDF-6879-0069-9EDF3FB1C5E4}"/>
              </a:ext>
            </a:extLst>
          </p:cNvPr>
          <p:cNvSpPr>
            <a:spLocks noGrp="1"/>
          </p:cNvSpPr>
          <p:nvPr>
            <p:ph type="body" sz="quarter" idx="17"/>
          </p:nvPr>
        </p:nvSpPr>
        <p:spPr>
          <a:xfrm>
            <a:off x="6221509" y="3947223"/>
            <a:ext cx="2519362" cy="1838549"/>
          </a:xfrm>
        </p:spPr>
        <p:txBody>
          <a:bodyPr/>
          <a:lstStyle/>
          <a:p>
            <a:pPr lvl="0"/>
            <a:r>
              <a:rPr lang="en-US"/>
              <a:t>Click to edit Master text styles</a:t>
            </a:r>
          </a:p>
        </p:txBody>
      </p:sp>
      <p:sp>
        <p:nvSpPr>
          <p:cNvPr id="18" name="Text Placeholder 15">
            <a:extLst>
              <a:ext uri="{FF2B5EF4-FFF2-40B4-BE49-F238E27FC236}">
                <a16:creationId xmlns:a16="http://schemas.microsoft.com/office/drawing/2014/main" id="{03BCC3C4-2F24-04B5-8B2F-7013556EACCB}"/>
              </a:ext>
            </a:extLst>
          </p:cNvPr>
          <p:cNvSpPr>
            <a:spLocks noGrp="1"/>
          </p:cNvSpPr>
          <p:nvPr>
            <p:ph type="body" sz="quarter" idx="18"/>
          </p:nvPr>
        </p:nvSpPr>
        <p:spPr>
          <a:xfrm>
            <a:off x="8866380" y="3930212"/>
            <a:ext cx="2519362" cy="1838549"/>
          </a:xfrm>
        </p:spPr>
        <p:txBody>
          <a:bodyPr/>
          <a:lstStyle/>
          <a:p>
            <a:pPr lvl="0"/>
            <a:r>
              <a:rPr lang="en-US"/>
              <a:t>Click to edit Master text styles</a:t>
            </a:r>
          </a:p>
        </p:txBody>
      </p:sp>
      <p:sp>
        <p:nvSpPr>
          <p:cNvPr id="20" name="Text Placeholder 19">
            <a:extLst>
              <a:ext uri="{FF2B5EF4-FFF2-40B4-BE49-F238E27FC236}">
                <a16:creationId xmlns:a16="http://schemas.microsoft.com/office/drawing/2014/main" id="{5D2DD20D-6497-3AFF-0878-09900892D937}"/>
              </a:ext>
            </a:extLst>
          </p:cNvPr>
          <p:cNvSpPr>
            <a:spLocks noGrp="1"/>
          </p:cNvSpPr>
          <p:nvPr>
            <p:ph type="body" sz="quarter" idx="19"/>
          </p:nvPr>
        </p:nvSpPr>
        <p:spPr>
          <a:xfrm>
            <a:off x="8293100" y="109538"/>
            <a:ext cx="3355975" cy="357187"/>
          </a:xfrm>
        </p:spPr>
        <p:txBody>
          <a:bodyPr/>
          <a:lstStyle/>
          <a:p>
            <a:pPr lvl="0"/>
            <a:r>
              <a:rPr lang="en-US"/>
              <a:t>Click to edit</a:t>
            </a:r>
          </a:p>
        </p:txBody>
      </p:sp>
    </p:spTree>
    <p:extLst>
      <p:ext uri="{BB962C8B-B14F-4D97-AF65-F5344CB8AC3E}">
        <p14:creationId xmlns:p14="http://schemas.microsoft.com/office/powerpoint/2010/main" val="371455325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4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TextBox 4">
            <a:extLst>
              <a:ext uri="{FF2B5EF4-FFF2-40B4-BE49-F238E27FC236}">
                <a16:creationId xmlns:a16="http://schemas.microsoft.com/office/drawing/2014/main" id="{F5BC7D7C-07E0-687F-8A94-D2FB5F040717}"/>
              </a:ext>
            </a:extLst>
          </p:cNvPr>
          <p:cNvSpPr txBox="1"/>
          <p:nvPr userDrawn="1"/>
        </p:nvSpPr>
        <p:spPr>
          <a:xfrm>
            <a:off x="9238004" y="162370"/>
            <a:ext cx="2512463"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17502165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5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Content Placeholder 2">
            <a:extLst>
              <a:ext uri="{FF2B5EF4-FFF2-40B4-BE49-F238E27FC236}">
                <a16:creationId xmlns:a16="http://schemas.microsoft.com/office/drawing/2014/main" id="{403BE24C-E8F3-8D97-C473-9B2D303AB6EE}"/>
              </a:ext>
            </a:extLst>
          </p:cNvPr>
          <p:cNvSpPr>
            <a:spLocks noGrp="1"/>
          </p:cNvSpPr>
          <p:nvPr>
            <p:ph sz="half" idx="13"/>
          </p:nvPr>
        </p:nvSpPr>
        <p:spPr>
          <a:xfrm>
            <a:off x="3444481"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8DBED0CB-73B8-F41F-E91A-4FC01CEBB924}"/>
              </a:ext>
            </a:extLst>
          </p:cNvPr>
          <p:cNvSpPr>
            <a:spLocks noGrp="1"/>
          </p:cNvSpPr>
          <p:nvPr>
            <p:ph sz="half" idx="14"/>
          </p:nvPr>
        </p:nvSpPr>
        <p:spPr>
          <a:xfrm>
            <a:off x="6096000" y="1825623"/>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D836752B-3A10-F8F4-CD86-4C8843662473}"/>
              </a:ext>
            </a:extLst>
          </p:cNvPr>
          <p:cNvSpPr>
            <a:spLocks noGrp="1"/>
          </p:cNvSpPr>
          <p:nvPr>
            <p:ph sz="half" idx="15"/>
          </p:nvPr>
        </p:nvSpPr>
        <p:spPr>
          <a:xfrm>
            <a:off x="8840514" y="1827995"/>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55667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Objectives">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a:t>Enter Title for Objectives Slide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nchor="ctr"/>
          <a:lstStyle>
            <a:lvl1pPr marL="365760" indent="-365760">
              <a:buFont typeface="Wingdings 2" panose="05020102010507070707" pitchFamily="18" charset="2"/>
              <a:buChar char=""/>
              <a:defRPr/>
            </a:lvl1pPr>
            <a:lvl2pPr marL="822960">
              <a:defRPr/>
            </a:lvl2pPr>
            <a:lvl3pPr marL="1280160">
              <a:defRPr/>
            </a:lvl3pPr>
            <a:lvl4pPr marL="1737360">
              <a:defRPr/>
            </a:lvl4pPr>
            <a:lvl5pPr marL="21945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grpSp>
        <p:nvGrpSpPr>
          <p:cNvPr id="2" name="Top Corner Embellishment">
            <a:extLst>
              <a:ext uri="{FF2B5EF4-FFF2-40B4-BE49-F238E27FC236}">
                <a16:creationId xmlns:a16="http://schemas.microsoft.com/office/drawing/2014/main" id="{4F555946-CB04-9F04-9975-1135ED49DE7F}"/>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8" name="Freeform: Shape 7">
              <a:extLst>
                <a:ext uri="{FF2B5EF4-FFF2-40B4-BE49-F238E27FC236}">
                  <a16:creationId xmlns:a16="http://schemas.microsoft.com/office/drawing/2014/main" id="{BA7CB6B3-2CD5-6A36-BFAD-413E7C246B02}"/>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A55941D6-52C7-4A65-8DF9-81C5ECE7DA0D}"/>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2B7E73F1-C4F0-E444-8297-33929C1BAE7F}"/>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91" name="Text Placeholder 190">
            <a:extLst>
              <a:ext uri="{FF2B5EF4-FFF2-40B4-BE49-F238E27FC236}">
                <a16:creationId xmlns:a16="http://schemas.microsoft.com/office/drawing/2014/main" id="{2BFF4C1B-7199-F8CC-DFBF-CB4D9E202069}"/>
              </a:ext>
            </a:extLst>
          </p:cNvPr>
          <p:cNvSpPr>
            <a:spLocks noGrp="1"/>
          </p:cNvSpPr>
          <p:nvPr>
            <p:ph type="body" sz="quarter" idx="13"/>
          </p:nvPr>
        </p:nvSpPr>
        <p:spPr>
          <a:xfrm>
            <a:off x="8253413" y="1492250"/>
            <a:ext cx="2635250" cy="1647825"/>
          </a:xfrm>
        </p:spPr>
        <p:txBody>
          <a:bodyPr/>
          <a:lstStyle>
            <a:lvl1pPr marL="0" indent="0">
              <a:buNone/>
              <a:defRPr/>
            </a:lvl1pPr>
          </a:lstStyle>
          <a:p>
            <a:pPr lvl="0"/>
            <a:endParaRPr lang="en-US"/>
          </a:p>
        </p:txBody>
      </p:sp>
    </p:spTree>
    <p:extLst>
      <p:ext uri="{BB962C8B-B14F-4D97-AF65-F5344CB8AC3E}">
        <p14:creationId xmlns:p14="http://schemas.microsoft.com/office/powerpoint/2010/main" val="299612968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6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623656" cy="4008439"/>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676" y="-1290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4" name="Content Placeholder 2">
            <a:extLst>
              <a:ext uri="{FF2B5EF4-FFF2-40B4-BE49-F238E27FC236}">
                <a16:creationId xmlns:a16="http://schemas.microsoft.com/office/drawing/2014/main" id="{1F6818A0-D7F2-E347-2986-B7F96CC1231D}"/>
              </a:ext>
            </a:extLst>
          </p:cNvPr>
          <p:cNvSpPr>
            <a:spLocks noGrp="1"/>
          </p:cNvSpPr>
          <p:nvPr>
            <p:ph sz="half" idx="13"/>
          </p:nvPr>
        </p:nvSpPr>
        <p:spPr>
          <a:xfrm>
            <a:off x="2620104" y="1825623"/>
            <a:ext cx="1623656" cy="4008439"/>
          </a:xfrm>
        </p:spPr>
        <p:txBody>
          <a:bodyPr/>
          <a:lstStyle/>
          <a:p>
            <a:pPr lvl="0"/>
            <a:endParaRPr lang="en-US"/>
          </a:p>
        </p:txBody>
      </p:sp>
      <p:sp>
        <p:nvSpPr>
          <p:cNvPr id="11" name="Content Placeholder 2">
            <a:extLst>
              <a:ext uri="{FF2B5EF4-FFF2-40B4-BE49-F238E27FC236}">
                <a16:creationId xmlns:a16="http://schemas.microsoft.com/office/drawing/2014/main" id="{09F08C4A-CE59-DD3B-E5C1-0F9FB09B0009}"/>
              </a:ext>
            </a:extLst>
          </p:cNvPr>
          <p:cNvSpPr>
            <a:spLocks noGrp="1"/>
          </p:cNvSpPr>
          <p:nvPr>
            <p:ph sz="half" idx="14"/>
          </p:nvPr>
        </p:nvSpPr>
        <p:spPr>
          <a:xfrm>
            <a:off x="4472344" y="1828169"/>
            <a:ext cx="1623656" cy="4008439"/>
          </a:xfrm>
        </p:spPr>
        <p:txBody>
          <a:bodyPr/>
          <a:lstStyle/>
          <a:p>
            <a:pPr lvl="0"/>
            <a:endParaRPr lang="en-US"/>
          </a:p>
        </p:txBody>
      </p:sp>
      <p:sp>
        <p:nvSpPr>
          <p:cNvPr id="14" name="Content Placeholder 2">
            <a:extLst>
              <a:ext uri="{FF2B5EF4-FFF2-40B4-BE49-F238E27FC236}">
                <a16:creationId xmlns:a16="http://schemas.microsoft.com/office/drawing/2014/main" id="{A7275C62-7EC8-896E-B6BB-A16430562535}"/>
              </a:ext>
            </a:extLst>
          </p:cNvPr>
          <p:cNvSpPr>
            <a:spLocks noGrp="1"/>
          </p:cNvSpPr>
          <p:nvPr>
            <p:ph sz="half" idx="15"/>
          </p:nvPr>
        </p:nvSpPr>
        <p:spPr>
          <a:xfrm>
            <a:off x="6298206" y="1825622"/>
            <a:ext cx="1623656" cy="4008439"/>
          </a:xfrm>
        </p:spPr>
        <p:txBody>
          <a:bodyPr/>
          <a:lstStyle/>
          <a:p>
            <a:pPr lvl="0"/>
            <a:endParaRPr lang="en-US"/>
          </a:p>
        </p:txBody>
      </p:sp>
      <p:sp>
        <p:nvSpPr>
          <p:cNvPr id="17" name="Content Placeholder 2">
            <a:extLst>
              <a:ext uri="{FF2B5EF4-FFF2-40B4-BE49-F238E27FC236}">
                <a16:creationId xmlns:a16="http://schemas.microsoft.com/office/drawing/2014/main" id="{B85CAEA2-DD8D-CFC5-5902-F7395AD16D5F}"/>
              </a:ext>
            </a:extLst>
          </p:cNvPr>
          <p:cNvSpPr>
            <a:spLocks noGrp="1"/>
          </p:cNvSpPr>
          <p:nvPr>
            <p:ph sz="half" idx="16"/>
          </p:nvPr>
        </p:nvSpPr>
        <p:spPr>
          <a:xfrm>
            <a:off x="8150446" y="1806921"/>
            <a:ext cx="1623656" cy="4008439"/>
          </a:xfrm>
        </p:spPr>
        <p:txBody>
          <a:bodyPr/>
          <a:lstStyle/>
          <a:p>
            <a:pPr lvl="0"/>
            <a:endParaRPr lang="en-US"/>
          </a:p>
        </p:txBody>
      </p:sp>
      <p:sp>
        <p:nvSpPr>
          <p:cNvPr id="18" name="Content Placeholder 2">
            <a:extLst>
              <a:ext uri="{FF2B5EF4-FFF2-40B4-BE49-F238E27FC236}">
                <a16:creationId xmlns:a16="http://schemas.microsoft.com/office/drawing/2014/main" id="{94C714C7-90D7-3DE7-F529-B5F7E205A0E5}"/>
              </a:ext>
            </a:extLst>
          </p:cNvPr>
          <p:cNvSpPr>
            <a:spLocks noGrp="1"/>
          </p:cNvSpPr>
          <p:nvPr>
            <p:ph sz="half" idx="17"/>
          </p:nvPr>
        </p:nvSpPr>
        <p:spPr>
          <a:xfrm>
            <a:off x="9976308" y="1806920"/>
            <a:ext cx="1623656" cy="4008439"/>
          </a:xfrm>
        </p:spPr>
        <p:txBody>
          <a:bodyPr/>
          <a:lstStyle/>
          <a:p>
            <a:pPr lvl="0"/>
            <a:endParaRPr lang="en-US"/>
          </a:p>
        </p:txBody>
      </p:sp>
    </p:spTree>
    <p:extLst>
      <p:ext uri="{BB962C8B-B14F-4D97-AF65-F5344CB8AC3E}">
        <p14:creationId xmlns:p14="http://schemas.microsoft.com/office/powerpoint/2010/main" val="320076306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7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a:xfrm>
            <a:off x="813319" y="417184"/>
            <a:ext cx="10515600" cy="1325563"/>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0515600" cy="849315"/>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3574"/>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Content Placeholder 2">
            <a:extLst>
              <a:ext uri="{FF2B5EF4-FFF2-40B4-BE49-F238E27FC236}">
                <a16:creationId xmlns:a16="http://schemas.microsoft.com/office/drawing/2014/main" id="{FFF41BEB-F878-492E-D4B3-B907E2CCA577}"/>
              </a:ext>
            </a:extLst>
          </p:cNvPr>
          <p:cNvSpPr>
            <a:spLocks noGrp="1"/>
          </p:cNvSpPr>
          <p:nvPr>
            <p:ph sz="half" idx="13"/>
          </p:nvPr>
        </p:nvSpPr>
        <p:spPr>
          <a:xfrm>
            <a:off x="838200" y="2840693"/>
            <a:ext cx="10515600" cy="849315"/>
          </a:xfrm>
        </p:spPr>
        <p:txBody>
          <a:bodyPr/>
          <a:lstStyle/>
          <a:p>
            <a:pPr lvl="0"/>
            <a:endParaRPr lang="en-US"/>
          </a:p>
        </p:txBody>
      </p:sp>
      <p:sp>
        <p:nvSpPr>
          <p:cNvPr id="6" name="Content Placeholder 2">
            <a:extLst>
              <a:ext uri="{FF2B5EF4-FFF2-40B4-BE49-F238E27FC236}">
                <a16:creationId xmlns:a16="http://schemas.microsoft.com/office/drawing/2014/main" id="{5BDAA652-1FCA-1F57-8D28-44CA7435DC21}"/>
              </a:ext>
            </a:extLst>
          </p:cNvPr>
          <p:cNvSpPr>
            <a:spLocks noGrp="1"/>
          </p:cNvSpPr>
          <p:nvPr>
            <p:ph sz="half" idx="14"/>
          </p:nvPr>
        </p:nvSpPr>
        <p:spPr>
          <a:xfrm>
            <a:off x="838200" y="3837505"/>
            <a:ext cx="10515600" cy="849315"/>
          </a:xfrm>
        </p:spPr>
        <p:txBody>
          <a:bodyPr/>
          <a:lstStyle/>
          <a:p>
            <a:pPr lvl="0"/>
            <a:endParaRPr lang="en-US"/>
          </a:p>
        </p:txBody>
      </p:sp>
      <p:sp>
        <p:nvSpPr>
          <p:cNvPr id="7" name="Content Placeholder 2">
            <a:extLst>
              <a:ext uri="{FF2B5EF4-FFF2-40B4-BE49-F238E27FC236}">
                <a16:creationId xmlns:a16="http://schemas.microsoft.com/office/drawing/2014/main" id="{3A4228F0-16C0-3152-47BA-32B41B224FC0}"/>
              </a:ext>
            </a:extLst>
          </p:cNvPr>
          <p:cNvSpPr>
            <a:spLocks noGrp="1"/>
          </p:cNvSpPr>
          <p:nvPr>
            <p:ph sz="half" idx="15"/>
          </p:nvPr>
        </p:nvSpPr>
        <p:spPr>
          <a:xfrm>
            <a:off x="838200" y="4862798"/>
            <a:ext cx="10515600" cy="849315"/>
          </a:xfrm>
        </p:spPr>
        <p:txBody>
          <a:bodyPr/>
          <a:lstStyle/>
          <a:p>
            <a:pPr lvl="0"/>
            <a:endParaRPr lang="en-US"/>
          </a:p>
        </p:txBody>
      </p:sp>
    </p:spTree>
    <p:extLst>
      <p:ext uri="{BB962C8B-B14F-4D97-AF65-F5344CB8AC3E}">
        <p14:creationId xmlns:p14="http://schemas.microsoft.com/office/powerpoint/2010/main" val="429146620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3" y="2055813"/>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
        <p:nvSpPr>
          <p:cNvPr id="24" name="Rectangle 23">
            <a:extLst>
              <a:ext uri="{FF2B5EF4-FFF2-40B4-BE49-F238E27FC236}">
                <a16:creationId xmlns:a16="http://schemas.microsoft.com/office/drawing/2014/main" id="{4C84095B-9F34-010E-D6F7-B9B8154F81D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blue and yellow circle with white text&#10;&#10;Description automatically generated">
            <a:extLst>
              <a:ext uri="{FF2B5EF4-FFF2-40B4-BE49-F238E27FC236}">
                <a16:creationId xmlns:a16="http://schemas.microsoft.com/office/drawing/2014/main" id="{12175602-6169-FEE5-7592-962830B7F97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143023593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_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Receive</a:t>
            </a:r>
            <a:r>
              <a:rPr lang="en-US" sz="2800">
                <a:latin typeface="Montserrat" panose="00000500000000000000" pitchFamily="2" charset="0"/>
              </a:rPr>
              <a:t> no-cost expert TA,  </a:t>
            </a:r>
            <a:br>
              <a:rPr lang="en-US" sz="2800">
                <a:latin typeface="Montserrat" panose="00000500000000000000" pitchFamily="2" charset="0"/>
              </a:rPr>
            </a:br>
            <a:r>
              <a:rPr lang="en-US" sz="280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Network </a:t>
            </a:r>
            <a:r>
              <a:rPr lang="en-US" sz="2800">
                <a:latin typeface="Montserrat" panose="00000500000000000000" pitchFamily="2" charset="0"/>
              </a:rPr>
              <a:t>with potential </a:t>
            </a:r>
            <a:br>
              <a:rPr lang="en-US" sz="2800">
                <a:latin typeface="Montserrat" panose="00000500000000000000" pitchFamily="2" charset="0"/>
              </a:rPr>
            </a:br>
            <a:r>
              <a:rPr lang="en-US" sz="280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Be </a:t>
            </a:r>
            <a:r>
              <a:rPr lang="en-US" sz="2800">
                <a:latin typeface="Montserrat" panose="00000500000000000000" pitchFamily="2" charset="0"/>
              </a:rPr>
              <a:t>nationally recognized for </a:t>
            </a:r>
            <a:br>
              <a:rPr lang="en-US" sz="2800">
                <a:latin typeface="Montserrat" panose="00000500000000000000" pitchFamily="2" charset="0"/>
              </a:rPr>
            </a:br>
            <a:r>
              <a:rPr lang="en-US" sz="2800">
                <a:latin typeface="Montserrat" panose="00000500000000000000" pitchFamily="2" charset="0"/>
              </a:rPr>
              <a:t>your work</a:t>
            </a:r>
            <a:endParaRPr lang="en-US" sz="2800">
              <a:latin typeface="Montserrat" panose="00000500000000000000" pitchFamily="2" charset="0"/>
              <a:ea typeface="Raleway"/>
              <a:cs typeface="Raleway"/>
              <a:sym typeface="Raleway"/>
            </a:endParaRPr>
          </a:p>
        </p:txBody>
      </p:sp>
      <p:sp>
        <p:nvSpPr>
          <p:cNvPr id="2" name="Rectangle 1">
            <a:extLst>
              <a:ext uri="{FF2B5EF4-FFF2-40B4-BE49-F238E27FC236}">
                <a16:creationId xmlns:a16="http://schemas.microsoft.com/office/drawing/2014/main" id="{CA47D11A-CCD6-AD10-7F9B-85A02BDD950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A43D0815-0AF7-B31E-A2FB-798F042223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397387256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2_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Answers </a:t>
            </a:r>
            <a:r>
              <a:rPr lang="en-US" sz="2800" b="0">
                <a:solidFill>
                  <a:schemeClr val="tx1"/>
                </a:solidFill>
                <a:latin typeface="Montserrat" panose="00000500000000000000" pitchFamily="2" charset="0"/>
              </a:rPr>
              <a:t>to building strategic partnerships to expand RA</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Solutions </a:t>
            </a:r>
            <a:r>
              <a:rPr lang="en-US" sz="2800" b="0">
                <a:solidFill>
                  <a:schemeClr val="tx1"/>
                </a:solidFill>
                <a:latin typeface="Montserrat" panose="00000500000000000000" pitchFamily="2" charset="0"/>
              </a:rPr>
              <a:t>to effectively build a sustainable RA program</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Align </a:t>
            </a:r>
            <a:r>
              <a:rPr lang="en-US" sz="2800">
                <a:solidFill>
                  <a:schemeClr val="tx1"/>
                </a:solidFill>
                <a:latin typeface="Montserrat" panose="00000500000000000000" pitchFamily="2" charset="0"/>
              </a:rPr>
              <a:t>with your local workforce and/or education systems</a:t>
            </a:r>
            <a:endParaRPr lang="en-US" sz="2800">
              <a:solidFill>
                <a:schemeClr val="tx1"/>
              </a:solidFill>
              <a:latin typeface="Montserrat" panose="00000500000000000000" pitchFamily="2" charset="0"/>
              <a:ea typeface="Raleway"/>
              <a:cs typeface="Raleway"/>
              <a:sym typeface="Raleway"/>
            </a:endParaRPr>
          </a:p>
        </p:txBody>
      </p:sp>
      <p:sp>
        <p:nvSpPr>
          <p:cNvPr id="4" name="Rectangle 3">
            <a:extLst>
              <a:ext uri="{FF2B5EF4-FFF2-40B4-BE49-F238E27FC236}">
                <a16:creationId xmlns:a16="http://schemas.microsoft.com/office/drawing/2014/main" id="{701FACF1-2F47-511F-4E8F-3365B25FCA00}"/>
              </a:ext>
            </a:extLst>
          </p:cNvPr>
          <p:cNvSpPr/>
          <p:nvPr userDrawn="1"/>
        </p:nvSpPr>
        <p:spPr>
          <a:xfrm>
            <a:off x="3785718" y="583109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5A33E3-E7E9-1305-EE40-F5B5CA24AE2A}"/>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FA05F7C5-BA0E-DE7E-A587-C60A370ECFA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TextBox 4">
            <a:extLst>
              <a:ext uri="{FF2B5EF4-FFF2-40B4-BE49-F238E27FC236}">
                <a16:creationId xmlns:a16="http://schemas.microsoft.com/office/drawing/2014/main" id="{B717C274-7B9F-5F68-921C-3273C145A531}"/>
              </a:ext>
            </a:extLst>
          </p:cNvPr>
          <p:cNvSpPr txBox="1"/>
          <p:nvPr userDrawn="1"/>
        </p:nvSpPr>
        <p:spPr>
          <a:xfrm>
            <a:off x="9238004" y="162370"/>
            <a:ext cx="2512463"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143878800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3_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4"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
        <p:nvSpPr>
          <p:cNvPr id="13" name="Rectangle 12">
            <a:extLst>
              <a:ext uri="{FF2B5EF4-FFF2-40B4-BE49-F238E27FC236}">
                <a16:creationId xmlns:a16="http://schemas.microsoft.com/office/drawing/2014/main" id="{A2381B53-52B1-0D90-C8AA-DF893007495E}"/>
              </a:ext>
            </a:extLst>
          </p:cNvPr>
          <p:cNvSpPr/>
          <p:nvPr userDrawn="1"/>
        </p:nvSpPr>
        <p:spPr>
          <a:xfrm>
            <a:off x="2994382" y="6296387"/>
            <a:ext cx="198587" cy="2138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A49F7EB9-F172-6A4A-3A08-3F3D443B4C4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19325" y="5952745"/>
            <a:ext cx="809206" cy="809206"/>
          </a:xfrm>
          <a:prstGeom prst="rect">
            <a:avLst/>
          </a:prstGeom>
        </p:spPr>
      </p:pic>
      <p:sp>
        <p:nvSpPr>
          <p:cNvPr id="8" name="TextBox 7">
            <a:extLst>
              <a:ext uri="{FF2B5EF4-FFF2-40B4-BE49-F238E27FC236}">
                <a16:creationId xmlns:a16="http://schemas.microsoft.com/office/drawing/2014/main" id="{1B125F09-251E-949D-76E9-D2F2E2578052}"/>
              </a:ext>
            </a:extLst>
          </p:cNvPr>
          <p:cNvSpPr txBox="1"/>
          <p:nvPr userDrawn="1"/>
        </p:nvSpPr>
        <p:spPr>
          <a:xfrm>
            <a:off x="9238004" y="162370"/>
            <a:ext cx="2512463"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24702430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CEDA0EA-5BCC-0531-4E1C-00CABC623219}"/>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circle with white text&#10;&#10;Description automatically generated">
            <a:extLst>
              <a:ext uri="{FF2B5EF4-FFF2-40B4-BE49-F238E27FC236}">
                <a16:creationId xmlns:a16="http://schemas.microsoft.com/office/drawing/2014/main" id="{141EC0C0-A01A-4CBE-C85B-588FD76E8C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167108868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2" name="Rectangle 1">
            <a:extLst>
              <a:ext uri="{FF2B5EF4-FFF2-40B4-BE49-F238E27FC236}">
                <a16:creationId xmlns:a16="http://schemas.microsoft.com/office/drawing/2014/main" id="{EED65924-343C-9527-CBB7-E3F5F4CA70D0}"/>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24F748F0-C51A-BEDF-CA10-D4B4C0CDA7A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207304847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7" name="Picture 6" descr="A blue and yellow circle with white text&#10;&#10;Description automatically generated">
            <a:extLst>
              <a:ext uri="{FF2B5EF4-FFF2-40B4-BE49-F238E27FC236}">
                <a16:creationId xmlns:a16="http://schemas.microsoft.com/office/drawing/2014/main" id="{6CA56659-0295-DC49-5CAB-0410A6B632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39842" y="3597734"/>
            <a:ext cx="1244526" cy="1244526"/>
          </a:xfrm>
          <a:prstGeom prst="rect">
            <a:avLst/>
          </a:prstGeom>
        </p:spPr>
      </p:pic>
    </p:spTree>
    <p:extLst>
      <p:ext uri="{BB962C8B-B14F-4D97-AF65-F5344CB8AC3E}">
        <p14:creationId xmlns:p14="http://schemas.microsoft.com/office/powerpoint/2010/main" val="226067724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1" name="Rectangle 10">
            <a:extLst>
              <a:ext uri="{FF2B5EF4-FFF2-40B4-BE49-F238E27FC236}">
                <a16:creationId xmlns:a16="http://schemas.microsoft.com/office/drawing/2014/main" id="{C6537D83-2E8D-746E-1B83-A0534E0CF6A4}"/>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yellow circle with white text&#10;&#10;Description automatically generated">
            <a:extLst>
              <a:ext uri="{FF2B5EF4-FFF2-40B4-BE49-F238E27FC236}">
                <a16:creationId xmlns:a16="http://schemas.microsoft.com/office/drawing/2014/main" id="{3A268A44-CF5D-2927-65B7-E21C91D4B0B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585900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4" name="Rectangle 3">
            <a:extLst>
              <a:ext uri="{FF2B5EF4-FFF2-40B4-BE49-F238E27FC236}">
                <a16:creationId xmlns:a16="http://schemas.microsoft.com/office/drawing/2014/main" id="{FE26CBD1-0283-2E36-22D3-015B42C3D310}"/>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0D5503-8D78-D69C-23DF-CB2BF16C4706}"/>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yellow circle with white text&#10;&#10;Description automatically generated">
            <a:extLst>
              <a:ext uri="{FF2B5EF4-FFF2-40B4-BE49-F238E27FC236}">
                <a16:creationId xmlns:a16="http://schemas.microsoft.com/office/drawing/2014/main" id="{8F8B06C6-170B-7C1F-A31E-7A40EC9F8F1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168615242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6" name="Picture 5" descr="A blue and yellow circle with white text&#10;&#10;Description automatically generated">
            <a:extLst>
              <a:ext uri="{FF2B5EF4-FFF2-40B4-BE49-F238E27FC236}">
                <a16:creationId xmlns:a16="http://schemas.microsoft.com/office/drawing/2014/main" id="{093A28BB-A271-7744-61DA-E65AAC78B8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91738" y="4846716"/>
            <a:ext cx="1243584" cy="1243584"/>
          </a:xfrm>
          <a:prstGeom prst="rect">
            <a:avLst/>
          </a:prstGeom>
        </p:spPr>
      </p:pic>
    </p:spTree>
    <p:extLst>
      <p:ext uri="{BB962C8B-B14F-4D97-AF65-F5344CB8AC3E}">
        <p14:creationId xmlns:p14="http://schemas.microsoft.com/office/powerpoint/2010/main" val="84873812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2548812" cy="3994932"/>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502025" y="1821650"/>
            <a:ext cx="2593975" cy="3994932"/>
          </a:xfrm>
        </p:spPr>
        <p:txBody>
          <a:bodyPr/>
          <a:lstStyle/>
          <a:p>
            <a:pPr lvl="0"/>
            <a:r>
              <a:rPr lang="en-US"/>
              <a:t>Click to edit Master text styles</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2014" y="0"/>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A10736-B560-5BCE-0108-EB17226D7CE8}"/>
              </a:ext>
            </a:extLst>
          </p:cNvPr>
          <p:cNvSpPr/>
          <p:nvPr userDrawn="1"/>
        </p:nvSpPr>
        <p:spPr>
          <a:xfrm>
            <a:off x="3004993" y="6279357"/>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21D38E16-C205-9B0F-F7CB-B719F3BE18E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17498" y="5938051"/>
            <a:ext cx="806029" cy="806029"/>
          </a:xfrm>
          <a:prstGeom prst="rect">
            <a:avLst/>
          </a:prstGeom>
        </p:spPr>
      </p:pic>
      <p:sp>
        <p:nvSpPr>
          <p:cNvPr id="16" name="Text Placeholder 15">
            <a:extLst>
              <a:ext uri="{FF2B5EF4-FFF2-40B4-BE49-F238E27FC236}">
                <a16:creationId xmlns:a16="http://schemas.microsoft.com/office/drawing/2014/main" id="{F24B4105-EB3B-10C2-4FB1-C39C8470BAD4}"/>
              </a:ext>
            </a:extLst>
          </p:cNvPr>
          <p:cNvSpPr>
            <a:spLocks noGrp="1"/>
          </p:cNvSpPr>
          <p:nvPr>
            <p:ph type="body" sz="quarter" idx="13"/>
          </p:nvPr>
        </p:nvSpPr>
        <p:spPr>
          <a:xfrm>
            <a:off x="6221509" y="1820863"/>
            <a:ext cx="2519362" cy="3995737"/>
          </a:xfrm>
        </p:spPr>
        <p:txBody>
          <a:bodyPr/>
          <a:lstStyle/>
          <a:p>
            <a:pPr lvl="0"/>
            <a:r>
              <a:rPr lang="en-US"/>
              <a:t>Click to edit Master text styles</a:t>
            </a:r>
          </a:p>
        </p:txBody>
      </p:sp>
      <p:sp>
        <p:nvSpPr>
          <p:cNvPr id="17" name="Text Placeholder 15">
            <a:extLst>
              <a:ext uri="{FF2B5EF4-FFF2-40B4-BE49-F238E27FC236}">
                <a16:creationId xmlns:a16="http://schemas.microsoft.com/office/drawing/2014/main" id="{98D670A2-B38C-2CE3-47E5-AA8AFE4A435D}"/>
              </a:ext>
            </a:extLst>
          </p:cNvPr>
          <p:cNvSpPr>
            <a:spLocks noGrp="1"/>
          </p:cNvSpPr>
          <p:nvPr>
            <p:ph type="body" sz="quarter" idx="14"/>
          </p:nvPr>
        </p:nvSpPr>
        <p:spPr>
          <a:xfrm>
            <a:off x="8866380" y="1849357"/>
            <a:ext cx="2519362" cy="3995737"/>
          </a:xfrm>
        </p:spPr>
        <p:txBody>
          <a:bodyPr/>
          <a:lstStyle/>
          <a:p>
            <a:pPr lvl="0"/>
            <a:r>
              <a:rPr lang="en-US"/>
              <a:t>Click to edit Master text styles</a:t>
            </a:r>
          </a:p>
        </p:txBody>
      </p:sp>
    </p:spTree>
    <p:extLst>
      <p:ext uri="{BB962C8B-B14F-4D97-AF65-F5344CB8AC3E}">
        <p14:creationId xmlns:p14="http://schemas.microsoft.com/office/powerpoint/2010/main" val="182863313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2548812" cy="3994932"/>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502025" y="1821650"/>
            <a:ext cx="2593975" cy="3994932"/>
          </a:xfrm>
        </p:spPr>
        <p:txBody>
          <a:bodyPr/>
          <a:lstStyle/>
          <a:p>
            <a:pPr lvl="0"/>
            <a:r>
              <a:rPr lang="en-US"/>
              <a:t>Click to edit Master text styles</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A10736-B560-5BCE-0108-EB17226D7CE8}"/>
              </a:ext>
            </a:extLst>
          </p:cNvPr>
          <p:cNvSpPr/>
          <p:nvPr userDrawn="1"/>
        </p:nvSpPr>
        <p:spPr>
          <a:xfrm>
            <a:off x="3004993" y="6279357"/>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21D38E16-C205-9B0F-F7CB-B719F3BE18E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29936" y="5938051"/>
            <a:ext cx="806029" cy="806029"/>
          </a:xfrm>
          <a:prstGeom prst="rect">
            <a:avLst/>
          </a:prstGeom>
        </p:spPr>
      </p:pic>
      <p:sp>
        <p:nvSpPr>
          <p:cNvPr id="16" name="Text Placeholder 15">
            <a:extLst>
              <a:ext uri="{FF2B5EF4-FFF2-40B4-BE49-F238E27FC236}">
                <a16:creationId xmlns:a16="http://schemas.microsoft.com/office/drawing/2014/main" id="{F24B4105-EB3B-10C2-4FB1-C39C8470BAD4}"/>
              </a:ext>
            </a:extLst>
          </p:cNvPr>
          <p:cNvSpPr>
            <a:spLocks noGrp="1"/>
          </p:cNvSpPr>
          <p:nvPr>
            <p:ph type="body" sz="quarter" idx="13"/>
          </p:nvPr>
        </p:nvSpPr>
        <p:spPr>
          <a:xfrm>
            <a:off x="6221509" y="1820863"/>
            <a:ext cx="2519362" cy="3995737"/>
          </a:xfrm>
        </p:spPr>
        <p:txBody>
          <a:bodyPr/>
          <a:lstStyle/>
          <a:p>
            <a:pPr lvl="0"/>
            <a:r>
              <a:rPr lang="en-US"/>
              <a:t>Click to edit Master text styles</a:t>
            </a:r>
          </a:p>
        </p:txBody>
      </p:sp>
      <p:sp>
        <p:nvSpPr>
          <p:cNvPr id="17" name="Text Placeholder 15">
            <a:extLst>
              <a:ext uri="{FF2B5EF4-FFF2-40B4-BE49-F238E27FC236}">
                <a16:creationId xmlns:a16="http://schemas.microsoft.com/office/drawing/2014/main" id="{98D670A2-B38C-2CE3-47E5-AA8AFE4A435D}"/>
              </a:ext>
            </a:extLst>
          </p:cNvPr>
          <p:cNvSpPr>
            <a:spLocks noGrp="1"/>
          </p:cNvSpPr>
          <p:nvPr>
            <p:ph type="body" sz="quarter" idx="14"/>
          </p:nvPr>
        </p:nvSpPr>
        <p:spPr>
          <a:xfrm>
            <a:off x="8866380" y="1849357"/>
            <a:ext cx="2519362" cy="3995737"/>
          </a:xfrm>
        </p:spPr>
        <p:txBody>
          <a:bodyPr/>
          <a:lstStyle/>
          <a:p>
            <a:pPr lvl="0"/>
            <a:r>
              <a:rPr lang="en-US"/>
              <a:t>Click to edit Master text styles</a:t>
            </a:r>
          </a:p>
        </p:txBody>
      </p:sp>
    </p:spTree>
    <p:extLst>
      <p:ext uri="{BB962C8B-B14F-4D97-AF65-F5344CB8AC3E}">
        <p14:creationId xmlns:p14="http://schemas.microsoft.com/office/powerpoint/2010/main" val="330865058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8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380272431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9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Content Placeholder 2">
            <a:extLst>
              <a:ext uri="{FF2B5EF4-FFF2-40B4-BE49-F238E27FC236}">
                <a16:creationId xmlns:a16="http://schemas.microsoft.com/office/drawing/2014/main" id="{403BE24C-E8F3-8D97-C473-9B2D303AB6EE}"/>
              </a:ext>
            </a:extLst>
          </p:cNvPr>
          <p:cNvSpPr>
            <a:spLocks noGrp="1"/>
          </p:cNvSpPr>
          <p:nvPr>
            <p:ph sz="half" idx="13"/>
          </p:nvPr>
        </p:nvSpPr>
        <p:spPr>
          <a:xfrm>
            <a:off x="3444481"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8DBED0CB-73B8-F41F-E91A-4FC01CEBB924}"/>
              </a:ext>
            </a:extLst>
          </p:cNvPr>
          <p:cNvSpPr>
            <a:spLocks noGrp="1"/>
          </p:cNvSpPr>
          <p:nvPr>
            <p:ph sz="half" idx="14"/>
          </p:nvPr>
        </p:nvSpPr>
        <p:spPr>
          <a:xfrm>
            <a:off x="6096000" y="1825623"/>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D836752B-3A10-F8F4-CD86-4C8843662473}"/>
              </a:ext>
            </a:extLst>
          </p:cNvPr>
          <p:cNvSpPr>
            <a:spLocks noGrp="1"/>
          </p:cNvSpPr>
          <p:nvPr>
            <p:ph sz="half" idx="15"/>
          </p:nvPr>
        </p:nvSpPr>
        <p:spPr>
          <a:xfrm>
            <a:off x="8840514" y="1827995"/>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463865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0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623656" cy="4008439"/>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676" y="-1290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4" name="Content Placeholder 2">
            <a:extLst>
              <a:ext uri="{FF2B5EF4-FFF2-40B4-BE49-F238E27FC236}">
                <a16:creationId xmlns:a16="http://schemas.microsoft.com/office/drawing/2014/main" id="{1F6818A0-D7F2-E347-2986-B7F96CC1231D}"/>
              </a:ext>
            </a:extLst>
          </p:cNvPr>
          <p:cNvSpPr>
            <a:spLocks noGrp="1"/>
          </p:cNvSpPr>
          <p:nvPr>
            <p:ph sz="half" idx="13"/>
          </p:nvPr>
        </p:nvSpPr>
        <p:spPr>
          <a:xfrm>
            <a:off x="2620104" y="1825623"/>
            <a:ext cx="1623656" cy="4008439"/>
          </a:xfrm>
        </p:spPr>
        <p:txBody>
          <a:bodyPr/>
          <a:lstStyle/>
          <a:p>
            <a:pPr lvl="0"/>
            <a:endParaRPr lang="en-US"/>
          </a:p>
        </p:txBody>
      </p:sp>
      <p:sp>
        <p:nvSpPr>
          <p:cNvPr id="11" name="Content Placeholder 2">
            <a:extLst>
              <a:ext uri="{FF2B5EF4-FFF2-40B4-BE49-F238E27FC236}">
                <a16:creationId xmlns:a16="http://schemas.microsoft.com/office/drawing/2014/main" id="{09F08C4A-CE59-DD3B-E5C1-0F9FB09B0009}"/>
              </a:ext>
            </a:extLst>
          </p:cNvPr>
          <p:cNvSpPr>
            <a:spLocks noGrp="1"/>
          </p:cNvSpPr>
          <p:nvPr>
            <p:ph sz="half" idx="14"/>
          </p:nvPr>
        </p:nvSpPr>
        <p:spPr>
          <a:xfrm>
            <a:off x="4472344" y="1828169"/>
            <a:ext cx="1623656" cy="4008439"/>
          </a:xfrm>
        </p:spPr>
        <p:txBody>
          <a:bodyPr/>
          <a:lstStyle/>
          <a:p>
            <a:pPr lvl="0"/>
            <a:endParaRPr lang="en-US"/>
          </a:p>
        </p:txBody>
      </p:sp>
      <p:sp>
        <p:nvSpPr>
          <p:cNvPr id="14" name="Content Placeholder 2">
            <a:extLst>
              <a:ext uri="{FF2B5EF4-FFF2-40B4-BE49-F238E27FC236}">
                <a16:creationId xmlns:a16="http://schemas.microsoft.com/office/drawing/2014/main" id="{A7275C62-7EC8-896E-B6BB-A16430562535}"/>
              </a:ext>
            </a:extLst>
          </p:cNvPr>
          <p:cNvSpPr>
            <a:spLocks noGrp="1"/>
          </p:cNvSpPr>
          <p:nvPr>
            <p:ph sz="half" idx="15"/>
          </p:nvPr>
        </p:nvSpPr>
        <p:spPr>
          <a:xfrm>
            <a:off x="6298206" y="1825622"/>
            <a:ext cx="1623656" cy="4008439"/>
          </a:xfrm>
        </p:spPr>
        <p:txBody>
          <a:bodyPr/>
          <a:lstStyle/>
          <a:p>
            <a:pPr lvl="0"/>
            <a:endParaRPr lang="en-US"/>
          </a:p>
        </p:txBody>
      </p:sp>
      <p:sp>
        <p:nvSpPr>
          <p:cNvPr id="17" name="Content Placeholder 2">
            <a:extLst>
              <a:ext uri="{FF2B5EF4-FFF2-40B4-BE49-F238E27FC236}">
                <a16:creationId xmlns:a16="http://schemas.microsoft.com/office/drawing/2014/main" id="{B85CAEA2-DD8D-CFC5-5902-F7395AD16D5F}"/>
              </a:ext>
            </a:extLst>
          </p:cNvPr>
          <p:cNvSpPr>
            <a:spLocks noGrp="1"/>
          </p:cNvSpPr>
          <p:nvPr>
            <p:ph sz="half" idx="16"/>
          </p:nvPr>
        </p:nvSpPr>
        <p:spPr>
          <a:xfrm>
            <a:off x="8150446" y="1806921"/>
            <a:ext cx="1623656" cy="4008439"/>
          </a:xfrm>
        </p:spPr>
        <p:txBody>
          <a:bodyPr/>
          <a:lstStyle/>
          <a:p>
            <a:pPr lvl="0"/>
            <a:endParaRPr lang="en-US"/>
          </a:p>
        </p:txBody>
      </p:sp>
      <p:sp>
        <p:nvSpPr>
          <p:cNvPr id="18" name="Content Placeholder 2">
            <a:extLst>
              <a:ext uri="{FF2B5EF4-FFF2-40B4-BE49-F238E27FC236}">
                <a16:creationId xmlns:a16="http://schemas.microsoft.com/office/drawing/2014/main" id="{94C714C7-90D7-3DE7-F529-B5F7E205A0E5}"/>
              </a:ext>
            </a:extLst>
          </p:cNvPr>
          <p:cNvSpPr>
            <a:spLocks noGrp="1"/>
          </p:cNvSpPr>
          <p:nvPr>
            <p:ph sz="half" idx="17"/>
          </p:nvPr>
        </p:nvSpPr>
        <p:spPr>
          <a:xfrm>
            <a:off x="9976308" y="1806920"/>
            <a:ext cx="1623656" cy="4008439"/>
          </a:xfrm>
        </p:spPr>
        <p:txBody>
          <a:bodyPr/>
          <a:lstStyle/>
          <a:p>
            <a:pPr lvl="0"/>
            <a:endParaRPr lang="en-US"/>
          </a:p>
        </p:txBody>
      </p:sp>
    </p:spTree>
    <p:extLst>
      <p:ext uri="{BB962C8B-B14F-4D97-AF65-F5344CB8AC3E}">
        <p14:creationId xmlns:p14="http://schemas.microsoft.com/office/powerpoint/2010/main" val="409456416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1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a:xfrm>
            <a:off x="813319" y="417184"/>
            <a:ext cx="10515600" cy="1325563"/>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0515600" cy="849315"/>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3574"/>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Content Placeholder 2">
            <a:extLst>
              <a:ext uri="{FF2B5EF4-FFF2-40B4-BE49-F238E27FC236}">
                <a16:creationId xmlns:a16="http://schemas.microsoft.com/office/drawing/2014/main" id="{FFF41BEB-F878-492E-D4B3-B907E2CCA577}"/>
              </a:ext>
            </a:extLst>
          </p:cNvPr>
          <p:cNvSpPr>
            <a:spLocks noGrp="1"/>
          </p:cNvSpPr>
          <p:nvPr>
            <p:ph sz="half" idx="13"/>
          </p:nvPr>
        </p:nvSpPr>
        <p:spPr>
          <a:xfrm>
            <a:off x="838200" y="2840693"/>
            <a:ext cx="10515600" cy="849315"/>
          </a:xfrm>
        </p:spPr>
        <p:txBody>
          <a:bodyPr/>
          <a:lstStyle/>
          <a:p>
            <a:pPr lvl="0"/>
            <a:endParaRPr lang="en-US"/>
          </a:p>
        </p:txBody>
      </p:sp>
      <p:sp>
        <p:nvSpPr>
          <p:cNvPr id="6" name="Content Placeholder 2">
            <a:extLst>
              <a:ext uri="{FF2B5EF4-FFF2-40B4-BE49-F238E27FC236}">
                <a16:creationId xmlns:a16="http://schemas.microsoft.com/office/drawing/2014/main" id="{5BDAA652-1FCA-1F57-8D28-44CA7435DC21}"/>
              </a:ext>
            </a:extLst>
          </p:cNvPr>
          <p:cNvSpPr>
            <a:spLocks noGrp="1"/>
          </p:cNvSpPr>
          <p:nvPr>
            <p:ph sz="half" idx="14"/>
          </p:nvPr>
        </p:nvSpPr>
        <p:spPr>
          <a:xfrm>
            <a:off x="838200" y="3837505"/>
            <a:ext cx="10515600" cy="849315"/>
          </a:xfrm>
        </p:spPr>
        <p:txBody>
          <a:bodyPr/>
          <a:lstStyle/>
          <a:p>
            <a:pPr lvl="0"/>
            <a:endParaRPr lang="en-US"/>
          </a:p>
        </p:txBody>
      </p:sp>
      <p:sp>
        <p:nvSpPr>
          <p:cNvPr id="7" name="Content Placeholder 2">
            <a:extLst>
              <a:ext uri="{FF2B5EF4-FFF2-40B4-BE49-F238E27FC236}">
                <a16:creationId xmlns:a16="http://schemas.microsoft.com/office/drawing/2014/main" id="{3A4228F0-16C0-3152-47BA-32B41B224FC0}"/>
              </a:ext>
            </a:extLst>
          </p:cNvPr>
          <p:cNvSpPr>
            <a:spLocks noGrp="1"/>
          </p:cNvSpPr>
          <p:nvPr>
            <p:ph sz="half" idx="15"/>
          </p:nvPr>
        </p:nvSpPr>
        <p:spPr>
          <a:xfrm>
            <a:off x="838200" y="4862798"/>
            <a:ext cx="10515600" cy="849315"/>
          </a:xfrm>
        </p:spPr>
        <p:txBody>
          <a:bodyPr/>
          <a:lstStyle/>
          <a:p>
            <a:pPr lvl="0"/>
            <a:endParaRPr lang="en-US"/>
          </a:p>
        </p:txBody>
      </p:sp>
    </p:spTree>
    <p:extLst>
      <p:ext uri="{BB962C8B-B14F-4D97-AF65-F5344CB8AC3E}">
        <p14:creationId xmlns:p14="http://schemas.microsoft.com/office/powerpoint/2010/main" val="68539465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3" y="2055813"/>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
        <p:nvSpPr>
          <p:cNvPr id="24" name="Rectangle 23">
            <a:extLst>
              <a:ext uri="{FF2B5EF4-FFF2-40B4-BE49-F238E27FC236}">
                <a16:creationId xmlns:a16="http://schemas.microsoft.com/office/drawing/2014/main" id="{4C84095B-9F34-010E-D6F7-B9B8154F81D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blue and yellow circle with white text&#10;&#10;Description automatically generated">
            <a:extLst>
              <a:ext uri="{FF2B5EF4-FFF2-40B4-BE49-F238E27FC236}">
                <a16:creationId xmlns:a16="http://schemas.microsoft.com/office/drawing/2014/main" id="{12175602-6169-FEE5-7592-962830B7F9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166715644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3_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Receive</a:t>
            </a:r>
            <a:r>
              <a:rPr lang="en-US" sz="2800">
                <a:latin typeface="Montserrat" panose="00000500000000000000" pitchFamily="2" charset="0"/>
              </a:rPr>
              <a:t> no-cost expert TA,  </a:t>
            </a:r>
            <a:br>
              <a:rPr lang="en-US" sz="2800">
                <a:latin typeface="Montserrat" panose="00000500000000000000" pitchFamily="2" charset="0"/>
              </a:rPr>
            </a:br>
            <a:r>
              <a:rPr lang="en-US" sz="280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Network </a:t>
            </a:r>
            <a:r>
              <a:rPr lang="en-US" sz="2800">
                <a:latin typeface="Montserrat" panose="00000500000000000000" pitchFamily="2" charset="0"/>
              </a:rPr>
              <a:t>with potential </a:t>
            </a:r>
            <a:br>
              <a:rPr lang="en-US" sz="2800">
                <a:latin typeface="Montserrat" panose="00000500000000000000" pitchFamily="2" charset="0"/>
              </a:rPr>
            </a:br>
            <a:r>
              <a:rPr lang="en-US" sz="280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Be </a:t>
            </a:r>
            <a:r>
              <a:rPr lang="en-US" sz="2800">
                <a:latin typeface="Montserrat" panose="00000500000000000000" pitchFamily="2" charset="0"/>
              </a:rPr>
              <a:t>nationally recognized for </a:t>
            </a:r>
            <a:br>
              <a:rPr lang="en-US" sz="2800">
                <a:latin typeface="Montserrat" panose="00000500000000000000" pitchFamily="2" charset="0"/>
              </a:rPr>
            </a:br>
            <a:r>
              <a:rPr lang="en-US" sz="2800">
                <a:latin typeface="Montserrat" panose="00000500000000000000" pitchFamily="2" charset="0"/>
              </a:rPr>
              <a:t>your work</a:t>
            </a:r>
            <a:endParaRPr lang="en-US" sz="2800">
              <a:latin typeface="Montserrat" panose="00000500000000000000" pitchFamily="2" charset="0"/>
              <a:ea typeface="Raleway"/>
              <a:cs typeface="Raleway"/>
              <a:sym typeface="Raleway"/>
            </a:endParaRPr>
          </a:p>
        </p:txBody>
      </p:sp>
      <p:sp>
        <p:nvSpPr>
          <p:cNvPr id="2" name="Rectangle 1">
            <a:extLst>
              <a:ext uri="{FF2B5EF4-FFF2-40B4-BE49-F238E27FC236}">
                <a16:creationId xmlns:a16="http://schemas.microsoft.com/office/drawing/2014/main" id="{CA47D11A-CCD6-AD10-7F9B-85A02BDD950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A43D0815-0AF7-B31E-A2FB-798F0422237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374178600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3_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Answers </a:t>
            </a:r>
            <a:r>
              <a:rPr lang="en-US" sz="2800" b="0">
                <a:solidFill>
                  <a:schemeClr val="tx1"/>
                </a:solidFill>
                <a:latin typeface="Montserrat" panose="00000500000000000000" pitchFamily="2" charset="0"/>
              </a:rPr>
              <a:t>to building strategic partnerships to expand RA</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Solutions </a:t>
            </a:r>
            <a:r>
              <a:rPr lang="en-US" sz="2800" b="0">
                <a:solidFill>
                  <a:schemeClr val="tx1"/>
                </a:solidFill>
                <a:latin typeface="Montserrat" panose="00000500000000000000" pitchFamily="2" charset="0"/>
              </a:rPr>
              <a:t>to effectively build a sustainable RA program</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Align </a:t>
            </a:r>
            <a:r>
              <a:rPr lang="en-US" sz="2800">
                <a:solidFill>
                  <a:schemeClr val="tx1"/>
                </a:solidFill>
                <a:latin typeface="Montserrat" panose="00000500000000000000" pitchFamily="2" charset="0"/>
              </a:rPr>
              <a:t>with your local workforce and/or education systems</a:t>
            </a:r>
            <a:endParaRPr lang="en-US" sz="2800">
              <a:solidFill>
                <a:schemeClr val="tx1"/>
              </a:solidFill>
              <a:latin typeface="Montserrat" panose="00000500000000000000" pitchFamily="2" charset="0"/>
              <a:ea typeface="Raleway"/>
              <a:cs typeface="Raleway"/>
              <a:sym typeface="Raleway"/>
            </a:endParaRPr>
          </a:p>
        </p:txBody>
      </p:sp>
      <p:sp>
        <p:nvSpPr>
          <p:cNvPr id="4" name="Rectangle 3">
            <a:extLst>
              <a:ext uri="{FF2B5EF4-FFF2-40B4-BE49-F238E27FC236}">
                <a16:creationId xmlns:a16="http://schemas.microsoft.com/office/drawing/2014/main" id="{701FACF1-2F47-511F-4E8F-3365B25FCA00}"/>
              </a:ext>
            </a:extLst>
          </p:cNvPr>
          <p:cNvSpPr/>
          <p:nvPr userDrawn="1"/>
        </p:nvSpPr>
        <p:spPr>
          <a:xfrm>
            <a:off x="3785718" y="583109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5A33E3-E7E9-1305-EE40-F5B5CA24AE2A}"/>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FA05F7C5-BA0E-DE7E-A587-C60A370ECF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15259016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00843136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4_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4"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
        <p:nvSpPr>
          <p:cNvPr id="13" name="Rectangle 12">
            <a:extLst>
              <a:ext uri="{FF2B5EF4-FFF2-40B4-BE49-F238E27FC236}">
                <a16:creationId xmlns:a16="http://schemas.microsoft.com/office/drawing/2014/main" id="{A2381B53-52B1-0D90-C8AA-DF893007495E}"/>
              </a:ext>
            </a:extLst>
          </p:cNvPr>
          <p:cNvSpPr/>
          <p:nvPr userDrawn="1"/>
        </p:nvSpPr>
        <p:spPr>
          <a:xfrm>
            <a:off x="2994382" y="6296387"/>
            <a:ext cx="198587" cy="2138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A49F7EB9-F172-6A4A-3A08-3F3D443B4C4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19325" y="5952745"/>
            <a:ext cx="809206" cy="809206"/>
          </a:xfrm>
          <a:prstGeom prst="rect">
            <a:avLst/>
          </a:prstGeom>
        </p:spPr>
      </p:pic>
    </p:spTree>
    <p:extLst>
      <p:ext uri="{BB962C8B-B14F-4D97-AF65-F5344CB8AC3E}">
        <p14:creationId xmlns:p14="http://schemas.microsoft.com/office/powerpoint/2010/main" val="348861944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CEDA0EA-5BCC-0531-4E1C-00CABC623219}"/>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circle with white text&#10;&#10;Description automatically generated">
            <a:extLst>
              <a:ext uri="{FF2B5EF4-FFF2-40B4-BE49-F238E27FC236}">
                <a16:creationId xmlns:a16="http://schemas.microsoft.com/office/drawing/2014/main" id="{141EC0C0-A01A-4CBE-C85B-588FD76E8C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8" name="Slide Number Placeholder 5">
            <a:extLst>
              <a:ext uri="{FF2B5EF4-FFF2-40B4-BE49-F238E27FC236}">
                <a16:creationId xmlns:a16="http://schemas.microsoft.com/office/drawing/2014/main" id="{1DD9A73E-576D-411F-F7CF-69C337012659}"/>
              </a:ext>
            </a:extLst>
          </p:cNvPr>
          <p:cNvSpPr txBox="1">
            <a:spLocks/>
          </p:cNvSpPr>
          <p:nvPr userDrawn="1"/>
        </p:nvSpPr>
        <p:spPr>
          <a:xfrm>
            <a:off x="8740256" y="6491164"/>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10926882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2" name="Rectangle 1">
            <a:extLst>
              <a:ext uri="{FF2B5EF4-FFF2-40B4-BE49-F238E27FC236}">
                <a16:creationId xmlns:a16="http://schemas.microsoft.com/office/drawing/2014/main" id="{EED65924-343C-9527-CBB7-E3F5F4CA70D0}"/>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24F748F0-C51A-BEDF-CA10-D4B4C0CDA7A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Slide Number Placeholder 5">
            <a:extLst>
              <a:ext uri="{FF2B5EF4-FFF2-40B4-BE49-F238E27FC236}">
                <a16:creationId xmlns:a16="http://schemas.microsoft.com/office/drawing/2014/main" id="{ABD725E6-317E-C8DB-370F-3C966E092487}"/>
              </a:ext>
            </a:extLst>
          </p:cNvPr>
          <p:cNvSpPr txBox="1">
            <a:spLocks/>
          </p:cNvSpPr>
          <p:nvPr userDrawn="1"/>
        </p:nvSpPr>
        <p:spPr>
          <a:xfrm>
            <a:off x="8545941"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27357125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C7887C-6110-7891-CEDD-DEDE13177A59}"/>
              </a:ext>
            </a:extLst>
          </p:cNvPr>
          <p:cNvSpPr/>
          <p:nvPr userDrawn="1"/>
        </p:nvSpPr>
        <p:spPr>
          <a:xfrm>
            <a:off x="2854302" y="6243763"/>
            <a:ext cx="370313" cy="2653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Rectangle 4">
            <a:extLst>
              <a:ext uri="{FF2B5EF4-FFF2-40B4-BE49-F238E27FC236}">
                <a16:creationId xmlns:a16="http://schemas.microsoft.com/office/drawing/2014/main" id="{E53E63A3-D56A-C843-9198-681008A14A18}"/>
              </a:ext>
            </a:extLst>
          </p:cNvPr>
          <p:cNvSpPr/>
          <p:nvPr userDrawn="1"/>
        </p:nvSpPr>
        <p:spPr>
          <a:xfrm>
            <a:off x="2841600" y="6273544"/>
            <a:ext cx="370313" cy="2653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3DE0E83-369D-E377-6197-4B00D6995116}"/>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70346" y="5941891"/>
            <a:ext cx="869112" cy="869112"/>
          </a:xfrm>
          <a:prstGeom prst="rect">
            <a:avLst/>
          </a:prstGeom>
        </p:spPr>
      </p:pic>
    </p:spTree>
    <p:extLst>
      <p:ext uri="{BB962C8B-B14F-4D97-AF65-F5344CB8AC3E}">
        <p14:creationId xmlns:p14="http://schemas.microsoft.com/office/powerpoint/2010/main" val="130729781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Discussion</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0" y="10797"/>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pic>
        <p:nvPicPr>
          <p:cNvPr id="8" name="Picture 7">
            <a:extLst>
              <a:ext uri="{FF2B5EF4-FFF2-40B4-BE49-F238E27FC236}">
                <a16:creationId xmlns:a16="http://schemas.microsoft.com/office/drawing/2014/main" id="{F1E73D9A-C21F-5E99-6218-CFCB2D47BFE4}"/>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123467147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1_Objectives">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a:t>Enter Title for Objectives Slide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nchor="ctr"/>
          <a:lstStyle>
            <a:lvl1pPr marL="365760" indent="-365760">
              <a:buFont typeface="Wingdings 2" panose="05020102010507070707" pitchFamily="18" charset="2"/>
              <a:buChar char=""/>
              <a:defRPr/>
            </a:lvl1pPr>
            <a:lvl2pPr marL="822960">
              <a:defRPr/>
            </a:lvl2pPr>
            <a:lvl3pPr marL="1280160">
              <a:defRPr/>
            </a:lvl3pPr>
            <a:lvl4pPr marL="1737360">
              <a:defRPr/>
            </a:lvl4pPr>
            <a:lvl5pPr marL="21945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grpSp>
        <p:nvGrpSpPr>
          <p:cNvPr id="2" name="Top Corner Embellishment">
            <a:extLst>
              <a:ext uri="{FF2B5EF4-FFF2-40B4-BE49-F238E27FC236}">
                <a16:creationId xmlns:a16="http://schemas.microsoft.com/office/drawing/2014/main" id="{4F555946-CB04-9F04-9975-1135ED49DE7F}"/>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8" name="Freeform: Shape 7">
              <a:extLst>
                <a:ext uri="{FF2B5EF4-FFF2-40B4-BE49-F238E27FC236}">
                  <a16:creationId xmlns:a16="http://schemas.microsoft.com/office/drawing/2014/main" id="{BA7CB6B3-2CD5-6A36-BFAD-413E7C246B02}"/>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A55941D6-52C7-4A65-8DF9-81C5ECE7DA0D}"/>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2B7E73F1-C4F0-E444-8297-33929C1BAE7F}"/>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91" name="Text Placeholder 190">
            <a:extLst>
              <a:ext uri="{FF2B5EF4-FFF2-40B4-BE49-F238E27FC236}">
                <a16:creationId xmlns:a16="http://schemas.microsoft.com/office/drawing/2014/main" id="{2BFF4C1B-7199-F8CC-DFBF-CB4D9E202069}"/>
              </a:ext>
            </a:extLst>
          </p:cNvPr>
          <p:cNvSpPr>
            <a:spLocks noGrp="1"/>
          </p:cNvSpPr>
          <p:nvPr>
            <p:ph type="body" sz="quarter" idx="13"/>
          </p:nvPr>
        </p:nvSpPr>
        <p:spPr>
          <a:xfrm>
            <a:off x="8253413" y="1492250"/>
            <a:ext cx="2635250" cy="1647825"/>
          </a:xfrm>
        </p:spPr>
        <p:txBody>
          <a:bodyPr/>
          <a:lstStyle>
            <a:lvl1pPr marL="0" indent="0">
              <a:buNone/>
              <a:defRPr/>
            </a:lvl1pPr>
          </a:lstStyle>
          <a:p>
            <a:pPr lvl="0"/>
            <a:endParaRPr lang="en-US"/>
          </a:p>
        </p:txBody>
      </p:sp>
    </p:spTree>
    <p:extLst>
      <p:ext uri="{BB962C8B-B14F-4D97-AF65-F5344CB8AC3E}">
        <p14:creationId xmlns:p14="http://schemas.microsoft.com/office/powerpoint/2010/main" val="373394061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olumns">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650788" y="2232453"/>
            <a:ext cx="2580503" cy="380238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2" name="Content Placeholder 2">
            <a:extLst>
              <a:ext uri="{FF2B5EF4-FFF2-40B4-BE49-F238E27FC236}">
                <a16:creationId xmlns:a16="http://schemas.microsoft.com/office/drawing/2014/main" id="{434C0678-F71F-6818-FA4B-F05C8B456FD3}"/>
              </a:ext>
            </a:extLst>
          </p:cNvPr>
          <p:cNvSpPr>
            <a:spLocks noGrp="1"/>
          </p:cNvSpPr>
          <p:nvPr>
            <p:ph idx="13"/>
          </p:nvPr>
        </p:nvSpPr>
        <p:spPr>
          <a:xfrm>
            <a:off x="3383691" y="2232452"/>
            <a:ext cx="2580503" cy="380387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B5329397-B11E-C35F-F201-B5A1165B1AA3}"/>
              </a:ext>
            </a:extLst>
          </p:cNvPr>
          <p:cNvSpPr>
            <a:spLocks noGrp="1"/>
          </p:cNvSpPr>
          <p:nvPr>
            <p:ph idx="14"/>
          </p:nvPr>
        </p:nvSpPr>
        <p:spPr>
          <a:xfrm>
            <a:off x="6040394" y="2232452"/>
            <a:ext cx="2580503" cy="380602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04885F35-AEFC-6526-6D2E-1482DB69AE4F}"/>
              </a:ext>
            </a:extLst>
          </p:cNvPr>
          <p:cNvSpPr>
            <a:spLocks noGrp="1"/>
          </p:cNvSpPr>
          <p:nvPr>
            <p:ph idx="15"/>
          </p:nvPr>
        </p:nvSpPr>
        <p:spPr>
          <a:xfrm>
            <a:off x="8773297" y="2232451"/>
            <a:ext cx="2580503" cy="380838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D9F6E93B-BED8-D408-26E6-A37A188EEA0C}"/>
              </a:ext>
            </a:extLst>
          </p:cNvPr>
          <p:cNvSpPr>
            <a:spLocks noGrp="1"/>
          </p:cNvSpPr>
          <p:nvPr>
            <p:ph type="body" sz="quarter" idx="16" hasCustomPrompt="1"/>
          </p:nvPr>
        </p:nvSpPr>
        <p:spPr>
          <a:xfrm>
            <a:off x="1136650" y="733425"/>
            <a:ext cx="9983788" cy="641350"/>
          </a:xfrm>
        </p:spPr>
        <p:txBody>
          <a:bodyPr>
            <a:noAutofit/>
          </a:bodyPr>
          <a:lstStyle>
            <a:lvl1pPr marL="0" indent="0">
              <a:buNone/>
              <a:defRPr sz="4400" b="0">
                <a:solidFill>
                  <a:schemeClr val="bg1"/>
                </a:solidFill>
                <a:latin typeface="Montserrat" panose="00000500000000000000" pitchFamily="2" charset="0"/>
              </a:defRPr>
            </a:lvl1pPr>
          </a:lstStyle>
          <a:p>
            <a:pPr lvl="0"/>
            <a:r>
              <a:rPr lang="en-US"/>
              <a:t>Title</a:t>
            </a:r>
          </a:p>
        </p:txBody>
      </p:sp>
      <p:sp>
        <p:nvSpPr>
          <p:cNvPr id="13" name="Text Placeholder 12">
            <a:extLst>
              <a:ext uri="{FF2B5EF4-FFF2-40B4-BE49-F238E27FC236}">
                <a16:creationId xmlns:a16="http://schemas.microsoft.com/office/drawing/2014/main" id="{C32A581D-1406-27C8-CF5E-E422C012E306}"/>
              </a:ext>
            </a:extLst>
          </p:cNvPr>
          <p:cNvSpPr>
            <a:spLocks noGrp="1"/>
          </p:cNvSpPr>
          <p:nvPr>
            <p:ph type="body" sz="quarter" idx="17" hasCustomPrompt="1"/>
          </p:nvPr>
        </p:nvSpPr>
        <p:spPr>
          <a:xfrm>
            <a:off x="650875" y="1692275"/>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4" name="Text Placeholder 12">
            <a:extLst>
              <a:ext uri="{FF2B5EF4-FFF2-40B4-BE49-F238E27FC236}">
                <a16:creationId xmlns:a16="http://schemas.microsoft.com/office/drawing/2014/main" id="{31220C22-B8AC-D9A8-5C85-58D24326DB3E}"/>
              </a:ext>
            </a:extLst>
          </p:cNvPr>
          <p:cNvSpPr>
            <a:spLocks noGrp="1"/>
          </p:cNvSpPr>
          <p:nvPr>
            <p:ph type="body" sz="quarter" idx="18" hasCustomPrompt="1"/>
          </p:nvPr>
        </p:nvSpPr>
        <p:spPr>
          <a:xfrm>
            <a:off x="3346042" y="1687047"/>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5" name="Text Placeholder 12">
            <a:extLst>
              <a:ext uri="{FF2B5EF4-FFF2-40B4-BE49-F238E27FC236}">
                <a16:creationId xmlns:a16="http://schemas.microsoft.com/office/drawing/2014/main" id="{221D8910-8AD0-34DC-B3FC-F29AFC8B16D6}"/>
              </a:ext>
            </a:extLst>
          </p:cNvPr>
          <p:cNvSpPr>
            <a:spLocks noGrp="1"/>
          </p:cNvSpPr>
          <p:nvPr>
            <p:ph type="body" sz="quarter" idx="19" hasCustomPrompt="1"/>
          </p:nvPr>
        </p:nvSpPr>
        <p:spPr>
          <a:xfrm>
            <a:off x="6041209" y="1683838"/>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6" name="Text Placeholder 12">
            <a:extLst>
              <a:ext uri="{FF2B5EF4-FFF2-40B4-BE49-F238E27FC236}">
                <a16:creationId xmlns:a16="http://schemas.microsoft.com/office/drawing/2014/main" id="{CEFEE437-EB0E-51F6-500A-273FA1C3E18E}"/>
              </a:ext>
            </a:extLst>
          </p:cNvPr>
          <p:cNvSpPr>
            <a:spLocks noGrp="1"/>
          </p:cNvSpPr>
          <p:nvPr>
            <p:ph type="body" sz="quarter" idx="20" hasCustomPrompt="1"/>
          </p:nvPr>
        </p:nvSpPr>
        <p:spPr>
          <a:xfrm>
            <a:off x="8773297" y="1695746"/>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7" name="Content Placeholder 2">
            <a:extLst>
              <a:ext uri="{FF2B5EF4-FFF2-40B4-BE49-F238E27FC236}">
                <a16:creationId xmlns:a16="http://schemas.microsoft.com/office/drawing/2014/main" id="{BF939C90-2F57-872D-FB9D-744150B8F4BB}"/>
              </a:ext>
            </a:extLst>
          </p:cNvPr>
          <p:cNvSpPr>
            <a:spLocks noGrp="1"/>
          </p:cNvSpPr>
          <p:nvPr>
            <p:ph idx="21"/>
          </p:nvPr>
        </p:nvSpPr>
        <p:spPr>
          <a:xfrm>
            <a:off x="3459891" y="5658990"/>
            <a:ext cx="2580503" cy="1044147"/>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Tree>
    <p:extLst>
      <p:ext uri="{BB962C8B-B14F-4D97-AF65-F5344CB8AC3E}">
        <p14:creationId xmlns:p14="http://schemas.microsoft.com/office/powerpoint/2010/main" val="345379052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cSld name="12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4" name="Rectangle 3">
            <a:extLst>
              <a:ext uri="{FF2B5EF4-FFF2-40B4-BE49-F238E27FC236}">
                <a16:creationId xmlns:a16="http://schemas.microsoft.com/office/drawing/2014/main" id="{FE26CBD1-0283-2E36-22D3-015B42C3D310}"/>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0D5503-8D78-D69C-23DF-CB2BF16C4706}"/>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yellow circle with white text&#10;&#10;Description automatically generated">
            <a:extLst>
              <a:ext uri="{FF2B5EF4-FFF2-40B4-BE49-F238E27FC236}">
                <a16:creationId xmlns:a16="http://schemas.microsoft.com/office/drawing/2014/main" id="{8F8B06C6-170B-7C1F-A31E-7A40EC9F8F1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417678830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cSld name="13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4" name="Rectangle 3">
            <a:extLst>
              <a:ext uri="{FF2B5EF4-FFF2-40B4-BE49-F238E27FC236}">
                <a16:creationId xmlns:a16="http://schemas.microsoft.com/office/drawing/2014/main" id="{FE26CBD1-0283-2E36-22D3-015B42C3D310}"/>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0D5503-8D78-D69C-23DF-CB2BF16C4706}"/>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yellow circle with white text&#10;&#10;Description automatically generated">
            <a:extLst>
              <a:ext uri="{FF2B5EF4-FFF2-40B4-BE49-F238E27FC236}">
                <a16:creationId xmlns:a16="http://schemas.microsoft.com/office/drawing/2014/main" id="{8F8B06C6-170B-7C1F-A31E-7A40EC9F8F1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86118" y="5959824"/>
            <a:ext cx="806029" cy="806029"/>
          </a:xfrm>
          <a:prstGeom prst="rect">
            <a:avLst/>
          </a:prstGeom>
        </p:spPr>
      </p:pic>
    </p:spTree>
    <p:extLst>
      <p:ext uri="{BB962C8B-B14F-4D97-AF65-F5344CB8AC3E}">
        <p14:creationId xmlns:p14="http://schemas.microsoft.com/office/powerpoint/2010/main" val="371826306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1825625"/>
            <a:ext cx="6290094"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Text Placeholder 4">
            <a:extLst>
              <a:ext uri="{FF2B5EF4-FFF2-40B4-BE49-F238E27FC236}">
                <a16:creationId xmlns:a16="http://schemas.microsoft.com/office/drawing/2014/main" id="{A7E64E00-8757-3F43-FF9B-3871A42E9E95}"/>
              </a:ext>
            </a:extLst>
          </p:cNvPr>
          <p:cNvSpPr>
            <a:spLocks noGrp="1"/>
          </p:cNvSpPr>
          <p:nvPr>
            <p:ph type="body" sz="quarter" idx="13"/>
          </p:nvPr>
        </p:nvSpPr>
        <p:spPr>
          <a:xfrm>
            <a:off x="657225" y="2033588"/>
            <a:ext cx="4119563" cy="3792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B19BDA62-342A-CC96-F9E6-BDE1B1A48B0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704" y="2"/>
            <a:ext cx="12179296" cy="6857998"/>
          </a:xfrm>
          <a:prstGeom prst="rect">
            <a:avLst/>
          </a:prstGeom>
        </p:spPr>
      </p:pic>
      <p:sp>
        <p:nvSpPr>
          <p:cNvPr id="10" name="Rectangle 9">
            <a:extLst>
              <a:ext uri="{FF2B5EF4-FFF2-40B4-BE49-F238E27FC236}">
                <a16:creationId xmlns:a16="http://schemas.microsoft.com/office/drawing/2014/main" id="{46C3CF87-E359-6394-B75E-5A7D50E1FE95}"/>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agram&#10;&#10;Description automatically generated">
            <a:extLst>
              <a:ext uri="{FF2B5EF4-FFF2-40B4-BE49-F238E27FC236}">
                <a16:creationId xmlns:a16="http://schemas.microsoft.com/office/drawing/2014/main" id="{9C31EF54-5947-6BC7-A87F-C1D0638A46A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65231" y="5962974"/>
            <a:ext cx="859200" cy="859200"/>
          </a:xfrm>
          <a:prstGeom prst="rect">
            <a:avLst/>
          </a:prstGeom>
        </p:spPr>
      </p:pic>
    </p:spTree>
    <p:extLst>
      <p:ext uri="{BB962C8B-B14F-4D97-AF65-F5344CB8AC3E}">
        <p14:creationId xmlns:p14="http://schemas.microsoft.com/office/powerpoint/2010/main" val="2356328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1" name="Rectangle 10">
            <a:extLst>
              <a:ext uri="{FF2B5EF4-FFF2-40B4-BE49-F238E27FC236}">
                <a16:creationId xmlns:a16="http://schemas.microsoft.com/office/drawing/2014/main" id="{C6537D83-2E8D-746E-1B83-A0534E0CF6A4}"/>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yellow circle with white text&#10;&#10;Description automatically generated">
            <a:extLst>
              <a:ext uri="{FF2B5EF4-FFF2-40B4-BE49-F238E27FC236}">
                <a16:creationId xmlns:a16="http://schemas.microsoft.com/office/drawing/2014/main" id="{3A268A44-CF5D-2927-65B7-E21C91D4B0B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36806439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4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99756455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1325563"/>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2198669"/>
            <a:ext cx="6290094" cy="397829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Text Placeholder 4">
            <a:extLst>
              <a:ext uri="{FF2B5EF4-FFF2-40B4-BE49-F238E27FC236}">
                <a16:creationId xmlns:a16="http://schemas.microsoft.com/office/drawing/2014/main" id="{7EFDCA5D-B84B-6754-30C6-E1E8AD72DAF1}"/>
              </a:ext>
            </a:extLst>
          </p:cNvPr>
          <p:cNvSpPr>
            <a:spLocks noGrp="1"/>
          </p:cNvSpPr>
          <p:nvPr>
            <p:ph type="body" sz="quarter" idx="13"/>
          </p:nvPr>
        </p:nvSpPr>
        <p:spPr>
          <a:xfrm>
            <a:off x="574675" y="2044700"/>
            <a:ext cx="4254500" cy="3894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6639F52B-7429-7F6F-0372-262C431CC8CB}"/>
              </a:ext>
            </a:extLst>
          </p:cNvPr>
          <p:cNvPicPr>
            <a:picLocks noChangeAspect="1"/>
          </p:cNvPicPr>
          <p:nvPr userDrawn="1"/>
        </p:nvPicPr>
        <p:blipFill>
          <a:blip r:embed="rId2"/>
          <a:srcRect/>
          <a:stretch/>
        </p:blipFill>
        <p:spPr>
          <a:xfrm>
            <a:off x="-12704" y="-3578"/>
            <a:ext cx="12179296" cy="6857998"/>
          </a:xfrm>
          <a:prstGeom prst="rect">
            <a:avLst/>
          </a:prstGeom>
        </p:spPr>
      </p:pic>
      <p:sp>
        <p:nvSpPr>
          <p:cNvPr id="4" name="Rectangle 3">
            <a:extLst>
              <a:ext uri="{FF2B5EF4-FFF2-40B4-BE49-F238E27FC236}">
                <a16:creationId xmlns:a16="http://schemas.microsoft.com/office/drawing/2014/main" id="{45A01EB4-0763-5C50-36DB-9D794ABBF72C}"/>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Diagram&#10;&#10;Description automatically generated">
            <a:extLst>
              <a:ext uri="{FF2B5EF4-FFF2-40B4-BE49-F238E27FC236}">
                <a16:creationId xmlns:a16="http://schemas.microsoft.com/office/drawing/2014/main" id="{9059A05B-4F68-DC79-6DD8-BC12A1E6E71F}"/>
              </a:ext>
            </a:extLst>
          </p:cNvPr>
          <p:cNvPicPr>
            <a:picLocks noChangeAspect="1"/>
          </p:cNvPicPr>
          <p:nvPr userDrawn="1"/>
        </p:nvPicPr>
        <p:blipFill>
          <a:blip r:embed="rId4"/>
          <a:stretch>
            <a:fillRect/>
          </a:stretch>
        </p:blipFill>
        <p:spPr>
          <a:xfrm>
            <a:off x="2165231" y="5962974"/>
            <a:ext cx="859200" cy="859200"/>
          </a:xfrm>
          <a:prstGeom prst="rect">
            <a:avLst/>
          </a:prstGeom>
        </p:spPr>
      </p:pic>
    </p:spTree>
    <p:extLst>
      <p:ext uri="{BB962C8B-B14F-4D97-AF65-F5344CB8AC3E}">
        <p14:creationId xmlns:p14="http://schemas.microsoft.com/office/powerpoint/2010/main" val="366641377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1_Columns">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0" y="-3574"/>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15E"/>
              </a:solidFill>
              <a:effectLst/>
              <a:uLnTx/>
              <a:uFillTx/>
              <a:latin typeface="Calibri" panose="020F0502020204030204"/>
              <a:ea typeface="+mn-ea"/>
              <a:cs typeface="+mn-cs"/>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635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650788" y="2232453"/>
            <a:ext cx="2580503" cy="364213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Montserrat SemiBold" panose="02000505000000020004" pitchFamily="2" charset="77"/>
                <a:ea typeface="+mn-ea"/>
                <a:cs typeface="+mn-cs"/>
              </a:rPr>
              <a:t>#</a:t>
            </a:r>
          </a:p>
        </p:txBody>
      </p:sp>
      <p:sp>
        <p:nvSpPr>
          <p:cNvPr id="2" name="Content Placeholder 2">
            <a:extLst>
              <a:ext uri="{FF2B5EF4-FFF2-40B4-BE49-F238E27FC236}">
                <a16:creationId xmlns:a16="http://schemas.microsoft.com/office/drawing/2014/main" id="{434C0678-F71F-6818-FA4B-F05C8B456FD3}"/>
              </a:ext>
            </a:extLst>
          </p:cNvPr>
          <p:cNvSpPr>
            <a:spLocks noGrp="1"/>
          </p:cNvSpPr>
          <p:nvPr>
            <p:ph idx="13"/>
          </p:nvPr>
        </p:nvSpPr>
        <p:spPr>
          <a:xfrm>
            <a:off x="3383691" y="2232452"/>
            <a:ext cx="2580503" cy="380387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B5329397-B11E-C35F-F201-B5A1165B1AA3}"/>
              </a:ext>
            </a:extLst>
          </p:cNvPr>
          <p:cNvSpPr>
            <a:spLocks noGrp="1"/>
          </p:cNvSpPr>
          <p:nvPr>
            <p:ph idx="14"/>
          </p:nvPr>
        </p:nvSpPr>
        <p:spPr>
          <a:xfrm>
            <a:off x="6040394" y="2232452"/>
            <a:ext cx="2580503" cy="380602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04885F35-AEFC-6526-6D2E-1482DB69AE4F}"/>
              </a:ext>
            </a:extLst>
          </p:cNvPr>
          <p:cNvSpPr>
            <a:spLocks noGrp="1"/>
          </p:cNvSpPr>
          <p:nvPr>
            <p:ph idx="15"/>
          </p:nvPr>
        </p:nvSpPr>
        <p:spPr>
          <a:xfrm>
            <a:off x="8773297" y="2232451"/>
            <a:ext cx="2580503" cy="380838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D9F6E93B-BED8-D408-26E6-A37A188EEA0C}"/>
              </a:ext>
            </a:extLst>
          </p:cNvPr>
          <p:cNvSpPr>
            <a:spLocks noGrp="1"/>
          </p:cNvSpPr>
          <p:nvPr>
            <p:ph type="body" sz="quarter" idx="16" hasCustomPrompt="1"/>
          </p:nvPr>
        </p:nvSpPr>
        <p:spPr>
          <a:xfrm>
            <a:off x="1136650" y="733425"/>
            <a:ext cx="9983788" cy="641350"/>
          </a:xfrm>
        </p:spPr>
        <p:txBody>
          <a:bodyPr>
            <a:noAutofit/>
          </a:bodyPr>
          <a:lstStyle>
            <a:lvl1pPr marL="0" indent="0">
              <a:buNone/>
              <a:defRPr sz="4400" b="0">
                <a:solidFill>
                  <a:schemeClr val="bg1"/>
                </a:solidFill>
                <a:latin typeface="Montserrat" panose="00000500000000000000" pitchFamily="2" charset="0"/>
              </a:defRPr>
            </a:lvl1pPr>
          </a:lstStyle>
          <a:p>
            <a:pPr lvl="0"/>
            <a:r>
              <a:rPr lang="en-US"/>
              <a:t>Title</a:t>
            </a:r>
          </a:p>
        </p:txBody>
      </p:sp>
      <p:sp>
        <p:nvSpPr>
          <p:cNvPr id="13" name="Text Placeholder 12">
            <a:extLst>
              <a:ext uri="{FF2B5EF4-FFF2-40B4-BE49-F238E27FC236}">
                <a16:creationId xmlns:a16="http://schemas.microsoft.com/office/drawing/2014/main" id="{C32A581D-1406-27C8-CF5E-E422C012E306}"/>
              </a:ext>
            </a:extLst>
          </p:cNvPr>
          <p:cNvSpPr>
            <a:spLocks noGrp="1"/>
          </p:cNvSpPr>
          <p:nvPr>
            <p:ph type="body" sz="quarter" idx="17" hasCustomPrompt="1"/>
          </p:nvPr>
        </p:nvSpPr>
        <p:spPr>
          <a:xfrm>
            <a:off x="650875" y="1692275"/>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4" name="Text Placeholder 12">
            <a:extLst>
              <a:ext uri="{FF2B5EF4-FFF2-40B4-BE49-F238E27FC236}">
                <a16:creationId xmlns:a16="http://schemas.microsoft.com/office/drawing/2014/main" id="{31220C22-B8AC-D9A8-5C85-58D24326DB3E}"/>
              </a:ext>
            </a:extLst>
          </p:cNvPr>
          <p:cNvSpPr>
            <a:spLocks noGrp="1"/>
          </p:cNvSpPr>
          <p:nvPr>
            <p:ph type="body" sz="quarter" idx="18" hasCustomPrompt="1"/>
          </p:nvPr>
        </p:nvSpPr>
        <p:spPr>
          <a:xfrm>
            <a:off x="3346042" y="1687047"/>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5" name="Text Placeholder 12">
            <a:extLst>
              <a:ext uri="{FF2B5EF4-FFF2-40B4-BE49-F238E27FC236}">
                <a16:creationId xmlns:a16="http://schemas.microsoft.com/office/drawing/2014/main" id="{221D8910-8AD0-34DC-B3FC-F29AFC8B16D6}"/>
              </a:ext>
            </a:extLst>
          </p:cNvPr>
          <p:cNvSpPr>
            <a:spLocks noGrp="1"/>
          </p:cNvSpPr>
          <p:nvPr>
            <p:ph type="body" sz="quarter" idx="19" hasCustomPrompt="1"/>
          </p:nvPr>
        </p:nvSpPr>
        <p:spPr>
          <a:xfrm>
            <a:off x="6041209" y="1683838"/>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6" name="Text Placeholder 12">
            <a:extLst>
              <a:ext uri="{FF2B5EF4-FFF2-40B4-BE49-F238E27FC236}">
                <a16:creationId xmlns:a16="http://schemas.microsoft.com/office/drawing/2014/main" id="{CEFEE437-EB0E-51F6-500A-273FA1C3E18E}"/>
              </a:ext>
            </a:extLst>
          </p:cNvPr>
          <p:cNvSpPr>
            <a:spLocks noGrp="1"/>
          </p:cNvSpPr>
          <p:nvPr>
            <p:ph type="body" sz="quarter" idx="20" hasCustomPrompt="1"/>
          </p:nvPr>
        </p:nvSpPr>
        <p:spPr>
          <a:xfrm>
            <a:off x="8773297" y="1695746"/>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7" name="Content Placeholder 2">
            <a:extLst>
              <a:ext uri="{FF2B5EF4-FFF2-40B4-BE49-F238E27FC236}">
                <a16:creationId xmlns:a16="http://schemas.microsoft.com/office/drawing/2014/main" id="{BF939C90-2F57-872D-FB9D-744150B8F4BB}"/>
              </a:ext>
            </a:extLst>
          </p:cNvPr>
          <p:cNvSpPr>
            <a:spLocks noGrp="1"/>
          </p:cNvSpPr>
          <p:nvPr>
            <p:ph idx="21"/>
          </p:nvPr>
        </p:nvSpPr>
        <p:spPr>
          <a:xfrm>
            <a:off x="3459891" y="5658990"/>
            <a:ext cx="2580503" cy="1044147"/>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
        <p:nvSpPr>
          <p:cNvPr id="18" name="Rectangle 17">
            <a:extLst>
              <a:ext uri="{FF2B5EF4-FFF2-40B4-BE49-F238E27FC236}">
                <a16:creationId xmlns:a16="http://schemas.microsoft.com/office/drawing/2014/main" id="{DBA51E9F-1329-0AC6-3FAC-B514D1C3F4C5}"/>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Diagram&#10;&#10;Description automatically generated">
            <a:extLst>
              <a:ext uri="{FF2B5EF4-FFF2-40B4-BE49-F238E27FC236}">
                <a16:creationId xmlns:a16="http://schemas.microsoft.com/office/drawing/2014/main" id="{2199E1B3-520A-BF86-093F-929638A88407}"/>
              </a:ext>
            </a:extLst>
          </p:cNvPr>
          <p:cNvPicPr>
            <a:picLocks noChangeAspect="1"/>
          </p:cNvPicPr>
          <p:nvPr userDrawn="1"/>
        </p:nvPicPr>
        <p:blipFill>
          <a:blip r:embed="rId4"/>
          <a:stretch>
            <a:fillRect/>
          </a:stretch>
        </p:blipFill>
        <p:spPr>
          <a:xfrm>
            <a:off x="2165231" y="5962974"/>
            <a:ext cx="859200" cy="859200"/>
          </a:xfrm>
          <a:prstGeom prst="rect">
            <a:avLst/>
          </a:prstGeom>
        </p:spPr>
      </p:pic>
      <p:sp>
        <p:nvSpPr>
          <p:cNvPr id="19" name="Text Placeholder 18">
            <a:extLst>
              <a:ext uri="{FF2B5EF4-FFF2-40B4-BE49-F238E27FC236}">
                <a16:creationId xmlns:a16="http://schemas.microsoft.com/office/drawing/2014/main" id="{DC816666-4910-537E-E5B5-0F012CC2D1E1}"/>
              </a:ext>
            </a:extLst>
          </p:cNvPr>
          <p:cNvSpPr>
            <a:spLocks noGrp="1"/>
          </p:cNvSpPr>
          <p:nvPr>
            <p:ph type="body" sz="quarter" idx="22"/>
          </p:nvPr>
        </p:nvSpPr>
        <p:spPr>
          <a:xfrm>
            <a:off x="9502775" y="128588"/>
            <a:ext cx="2008188" cy="336550"/>
          </a:xfrm>
        </p:spPr>
        <p:txBody>
          <a:bodyPr/>
          <a:lstStyle/>
          <a:p>
            <a:pPr lvl="0"/>
            <a:r>
              <a:rPr lang="en-US"/>
              <a:t>Click to</a:t>
            </a:r>
          </a:p>
        </p:txBody>
      </p:sp>
    </p:spTree>
    <p:extLst>
      <p:ext uri="{BB962C8B-B14F-4D97-AF65-F5344CB8AC3E}">
        <p14:creationId xmlns:p14="http://schemas.microsoft.com/office/powerpoint/2010/main" val="395414507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Bigger Title">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1223956"/>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pic>
        <p:nvPicPr>
          <p:cNvPr id="2" name="Picture 1" descr="Diagram&#10;&#10;Description automatically generated">
            <a:extLst>
              <a:ext uri="{FF2B5EF4-FFF2-40B4-BE49-F238E27FC236}">
                <a16:creationId xmlns:a16="http://schemas.microsoft.com/office/drawing/2014/main" id="{59D5408E-8890-9EDB-C1C6-E6EE818A67DA}"/>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2EA95CAB-F40C-C320-68BC-838BDA11E2D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981502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2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12431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2" y="-3085"/>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5B2E6663-14B4-B447-3898-5F932BE9CC8A}"/>
              </a:ext>
            </a:extLst>
          </p:cNvPr>
          <p:cNvSpPr>
            <a:spLocks noGrp="1"/>
          </p:cNvSpPr>
          <p:nvPr>
            <p:ph sz="half" idx="13"/>
          </p:nvPr>
        </p:nvSpPr>
        <p:spPr>
          <a:xfrm>
            <a:off x="810491" y="3992563"/>
            <a:ext cx="5181600" cy="12431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848781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08DB87C3-54EC-75BB-0F0C-5593B3F99EF2}"/>
              </a:ext>
            </a:extLst>
          </p:cNvPr>
          <p:cNvSpPr>
            <a:spLocks noGrp="1"/>
          </p:cNvSpPr>
          <p:nvPr>
            <p:ph type="sldNum" sz="quarter" idx="12"/>
          </p:nvPr>
        </p:nvSpPr>
        <p:spPr>
          <a:xfrm>
            <a:off x="8776855" y="6492875"/>
            <a:ext cx="3322782" cy="365125"/>
          </a:xfrm>
          <a:prstGeom prst="rect">
            <a:avLst/>
          </a:prstGeo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4" name="Picture 3" descr="Diagram&#10;&#10;Description automatically generated">
            <a:extLst>
              <a:ext uri="{FF2B5EF4-FFF2-40B4-BE49-F238E27FC236}">
                <a16:creationId xmlns:a16="http://schemas.microsoft.com/office/drawing/2014/main" id="{6E0257D4-1209-75FD-6A93-30A7410D3683}"/>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35BBA92F-BBDE-F32B-2399-F7D39EF0D3F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089374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8" name="Picture 7" descr="Decorative image of peole in bubbles/circles in front of a background showing a large city. Includes Safal Partners' logo and Center of Excellence seal.">
            <a:extLst>
              <a:ext uri="{FF2B5EF4-FFF2-40B4-BE49-F238E27FC236}">
                <a16:creationId xmlns:a16="http://schemas.microsoft.com/office/drawing/2014/main" id="{422936FA-FBF0-FCC6-594E-35150B7EEBAD}"/>
              </a:ext>
            </a:extLst>
          </p:cNvPr>
          <p:cNvPicPr>
            <a:picLocks noChangeAspect="1"/>
          </p:cNvPicPr>
          <p:nvPr userDrawn="1"/>
        </p:nvPicPr>
        <p:blipFill>
          <a:blip r:embed="rId2"/>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FOR JOINING US</a:t>
            </a:r>
          </a:p>
        </p:txBody>
      </p:sp>
      <p:sp>
        <p:nvSpPr>
          <p:cNvPr id="4" name="Slide Number Placeholder 5">
            <a:extLst>
              <a:ext uri="{FF2B5EF4-FFF2-40B4-BE49-F238E27FC236}">
                <a16:creationId xmlns:a16="http://schemas.microsoft.com/office/drawing/2014/main" id="{C2081D7D-D932-C838-195D-A85B98A0ED97}"/>
              </a:ext>
            </a:extLst>
          </p:cNvPr>
          <p:cNvSpPr>
            <a:spLocks noGrp="1"/>
          </p:cNvSpPr>
          <p:nvPr>
            <p:ph type="sldNum" sz="quarter" idx="12"/>
          </p:nvPr>
        </p:nvSpPr>
        <p:spPr>
          <a:xfrm>
            <a:off x="8776855" y="6492875"/>
            <a:ext cx="3322782" cy="365125"/>
          </a:xfrm>
          <a:prstGeom prst="rect">
            <a:avLst/>
          </a:prstGeo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227460150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Title page with a close-up of two hands shaking as a greeting and shows the Safal Partners' logo and Center of Excellence Seal.">
            <a:extLst>
              <a:ext uri="{FF2B5EF4-FFF2-40B4-BE49-F238E27FC236}">
                <a16:creationId xmlns:a16="http://schemas.microsoft.com/office/drawing/2014/main" id="{AE0F94A1-B65A-6C4E-FAFB-D9161CDF47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Slide Number Placeholder 5">
            <a:extLst>
              <a:ext uri="{FF2B5EF4-FFF2-40B4-BE49-F238E27FC236}">
                <a16:creationId xmlns:a16="http://schemas.microsoft.com/office/drawing/2014/main" id="{B8BDA0A6-B2D8-E625-55E8-7B8543804D6A}"/>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81488118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94BFC0DA-81A1-D6E5-E865-853DA58A00E3}"/>
              </a:ext>
            </a:extLst>
          </p:cNvPr>
          <p:cNvSpPr>
            <a:spLocks noGrp="1"/>
          </p:cNvSpPr>
          <p:nvPr>
            <p:ph type="sldNum" sz="quarter" idx="12"/>
          </p:nvPr>
        </p:nvSpPr>
        <p:spPr>
          <a:xfrm>
            <a:off x="8776855" y="6492875"/>
            <a:ext cx="3322782" cy="365125"/>
          </a:xfrm>
          <a:prstGeom prst="rect">
            <a:avLst/>
          </a:prstGeo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4" name="Picture 3" descr="Diagram&#10;&#10;Description automatically generated">
            <a:extLst>
              <a:ext uri="{FF2B5EF4-FFF2-40B4-BE49-F238E27FC236}">
                <a16:creationId xmlns:a16="http://schemas.microsoft.com/office/drawing/2014/main" id="{56DA9A10-A43A-FC65-F8EB-553E33DE7DC4}"/>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0588AEED-9E99-6C03-ABF6-A50127B5A9B5}"/>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526618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pic>
        <p:nvPicPr>
          <p:cNvPr id="8" name="Picture 7" descr="Decorative image of peole in bubbles/circles in front of a background showing a large city. Includes Safal Partners' logo and Center of Excellence seal.">
            <a:extLst>
              <a:ext uri="{FF2B5EF4-FFF2-40B4-BE49-F238E27FC236}">
                <a16:creationId xmlns:a16="http://schemas.microsoft.com/office/drawing/2014/main" id="{422936FA-FBF0-FCC6-594E-35150B7EEB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FOR JOINING US</a:t>
            </a:r>
          </a:p>
        </p:txBody>
      </p:sp>
      <p:sp>
        <p:nvSpPr>
          <p:cNvPr id="4" name="Slide Number Placeholder 5">
            <a:extLst>
              <a:ext uri="{FF2B5EF4-FFF2-40B4-BE49-F238E27FC236}">
                <a16:creationId xmlns:a16="http://schemas.microsoft.com/office/drawing/2014/main" id="{E50C7E5D-350B-7CD6-2475-8A53062E2FEF}"/>
              </a:ext>
            </a:extLst>
          </p:cNvPr>
          <p:cNvSpPr>
            <a:spLocks noGrp="1"/>
          </p:cNvSpPr>
          <p:nvPr>
            <p:ph type="sldNum" sz="quarter" idx="12"/>
          </p:nvPr>
        </p:nvSpPr>
        <p:spPr>
          <a:xfrm>
            <a:off x="8776855" y="6492875"/>
            <a:ext cx="3322782" cy="365125"/>
          </a:xfrm>
          <a:prstGeom prst="rect">
            <a:avLst/>
          </a:prstGeo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63699897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wo Content with background">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9032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0"/>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4860471"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
        <p:nvSpPr>
          <p:cNvPr id="7" name="Text Placeholder 6">
            <a:extLst>
              <a:ext uri="{FF2B5EF4-FFF2-40B4-BE49-F238E27FC236}">
                <a16:creationId xmlns:a16="http://schemas.microsoft.com/office/drawing/2014/main" id="{523AB1EC-499C-9069-1418-41DE96AE9265}"/>
              </a:ext>
            </a:extLst>
          </p:cNvPr>
          <p:cNvSpPr>
            <a:spLocks noGrp="1"/>
          </p:cNvSpPr>
          <p:nvPr>
            <p:ph type="body" sz="quarter" idx="10"/>
          </p:nvPr>
        </p:nvSpPr>
        <p:spPr>
          <a:xfrm>
            <a:off x="6096000" y="1836738"/>
            <a:ext cx="5195888" cy="4335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915E2E95-82B4-489B-49B1-A756A684AAF7}"/>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9329730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194418309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pic>
        <p:nvPicPr>
          <p:cNvPr id="8" name="Picture 7" descr="Decorative image of peole in bubbles/circles in front of a background showing a large city. Includes Safal Partners' logo and Center of Excellence seal.">
            <a:extLst>
              <a:ext uri="{FF2B5EF4-FFF2-40B4-BE49-F238E27FC236}">
                <a16:creationId xmlns:a16="http://schemas.microsoft.com/office/drawing/2014/main" id="{422936FA-FBF0-FCC6-594E-35150B7EEB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585B4DEE-6F20-E849-CC39-02548226E158}"/>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87300552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6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4B13F7-CB0C-BCDC-3DEC-5241BFF549FE}"/>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8" name="TextBox 7">
            <a:extLst>
              <a:ext uri="{FF2B5EF4-FFF2-40B4-BE49-F238E27FC236}">
                <a16:creationId xmlns:a16="http://schemas.microsoft.com/office/drawing/2014/main" id="{161B0C1C-3869-A360-F963-62517172C3A6}"/>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25867051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53DAB-D154-0592-B63F-9E1B18C48D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062DA1-082A-7076-60C2-50775661A5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78E9D9-7092-BA53-1946-33C949A99E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344552-A632-B6C1-E423-7C38554E3B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44CF3-30CE-6DF2-4514-CCA08E42AA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97F359-1421-A76E-E7D9-F48AD328CE6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8" name="Footer Placeholder 7">
            <a:extLst>
              <a:ext uri="{FF2B5EF4-FFF2-40B4-BE49-F238E27FC236}">
                <a16:creationId xmlns:a16="http://schemas.microsoft.com/office/drawing/2014/main" id="{CA23331B-CC0E-20B3-852D-452499BCEC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7D6D506-625E-D780-4B00-50F48810BB14}"/>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10" name="TextBox 9">
            <a:extLst>
              <a:ext uri="{FF2B5EF4-FFF2-40B4-BE49-F238E27FC236}">
                <a16:creationId xmlns:a16="http://schemas.microsoft.com/office/drawing/2014/main" id="{49AC0903-9736-7531-288A-CFB5ADF3B51C}"/>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60166280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6" name="TextBox 5">
            <a:extLst>
              <a:ext uri="{FF2B5EF4-FFF2-40B4-BE49-F238E27FC236}">
                <a16:creationId xmlns:a16="http://schemas.microsoft.com/office/drawing/2014/main" id="{EE4174DD-2B90-E1D0-93CE-D957FF64E851}"/>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197159513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BD16E2-1533-CC10-3690-3912CA1E06B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C1A6F6-817B-FDE0-DBD8-0AD413DBFDAE}"/>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37383059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8" name="TextBox 7">
            <a:extLst>
              <a:ext uri="{FF2B5EF4-FFF2-40B4-BE49-F238E27FC236}">
                <a16:creationId xmlns:a16="http://schemas.microsoft.com/office/drawing/2014/main" id="{911D6F16-A202-A2EF-0D01-CBCB7986F8C2}"/>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342740971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8" name="TextBox 7">
            <a:extLst>
              <a:ext uri="{FF2B5EF4-FFF2-40B4-BE49-F238E27FC236}">
                <a16:creationId xmlns:a16="http://schemas.microsoft.com/office/drawing/2014/main" id="{FD791BC2-14B4-978E-B7E7-68B0BE7E2FA9}"/>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18453744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7" name="TextBox 6">
            <a:extLst>
              <a:ext uri="{FF2B5EF4-FFF2-40B4-BE49-F238E27FC236}">
                <a16:creationId xmlns:a16="http://schemas.microsoft.com/office/drawing/2014/main" id="{7C3BDD13-E3F4-F209-CF9B-285C84EF2A25}"/>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55943519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7" name="TextBox 6">
            <a:extLst>
              <a:ext uri="{FF2B5EF4-FFF2-40B4-BE49-F238E27FC236}">
                <a16:creationId xmlns:a16="http://schemas.microsoft.com/office/drawing/2014/main" id="{56B62C59-6296-3BBC-D3F5-6F285CA02D6D}"/>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155136850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11D71D3-BA26-3345-8BD5-73D532948D0B}"/>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pPr algn="l"/>
            <a:fld id="{D61AABEC-672F-4B68-B914-690DA978312C}" type="slidenum">
              <a:rPr lang="en-US" smtClean="0"/>
              <a:pPr algn="l"/>
              <a:t>‹#›</a:t>
            </a:fld>
            <a:r>
              <a:rPr lang="en-US"/>
              <a:t> </a:t>
            </a:r>
          </a:p>
        </p:txBody>
      </p:sp>
      <p:sp>
        <p:nvSpPr>
          <p:cNvPr id="2" name="TextBox 1">
            <a:extLst>
              <a:ext uri="{FF2B5EF4-FFF2-40B4-BE49-F238E27FC236}">
                <a16:creationId xmlns:a16="http://schemas.microsoft.com/office/drawing/2014/main" id="{6FD6DB66-0C95-5271-4268-830EB859727A}"/>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381885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20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749103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6350" y="2312237"/>
            <a:ext cx="12192000" cy="2233526"/>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6350" y="2"/>
            <a:ext cx="99230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1545021" y="2856691"/>
            <a:ext cx="8935895" cy="1040545"/>
          </a:xfrm>
        </p:spPr>
        <p:txBody>
          <a:bodyPr>
            <a:normAutofit/>
          </a:bodyPr>
          <a:lstStyle>
            <a:lvl1pPr marL="0" indent="0" algn="ctr">
              <a:buNone/>
              <a:defRPr sz="4400">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26257718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6"/>
            <a:ext cx="6267680" cy="61777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6"/>
            <a:ext cx="3778250" cy="1007516"/>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891108" y="3620856"/>
            <a:ext cx="4335462" cy="868362"/>
          </a:xfrm>
        </p:spPr>
        <p:txBody>
          <a:bodyPr/>
          <a:lstStyle>
            <a:lvl1pPr marL="0" indent="0">
              <a:buNone/>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1" name="Text Placeholder 9">
            <a:extLst>
              <a:ext uri="{FF2B5EF4-FFF2-40B4-BE49-F238E27FC236}">
                <a16:creationId xmlns:a16="http://schemas.microsoft.com/office/drawing/2014/main" id="{6D49950D-3C86-0D50-D318-CFF32E55CF2A}"/>
              </a:ext>
            </a:extLst>
          </p:cNvPr>
          <p:cNvSpPr>
            <a:spLocks noGrp="1"/>
          </p:cNvSpPr>
          <p:nvPr>
            <p:ph type="body" sz="quarter" idx="15" hasCustomPrompt="1"/>
          </p:nvPr>
        </p:nvSpPr>
        <p:spPr>
          <a:xfrm>
            <a:off x="891108" y="2597946"/>
            <a:ext cx="4335462" cy="868362"/>
          </a:xfrm>
        </p:spPr>
        <p:txBody>
          <a:bodyPr/>
          <a:lstStyle>
            <a:lvl1pPr marL="0" indent="0">
              <a:buNone/>
              <a:defRPr/>
            </a:lvl1pPr>
          </a:lstStyle>
          <a:p>
            <a:pPr lvl="0"/>
            <a:r>
              <a:rPr lang="en-US"/>
              <a:t>Click to add text</a:t>
            </a:r>
          </a:p>
        </p:txBody>
      </p:sp>
      <p:sp>
        <p:nvSpPr>
          <p:cNvPr id="13" name="Text Placeholder 9">
            <a:extLst>
              <a:ext uri="{FF2B5EF4-FFF2-40B4-BE49-F238E27FC236}">
                <a16:creationId xmlns:a16="http://schemas.microsoft.com/office/drawing/2014/main" id="{CF093C8B-73C9-689E-87DB-2E68ADC4BB1C}"/>
              </a:ext>
            </a:extLst>
          </p:cNvPr>
          <p:cNvSpPr>
            <a:spLocks noGrp="1"/>
          </p:cNvSpPr>
          <p:nvPr>
            <p:ph type="body" sz="quarter" idx="16" hasCustomPrompt="1"/>
          </p:nvPr>
        </p:nvSpPr>
        <p:spPr>
          <a:xfrm>
            <a:off x="838200" y="4643766"/>
            <a:ext cx="4335462" cy="868362"/>
          </a:xfrm>
        </p:spPr>
        <p:txBody>
          <a:bodyPr/>
          <a:lstStyle>
            <a:lvl1pPr marL="0" indent="0">
              <a:buNone/>
              <a:defRPr/>
            </a:lvl1pPr>
          </a:lstStyle>
          <a:p>
            <a:pPr lvl="0"/>
            <a:r>
              <a:rPr lang="en-US"/>
              <a:t>Click to add text</a:t>
            </a:r>
          </a:p>
        </p:txBody>
      </p:sp>
      <p:sp>
        <p:nvSpPr>
          <p:cNvPr id="14" name="Text Placeholder 9">
            <a:extLst>
              <a:ext uri="{FF2B5EF4-FFF2-40B4-BE49-F238E27FC236}">
                <a16:creationId xmlns:a16="http://schemas.microsoft.com/office/drawing/2014/main" id="{3F1970FE-478D-C0A2-55E7-31297F174C99}"/>
              </a:ext>
            </a:extLst>
          </p:cNvPr>
          <p:cNvSpPr>
            <a:spLocks noGrp="1"/>
          </p:cNvSpPr>
          <p:nvPr>
            <p:ph type="body" sz="quarter" idx="17" hasCustomPrompt="1"/>
          </p:nvPr>
        </p:nvSpPr>
        <p:spPr>
          <a:xfrm>
            <a:off x="6965432" y="3866004"/>
            <a:ext cx="4335462" cy="868362"/>
          </a:xfrm>
        </p:spPr>
        <p:txBody>
          <a:bodyPr/>
          <a:lstStyle>
            <a:lvl1pPr marL="0" indent="0">
              <a:buNone/>
              <a:defRPr/>
            </a:lvl1pPr>
          </a:lstStyle>
          <a:p>
            <a:pPr lvl="0"/>
            <a:r>
              <a:rPr lang="en-US"/>
              <a:t>Click to add text</a:t>
            </a:r>
          </a:p>
        </p:txBody>
      </p:sp>
    </p:spTree>
    <p:extLst>
      <p:ext uri="{BB962C8B-B14F-4D97-AF65-F5344CB8AC3E}">
        <p14:creationId xmlns:p14="http://schemas.microsoft.com/office/powerpoint/2010/main" val="84173737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Large Title w 6 columns">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514732" y="1825625"/>
            <a:ext cx="1816592" cy="4351338"/>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040886" y="1888331"/>
            <a:ext cx="1831844" cy="4351338"/>
          </a:xfrm>
        </p:spPr>
        <p:txBody>
          <a:bodyPr/>
          <a:lstStyle/>
          <a:p>
            <a:pPr lvl="0"/>
            <a:r>
              <a:rPr lang="en-US"/>
              <a:t>Click to edit Master text styles</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a:srcRect/>
          <a:stretch/>
        </p:blipFill>
        <p:spPr>
          <a:xfrm>
            <a:off x="0"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E440E10D-6D1C-6147-FD90-85895F929A5F}"/>
              </a:ext>
            </a:extLst>
          </p:cNvPr>
          <p:cNvSpPr>
            <a:spLocks noGrp="1"/>
          </p:cNvSpPr>
          <p:nvPr>
            <p:ph sz="half" idx="13"/>
          </p:nvPr>
        </p:nvSpPr>
        <p:spPr>
          <a:xfrm>
            <a:off x="2458592" y="1846701"/>
            <a:ext cx="1677848" cy="4351338"/>
          </a:xfrm>
        </p:spPr>
        <p:txBody>
          <a:bodyPr/>
          <a:lstStyle/>
          <a:p>
            <a:pPr lvl="0"/>
            <a:r>
              <a:rPr lang="en-US"/>
              <a:t>Click to edit Master text styles</a:t>
            </a:r>
          </a:p>
        </p:txBody>
      </p:sp>
      <p:sp>
        <p:nvSpPr>
          <p:cNvPr id="14" name="Content Placeholder 2">
            <a:extLst>
              <a:ext uri="{FF2B5EF4-FFF2-40B4-BE49-F238E27FC236}">
                <a16:creationId xmlns:a16="http://schemas.microsoft.com/office/drawing/2014/main" id="{073B42B2-763A-FE8C-06EB-45F87526C7F7}"/>
              </a:ext>
            </a:extLst>
          </p:cNvPr>
          <p:cNvSpPr>
            <a:spLocks noGrp="1"/>
          </p:cNvSpPr>
          <p:nvPr>
            <p:ph sz="half" idx="14"/>
          </p:nvPr>
        </p:nvSpPr>
        <p:spPr>
          <a:xfrm>
            <a:off x="4267754" y="1888331"/>
            <a:ext cx="1687515" cy="4351338"/>
          </a:xfrm>
        </p:spPr>
        <p:txBody>
          <a:bodyPr/>
          <a:lstStyle/>
          <a:p>
            <a:pPr lvl="0"/>
            <a:r>
              <a:rPr lang="en-US"/>
              <a:t>Click to edit Master text styles</a:t>
            </a:r>
          </a:p>
        </p:txBody>
      </p:sp>
      <p:sp>
        <p:nvSpPr>
          <p:cNvPr id="15" name="Content Placeholder 3">
            <a:extLst>
              <a:ext uri="{FF2B5EF4-FFF2-40B4-BE49-F238E27FC236}">
                <a16:creationId xmlns:a16="http://schemas.microsoft.com/office/drawing/2014/main" id="{F0AD4A6B-0625-05F5-FB69-D576479408B0}"/>
              </a:ext>
            </a:extLst>
          </p:cNvPr>
          <p:cNvSpPr>
            <a:spLocks noGrp="1"/>
          </p:cNvSpPr>
          <p:nvPr>
            <p:ph sz="half" idx="15"/>
          </p:nvPr>
        </p:nvSpPr>
        <p:spPr>
          <a:xfrm>
            <a:off x="8004044" y="1879600"/>
            <a:ext cx="1831844" cy="4351338"/>
          </a:xfrm>
        </p:spPr>
        <p:txBody>
          <a:bodyPr/>
          <a:lstStyle/>
          <a:p>
            <a:pPr lvl="0"/>
            <a:r>
              <a:rPr lang="en-US"/>
              <a:t>Click to edit Master text styles</a:t>
            </a:r>
          </a:p>
        </p:txBody>
      </p:sp>
      <p:sp>
        <p:nvSpPr>
          <p:cNvPr id="16" name="Content Placeholder 3">
            <a:extLst>
              <a:ext uri="{FF2B5EF4-FFF2-40B4-BE49-F238E27FC236}">
                <a16:creationId xmlns:a16="http://schemas.microsoft.com/office/drawing/2014/main" id="{01CE14F5-B4BA-B117-E289-A0B88CE778DE}"/>
              </a:ext>
            </a:extLst>
          </p:cNvPr>
          <p:cNvSpPr>
            <a:spLocks noGrp="1"/>
          </p:cNvSpPr>
          <p:nvPr>
            <p:ph sz="half" idx="16"/>
          </p:nvPr>
        </p:nvSpPr>
        <p:spPr>
          <a:xfrm>
            <a:off x="9809161" y="1888331"/>
            <a:ext cx="1831844" cy="4351338"/>
          </a:xfrm>
        </p:spPr>
        <p:txBody>
          <a:bodyPr/>
          <a:lstStyle/>
          <a:p>
            <a:pPr lvl="0"/>
            <a:r>
              <a:rPr lang="en-US"/>
              <a:t>Click to edit Master text styles</a:t>
            </a:r>
          </a:p>
        </p:txBody>
      </p:sp>
    </p:spTree>
    <p:extLst>
      <p:ext uri="{BB962C8B-B14F-4D97-AF65-F5344CB8AC3E}">
        <p14:creationId xmlns:p14="http://schemas.microsoft.com/office/powerpoint/2010/main" val="213724675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a:xfrm>
            <a:off x="8610600" y="6356350"/>
            <a:ext cx="2743200" cy="365125"/>
          </a:xfrm>
          <a:prstGeom prst="rect">
            <a:avLst/>
          </a:prstGeom>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017060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6"/>
            <a:ext cx="6267680" cy="61777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6"/>
            <a:ext cx="3778250" cy="1007516"/>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891108" y="3620856"/>
            <a:ext cx="4335462" cy="868362"/>
          </a:xfrm>
        </p:spPr>
        <p:txBody>
          <a:bodyPr/>
          <a:lstStyle>
            <a:lvl1pPr marL="0" indent="0">
              <a:buNone/>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1" name="Text Placeholder 9">
            <a:extLst>
              <a:ext uri="{FF2B5EF4-FFF2-40B4-BE49-F238E27FC236}">
                <a16:creationId xmlns:a16="http://schemas.microsoft.com/office/drawing/2014/main" id="{6D49950D-3C86-0D50-D318-CFF32E55CF2A}"/>
              </a:ext>
            </a:extLst>
          </p:cNvPr>
          <p:cNvSpPr>
            <a:spLocks noGrp="1"/>
          </p:cNvSpPr>
          <p:nvPr>
            <p:ph type="body" sz="quarter" idx="15" hasCustomPrompt="1"/>
          </p:nvPr>
        </p:nvSpPr>
        <p:spPr>
          <a:xfrm>
            <a:off x="891108" y="2597946"/>
            <a:ext cx="4335462" cy="868362"/>
          </a:xfrm>
        </p:spPr>
        <p:txBody>
          <a:bodyPr/>
          <a:lstStyle>
            <a:lvl1pPr marL="0" indent="0">
              <a:buNone/>
              <a:defRPr/>
            </a:lvl1pPr>
          </a:lstStyle>
          <a:p>
            <a:pPr lvl="0"/>
            <a:r>
              <a:rPr lang="en-US"/>
              <a:t>Click to add text</a:t>
            </a:r>
          </a:p>
        </p:txBody>
      </p:sp>
      <p:sp>
        <p:nvSpPr>
          <p:cNvPr id="13" name="Text Placeholder 9">
            <a:extLst>
              <a:ext uri="{FF2B5EF4-FFF2-40B4-BE49-F238E27FC236}">
                <a16:creationId xmlns:a16="http://schemas.microsoft.com/office/drawing/2014/main" id="{CF093C8B-73C9-689E-87DB-2E68ADC4BB1C}"/>
              </a:ext>
            </a:extLst>
          </p:cNvPr>
          <p:cNvSpPr>
            <a:spLocks noGrp="1"/>
          </p:cNvSpPr>
          <p:nvPr>
            <p:ph type="body" sz="quarter" idx="16" hasCustomPrompt="1"/>
          </p:nvPr>
        </p:nvSpPr>
        <p:spPr>
          <a:xfrm>
            <a:off x="838200" y="4643766"/>
            <a:ext cx="4335462" cy="868362"/>
          </a:xfrm>
        </p:spPr>
        <p:txBody>
          <a:bodyPr/>
          <a:lstStyle>
            <a:lvl1pPr marL="0" indent="0">
              <a:buNone/>
              <a:defRPr/>
            </a:lvl1pPr>
          </a:lstStyle>
          <a:p>
            <a:pPr lvl="0"/>
            <a:r>
              <a:rPr lang="en-US"/>
              <a:t>Click to add text</a:t>
            </a:r>
          </a:p>
        </p:txBody>
      </p:sp>
      <p:sp>
        <p:nvSpPr>
          <p:cNvPr id="14" name="Text Placeholder 9">
            <a:extLst>
              <a:ext uri="{FF2B5EF4-FFF2-40B4-BE49-F238E27FC236}">
                <a16:creationId xmlns:a16="http://schemas.microsoft.com/office/drawing/2014/main" id="{3F1970FE-478D-C0A2-55E7-31297F174C99}"/>
              </a:ext>
            </a:extLst>
          </p:cNvPr>
          <p:cNvSpPr>
            <a:spLocks noGrp="1"/>
          </p:cNvSpPr>
          <p:nvPr>
            <p:ph type="body" sz="quarter" idx="17" hasCustomPrompt="1"/>
          </p:nvPr>
        </p:nvSpPr>
        <p:spPr>
          <a:xfrm>
            <a:off x="6965432" y="3866004"/>
            <a:ext cx="4335462" cy="868362"/>
          </a:xfrm>
        </p:spPr>
        <p:txBody>
          <a:bodyPr/>
          <a:lstStyle>
            <a:lvl1pPr marL="0" indent="0">
              <a:buNone/>
              <a:defRPr/>
            </a:lvl1pPr>
          </a:lstStyle>
          <a:p>
            <a:pPr lvl="0"/>
            <a:r>
              <a:rPr lang="en-US"/>
              <a:t>Click to add text</a:t>
            </a:r>
          </a:p>
        </p:txBody>
      </p:sp>
      <p:sp>
        <p:nvSpPr>
          <p:cNvPr id="6" name="Text Placeholder 9">
            <a:extLst>
              <a:ext uri="{FF2B5EF4-FFF2-40B4-BE49-F238E27FC236}">
                <a16:creationId xmlns:a16="http://schemas.microsoft.com/office/drawing/2014/main" id="{4097EB1E-69C8-DC9C-243A-13EB147A7FDD}"/>
              </a:ext>
            </a:extLst>
          </p:cNvPr>
          <p:cNvSpPr>
            <a:spLocks noGrp="1"/>
          </p:cNvSpPr>
          <p:nvPr>
            <p:ph type="body" sz="quarter" idx="18" hasCustomPrompt="1"/>
          </p:nvPr>
        </p:nvSpPr>
        <p:spPr>
          <a:xfrm>
            <a:off x="6965432" y="4898866"/>
            <a:ext cx="4335462" cy="868362"/>
          </a:xfrm>
        </p:spPr>
        <p:txBody>
          <a:bodyPr/>
          <a:lstStyle>
            <a:lvl1pPr marL="0" indent="0">
              <a:buNone/>
              <a:defRPr/>
            </a:lvl1pPr>
          </a:lstStyle>
          <a:p>
            <a:pPr lvl="0"/>
            <a:r>
              <a:rPr lang="en-US"/>
              <a:t>Click to add text</a:t>
            </a:r>
          </a:p>
        </p:txBody>
      </p:sp>
    </p:spTree>
    <p:extLst>
      <p:ext uri="{BB962C8B-B14F-4D97-AF65-F5344CB8AC3E}">
        <p14:creationId xmlns:p14="http://schemas.microsoft.com/office/powerpoint/2010/main" val="115138065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r>
              <a:rPr lang="en-US"/>
              <a:t> </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6" y="5726437"/>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9" name="Content Placeholder 2">
            <a:extLst>
              <a:ext uri="{FF2B5EF4-FFF2-40B4-BE49-F238E27FC236}">
                <a16:creationId xmlns:a16="http://schemas.microsoft.com/office/drawing/2014/main" id="{D7977C82-B5B4-FC48-AB8C-91EAA6119067}"/>
              </a:ext>
            </a:extLst>
          </p:cNvPr>
          <p:cNvSpPr>
            <a:spLocks noGrp="1"/>
          </p:cNvSpPr>
          <p:nvPr>
            <p:ph idx="12" hasCustomPrompt="1"/>
          </p:nvPr>
        </p:nvSpPr>
        <p:spPr>
          <a:xfrm>
            <a:off x="838200" y="1448001"/>
            <a:ext cx="105064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0" name="Title 1">
            <a:extLst>
              <a:ext uri="{FF2B5EF4-FFF2-40B4-BE49-F238E27FC236}">
                <a16:creationId xmlns:a16="http://schemas.microsoft.com/office/drawing/2014/main" id="{77B169F6-E67B-9142-BD40-8381CE5BFA77}"/>
              </a:ext>
            </a:extLst>
          </p:cNvPr>
          <p:cNvSpPr>
            <a:spLocks noGrp="1"/>
          </p:cNvSpPr>
          <p:nvPr>
            <p:ph type="title" hasCustomPrompt="1"/>
          </p:nvPr>
        </p:nvSpPr>
        <p:spPr>
          <a:xfrm>
            <a:off x="838200" y="556051"/>
            <a:ext cx="10678512" cy="480131"/>
          </a:xfrm>
        </p:spPr>
        <p:txBody>
          <a:bodyPr anchor="t" anchorCtr="0">
            <a:spAutoFit/>
          </a:bodyPr>
          <a:lstStyle>
            <a:lvl1pPr>
              <a:defRPr sz="2800" b="0">
                <a:solidFill>
                  <a:schemeClr val="tx1">
                    <a:lumMod val="65000"/>
                    <a:lumOff val="35000"/>
                  </a:schemeClr>
                </a:solidFill>
              </a:defRPr>
            </a:lvl1pPr>
          </a:lstStyle>
          <a:p>
            <a:r>
              <a:rPr lang="en-US"/>
              <a:t>CLICK TO EDIT MASTER TITLE STYLE</a:t>
            </a:r>
          </a:p>
        </p:txBody>
      </p:sp>
      <p:sp>
        <p:nvSpPr>
          <p:cNvPr id="2" name="TextBox 1">
            <a:extLst>
              <a:ext uri="{FF2B5EF4-FFF2-40B4-BE49-F238E27FC236}">
                <a16:creationId xmlns:a16="http://schemas.microsoft.com/office/drawing/2014/main" id="{4785CA9F-B16B-F4E5-EAFF-80776B025DF2}"/>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173165775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13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2985437"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0ED1EE2-E789-F2FE-FCC8-A348E3A6064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219325" y="5952744"/>
            <a:ext cx="791336" cy="791336"/>
          </a:xfrm>
          <a:prstGeom prst="rect">
            <a:avLst/>
          </a:prstGeom>
        </p:spPr>
      </p:pic>
      <p:sp>
        <p:nvSpPr>
          <p:cNvPr id="14" name="Text Placeholder 13">
            <a:extLst>
              <a:ext uri="{FF2B5EF4-FFF2-40B4-BE49-F238E27FC236}">
                <a16:creationId xmlns:a16="http://schemas.microsoft.com/office/drawing/2014/main" id="{F3688A95-63CB-0719-9674-A3932A01FFC1}"/>
              </a:ext>
            </a:extLst>
          </p:cNvPr>
          <p:cNvSpPr>
            <a:spLocks noGrp="1"/>
          </p:cNvSpPr>
          <p:nvPr>
            <p:ph type="body" sz="quarter" idx="13"/>
          </p:nvPr>
        </p:nvSpPr>
        <p:spPr>
          <a:xfrm>
            <a:off x="1313370" y="4470019"/>
            <a:ext cx="4419600" cy="1346200"/>
          </a:xfrm>
        </p:spPr>
        <p:txBody>
          <a:bodyPr/>
          <a:lstStyle/>
          <a:p>
            <a:pPr lvl="0"/>
            <a:r>
              <a:rPr lang="en-US"/>
              <a:t>Click to edit Master text styles</a:t>
            </a:r>
          </a:p>
        </p:txBody>
      </p:sp>
      <p:sp>
        <p:nvSpPr>
          <p:cNvPr id="16" name="Text Placeholder 13">
            <a:extLst>
              <a:ext uri="{FF2B5EF4-FFF2-40B4-BE49-F238E27FC236}">
                <a16:creationId xmlns:a16="http://schemas.microsoft.com/office/drawing/2014/main" id="{38340442-6FC7-4258-DAB0-5ACC257A8B27}"/>
              </a:ext>
            </a:extLst>
          </p:cNvPr>
          <p:cNvSpPr>
            <a:spLocks noGrp="1"/>
          </p:cNvSpPr>
          <p:nvPr>
            <p:ph type="body" sz="quarter" idx="14"/>
          </p:nvPr>
        </p:nvSpPr>
        <p:spPr>
          <a:xfrm>
            <a:off x="6858000" y="4473574"/>
            <a:ext cx="4419600" cy="1346200"/>
          </a:xfrm>
        </p:spPr>
        <p:txBody>
          <a:bodyPr/>
          <a:lstStyle/>
          <a:p>
            <a:pPr lvl="0"/>
            <a:r>
              <a:rPr lang="en-US"/>
              <a:t>Click to edit Master text styles</a:t>
            </a:r>
          </a:p>
        </p:txBody>
      </p:sp>
    </p:spTree>
    <p:extLst>
      <p:ext uri="{BB962C8B-B14F-4D97-AF65-F5344CB8AC3E}">
        <p14:creationId xmlns:p14="http://schemas.microsoft.com/office/powerpoint/2010/main" val="288797237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14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1169981"/>
          </a:xfrm>
        </p:spPr>
        <p:txBody>
          <a:bodyPr/>
          <a:lstStyle>
            <a:lvl1pPr marL="0" indent="0">
              <a:buNone/>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1169981"/>
          </a:xfrm>
        </p:spPr>
        <p:txBody>
          <a:bodyPr/>
          <a:lstStyle>
            <a:lvl1pPr marL="0" indent="0">
              <a:buNone/>
              <a:defRPr/>
            </a:lvl1pPr>
          </a:lstStyle>
          <a:p>
            <a:pPr lvl="0"/>
            <a:r>
              <a:rPr lang="en-US"/>
              <a:t>Click to edit Master text styles</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6354"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0ED1EE2-E789-F2FE-FCC8-A348E3A6064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246220" y="5952744"/>
            <a:ext cx="791336" cy="791336"/>
          </a:xfrm>
          <a:prstGeom prst="rect">
            <a:avLst/>
          </a:prstGeom>
        </p:spPr>
      </p:pic>
      <p:sp>
        <p:nvSpPr>
          <p:cNvPr id="7" name="Content Placeholder 2">
            <a:extLst>
              <a:ext uri="{FF2B5EF4-FFF2-40B4-BE49-F238E27FC236}">
                <a16:creationId xmlns:a16="http://schemas.microsoft.com/office/drawing/2014/main" id="{7BD0C931-B0B4-3696-CD83-17BF46D2B393}"/>
              </a:ext>
            </a:extLst>
          </p:cNvPr>
          <p:cNvSpPr>
            <a:spLocks noGrp="1"/>
          </p:cNvSpPr>
          <p:nvPr>
            <p:ph sz="half" idx="13"/>
          </p:nvPr>
        </p:nvSpPr>
        <p:spPr>
          <a:xfrm>
            <a:off x="838200" y="3061329"/>
            <a:ext cx="5181600" cy="425247"/>
          </a:xfrm>
        </p:spPr>
        <p:txBody>
          <a:bodyPr/>
          <a:lstStyle>
            <a:lvl1pPr marL="0" indent="0">
              <a:buNone/>
              <a:defRPr/>
            </a:lvl1pPr>
          </a:lstStyle>
          <a:p>
            <a:pPr lvl="0"/>
            <a:r>
              <a:rPr lang="en-US"/>
              <a:t>Click to edit Master text styles</a:t>
            </a:r>
          </a:p>
        </p:txBody>
      </p:sp>
      <p:sp>
        <p:nvSpPr>
          <p:cNvPr id="14" name="Content Placeholder 2">
            <a:extLst>
              <a:ext uri="{FF2B5EF4-FFF2-40B4-BE49-F238E27FC236}">
                <a16:creationId xmlns:a16="http://schemas.microsoft.com/office/drawing/2014/main" id="{3DD6D5F9-0489-A5D6-F728-7B5C7D9395B3}"/>
              </a:ext>
            </a:extLst>
          </p:cNvPr>
          <p:cNvSpPr>
            <a:spLocks noGrp="1"/>
          </p:cNvSpPr>
          <p:nvPr>
            <p:ph sz="half" idx="14"/>
          </p:nvPr>
        </p:nvSpPr>
        <p:spPr>
          <a:xfrm>
            <a:off x="838200" y="4270889"/>
            <a:ext cx="5181600" cy="709658"/>
          </a:xfrm>
        </p:spPr>
        <p:txBody>
          <a:bodyPr/>
          <a:lstStyle>
            <a:lvl1pPr marL="0" indent="0">
              <a:buNone/>
              <a:defRPr/>
            </a:lvl1pPr>
          </a:lstStyle>
          <a:p>
            <a:pPr lvl="0"/>
            <a:r>
              <a:rPr lang="en-US"/>
              <a:t>Click to edit Master text styles</a:t>
            </a:r>
          </a:p>
        </p:txBody>
      </p:sp>
      <p:sp>
        <p:nvSpPr>
          <p:cNvPr id="15" name="Content Placeholder 2">
            <a:extLst>
              <a:ext uri="{FF2B5EF4-FFF2-40B4-BE49-F238E27FC236}">
                <a16:creationId xmlns:a16="http://schemas.microsoft.com/office/drawing/2014/main" id="{9873D356-FB1C-A722-DC4B-E6864B633F8E}"/>
              </a:ext>
            </a:extLst>
          </p:cNvPr>
          <p:cNvSpPr>
            <a:spLocks noGrp="1"/>
          </p:cNvSpPr>
          <p:nvPr>
            <p:ph sz="half" idx="15"/>
          </p:nvPr>
        </p:nvSpPr>
        <p:spPr>
          <a:xfrm>
            <a:off x="838200" y="5268335"/>
            <a:ext cx="5181600" cy="565931"/>
          </a:xfrm>
        </p:spPr>
        <p:txBody>
          <a:bodyPr/>
          <a:lstStyle>
            <a:lvl1pPr marL="0" indent="0">
              <a:buNone/>
              <a:defRPr/>
            </a:lvl1pPr>
          </a:lstStyle>
          <a:p>
            <a:pPr lvl="0"/>
            <a:r>
              <a:rPr lang="en-US"/>
              <a:t>Click to edit Master text styles</a:t>
            </a:r>
          </a:p>
        </p:txBody>
      </p:sp>
      <p:sp>
        <p:nvSpPr>
          <p:cNvPr id="17" name="Content Placeholder 2">
            <a:extLst>
              <a:ext uri="{FF2B5EF4-FFF2-40B4-BE49-F238E27FC236}">
                <a16:creationId xmlns:a16="http://schemas.microsoft.com/office/drawing/2014/main" id="{C5D7DAAE-4F03-3723-EA41-3CD83F7A0720}"/>
              </a:ext>
            </a:extLst>
          </p:cNvPr>
          <p:cNvSpPr>
            <a:spLocks noGrp="1"/>
          </p:cNvSpPr>
          <p:nvPr>
            <p:ph sz="half" idx="16"/>
          </p:nvPr>
        </p:nvSpPr>
        <p:spPr>
          <a:xfrm>
            <a:off x="6186055" y="3102816"/>
            <a:ext cx="5181600" cy="425247"/>
          </a:xfrm>
        </p:spPr>
        <p:txBody>
          <a:bodyPr/>
          <a:lstStyle>
            <a:lvl1pPr marL="0" indent="0">
              <a:buNone/>
              <a:defRPr/>
            </a:lvl1pPr>
          </a:lstStyle>
          <a:p>
            <a:pPr lvl="0"/>
            <a:r>
              <a:rPr lang="en-US"/>
              <a:t>Click to edit Master text styles</a:t>
            </a:r>
          </a:p>
        </p:txBody>
      </p:sp>
      <p:sp>
        <p:nvSpPr>
          <p:cNvPr id="18" name="Content Placeholder 2">
            <a:extLst>
              <a:ext uri="{FF2B5EF4-FFF2-40B4-BE49-F238E27FC236}">
                <a16:creationId xmlns:a16="http://schemas.microsoft.com/office/drawing/2014/main" id="{97D9EE58-2614-69D8-6062-9509F1229DE6}"/>
              </a:ext>
            </a:extLst>
          </p:cNvPr>
          <p:cNvSpPr>
            <a:spLocks noGrp="1"/>
          </p:cNvSpPr>
          <p:nvPr>
            <p:ph sz="half" idx="17"/>
          </p:nvPr>
        </p:nvSpPr>
        <p:spPr>
          <a:xfrm>
            <a:off x="6324600" y="4278344"/>
            <a:ext cx="5181600" cy="425247"/>
          </a:xfrm>
        </p:spPr>
        <p:txBody>
          <a:bodyPr/>
          <a:lstStyle>
            <a:lvl1pPr marL="0" indent="0">
              <a:buNone/>
              <a:defRPr/>
            </a:lvl1pPr>
          </a:lstStyle>
          <a:p>
            <a:pPr lvl="0"/>
            <a:r>
              <a:rPr lang="en-US"/>
              <a:t>Click to edit Master text styles</a:t>
            </a:r>
          </a:p>
        </p:txBody>
      </p:sp>
      <p:sp>
        <p:nvSpPr>
          <p:cNvPr id="19" name="Content Placeholder 2">
            <a:extLst>
              <a:ext uri="{FF2B5EF4-FFF2-40B4-BE49-F238E27FC236}">
                <a16:creationId xmlns:a16="http://schemas.microsoft.com/office/drawing/2014/main" id="{7B26C45A-AA8A-B48A-C2AA-FC60F7B0E973}"/>
              </a:ext>
            </a:extLst>
          </p:cNvPr>
          <p:cNvSpPr>
            <a:spLocks noGrp="1"/>
          </p:cNvSpPr>
          <p:nvPr>
            <p:ph sz="half" idx="18"/>
          </p:nvPr>
        </p:nvSpPr>
        <p:spPr>
          <a:xfrm>
            <a:off x="6324600" y="5317347"/>
            <a:ext cx="5181600" cy="425247"/>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181427034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9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0"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4" name="Slide Number Placeholder 5">
            <a:extLst>
              <a:ext uri="{FF2B5EF4-FFF2-40B4-BE49-F238E27FC236}">
                <a16:creationId xmlns:a16="http://schemas.microsoft.com/office/drawing/2014/main" id="{8B5CE54B-575E-0B47-D7BC-2054932A32A5}"/>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
        <p:nvSpPr>
          <p:cNvPr id="5" name="Title 4">
            <a:extLst>
              <a:ext uri="{FF2B5EF4-FFF2-40B4-BE49-F238E27FC236}">
                <a16:creationId xmlns:a16="http://schemas.microsoft.com/office/drawing/2014/main" id="{914F8A40-C60F-5216-6300-1495813393B9}"/>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3DEE294C-65F6-070D-4515-54A05C706BF5}"/>
              </a:ext>
            </a:extLst>
          </p:cNvPr>
          <p:cNvSpPr>
            <a:spLocks noGrp="1"/>
          </p:cNvSpPr>
          <p:nvPr>
            <p:ph type="body" sz="quarter" idx="10"/>
          </p:nvPr>
        </p:nvSpPr>
        <p:spPr>
          <a:xfrm>
            <a:off x="838200" y="1844675"/>
            <a:ext cx="10515600" cy="476250"/>
          </a:xfrm>
        </p:spPr>
        <p:txBody>
          <a:bodyPr/>
          <a:lstStyle>
            <a:lvl1pPr marL="0" indent="0" algn="ctr">
              <a:buNone/>
              <a:defRPr/>
            </a:lvl1pPr>
          </a:lstStyle>
          <a:p>
            <a:pPr lvl="0"/>
            <a:r>
              <a:rPr lang="en-US"/>
              <a:t>Click to edit Master text styles</a:t>
            </a:r>
          </a:p>
        </p:txBody>
      </p:sp>
      <p:pic>
        <p:nvPicPr>
          <p:cNvPr id="6" name="Picture 5" descr="A blue and yellow circle with white text&#10;&#10;Description automatically generated">
            <a:extLst>
              <a:ext uri="{FF2B5EF4-FFF2-40B4-BE49-F238E27FC236}">
                <a16:creationId xmlns:a16="http://schemas.microsoft.com/office/drawing/2014/main" id="{EC105679-9F08-8DA6-659A-F88FBFDFFC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14433" y="4959627"/>
            <a:ext cx="979008" cy="979008"/>
          </a:xfrm>
          <a:prstGeom prst="rect">
            <a:avLst/>
          </a:prstGeom>
        </p:spPr>
      </p:pic>
    </p:spTree>
    <p:extLst>
      <p:ext uri="{BB962C8B-B14F-4D97-AF65-F5344CB8AC3E}">
        <p14:creationId xmlns:p14="http://schemas.microsoft.com/office/powerpoint/2010/main" val="25595024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15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hasCustomPrompt="1"/>
          </p:nvPr>
        </p:nvSpPr>
        <p:spPr>
          <a:xfrm>
            <a:off x="838200" y="1825626"/>
            <a:ext cx="1963615" cy="392522"/>
          </a:xfrm>
        </p:spPr>
        <p:txBody>
          <a:bodyPr>
            <a:normAutofit/>
          </a:bodyPr>
          <a:lstStyle>
            <a:lvl1pPr marL="0" indent="0">
              <a:buNone/>
              <a:defRPr sz="2200"/>
            </a:lvl1pPr>
          </a:lstStyle>
          <a:p>
            <a:pPr lvl="0"/>
            <a:r>
              <a:rPr lang="en-US"/>
              <a:t>Title</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010661" y="1825626"/>
            <a:ext cx="8343139" cy="411264"/>
          </a:xfrm>
        </p:spPr>
        <p:txBody>
          <a:bodyPr>
            <a:normAutofit/>
          </a:bodyPr>
          <a:lstStyle>
            <a:lvl1pPr marL="0" indent="0">
              <a:buNone/>
              <a:defRPr sz="2200"/>
            </a:lvl1pPr>
          </a:lstStyle>
          <a:p>
            <a:pPr lvl="0"/>
            <a:r>
              <a:rPr lang="en-US"/>
              <a:t>Click to edit Master text styles</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9659"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16A8E8C8-A59D-3052-82ED-8C2130580D24}"/>
              </a:ext>
            </a:extLst>
          </p:cNvPr>
          <p:cNvSpPr>
            <a:spLocks noGrp="1"/>
          </p:cNvSpPr>
          <p:nvPr>
            <p:ph sz="half" idx="13" hasCustomPrompt="1"/>
          </p:nvPr>
        </p:nvSpPr>
        <p:spPr>
          <a:xfrm>
            <a:off x="838200" y="2355415"/>
            <a:ext cx="1963615" cy="392522"/>
          </a:xfrm>
        </p:spPr>
        <p:txBody>
          <a:bodyPr>
            <a:normAutofit/>
          </a:bodyPr>
          <a:lstStyle>
            <a:lvl1pPr marL="0" indent="0">
              <a:buNone/>
              <a:defRPr sz="2200"/>
            </a:lvl1pPr>
          </a:lstStyle>
          <a:p>
            <a:pPr lvl="0"/>
            <a:r>
              <a:rPr lang="en-US"/>
              <a:t>Title</a:t>
            </a:r>
          </a:p>
        </p:txBody>
      </p:sp>
      <p:sp>
        <p:nvSpPr>
          <p:cNvPr id="14" name="Content Placeholder 2">
            <a:extLst>
              <a:ext uri="{FF2B5EF4-FFF2-40B4-BE49-F238E27FC236}">
                <a16:creationId xmlns:a16="http://schemas.microsoft.com/office/drawing/2014/main" id="{64AEA849-50C0-B408-93D4-0029725736FF}"/>
              </a:ext>
            </a:extLst>
          </p:cNvPr>
          <p:cNvSpPr>
            <a:spLocks noGrp="1"/>
          </p:cNvSpPr>
          <p:nvPr>
            <p:ph sz="half" idx="14" hasCustomPrompt="1"/>
          </p:nvPr>
        </p:nvSpPr>
        <p:spPr>
          <a:xfrm>
            <a:off x="838199" y="2894380"/>
            <a:ext cx="1963615" cy="500743"/>
          </a:xfrm>
        </p:spPr>
        <p:txBody>
          <a:bodyPr>
            <a:normAutofit/>
          </a:bodyPr>
          <a:lstStyle>
            <a:lvl1pPr marL="0" indent="0">
              <a:buNone/>
              <a:defRPr sz="2200"/>
            </a:lvl1pPr>
          </a:lstStyle>
          <a:p>
            <a:pPr lvl="0"/>
            <a:r>
              <a:rPr lang="en-US"/>
              <a:t>Title</a:t>
            </a:r>
          </a:p>
        </p:txBody>
      </p:sp>
      <p:sp>
        <p:nvSpPr>
          <p:cNvPr id="15" name="Content Placeholder 2">
            <a:extLst>
              <a:ext uri="{FF2B5EF4-FFF2-40B4-BE49-F238E27FC236}">
                <a16:creationId xmlns:a16="http://schemas.microsoft.com/office/drawing/2014/main" id="{4BD77775-D4F9-407D-D724-17211D5D8195}"/>
              </a:ext>
            </a:extLst>
          </p:cNvPr>
          <p:cNvSpPr>
            <a:spLocks noGrp="1"/>
          </p:cNvSpPr>
          <p:nvPr>
            <p:ph sz="half" idx="15" hasCustomPrompt="1"/>
          </p:nvPr>
        </p:nvSpPr>
        <p:spPr>
          <a:xfrm>
            <a:off x="838198" y="3466347"/>
            <a:ext cx="1963615" cy="402865"/>
          </a:xfrm>
        </p:spPr>
        <p:txBody>
          <a:bodyPr/>
          <a:lstStyle>
            <a:lvl1pPr marL="0" indent="0">
              <a:buNone/>
              <a:defRPr sz="2200" b="0"/>
            </a:lvl1pPr>
          </a:lstStyle>
          <a:p>
            <a:pPr lvl="0"/>
            <a:r>
              <a:rPr lang="en-US"/>
              <a:t>Title</a:t>
            </a:r>
          </a:p>
        </p:txBody>
      </p:sp>
      <p:sp>
        <p:nvSpPr>
          <p:cNvPr id="16" name="Content Placeholder 2">
            <a:extLst>
              <a:ext uri="{FF2B5EF4-FFF2-40B4-BE49-F238E27FC236}">
                <a16:creationId xmlns:a16="http://schemas.microsoft.com/office/drawing/2014/main" id="{90E3CF73-4345-50F1-17DF-C6BA43670D0D}"/>
              </a:ext>
            </a:extLst>
          </p:cNvPr>
          <p:cNvSpPr>
            <a:spLocks noGrp="1"/>
          </p:cNvSpPr>
          <p:nvPr>
            <p:ph sz="half" idx="16" hasCustomPrompt="1"/>
          </p:nvPr>
        </p:nvSpPr>
        <p:spPr>
          <a:xfrm>
            <a:off x="838198" y="3967637"/>
            <a:ext cx="1963615" cy="465417"/>
          </a:xfrm>
        </p:spPr>
        <p:txBody>
          <a:bodyPr/>
          <a:lstStyle>
            <a:lvl1pPr marL="0" indent="0">
              <a:buNone/>
              <a:defRPr sz="2200"/>
            </a:lvl1pPr>
          </a:lstStyle>
          <a:p>
            <a:pPr lvl="0"/>
            <a:r>
              <a:rPr lang="en-US"/>
              <a:t>Title</a:t>
            </a:r>
          </a:p>
        </p:txBody>
      </p:sp>
      <p:sp>
        <p:nvSpPr>
          <p:cNvPr id="17" name="Content Placeholder 2">
            <a:extLst>
              <a:ext uri="{FF2B5EF4-FFF2-40B4-BE49-F238E27FC236}">
                <a16:creationId xmlns:a16="http://schemas.microsoft.com/office/drawing/2014/main" id="{BE79E00F-F09C-3CE4-E3D3-CBBB2841F245}"/>
              </a:ext>
            </a:extLst>
          </p:cNvPr>
          <p:cNvSpPr>
            <a:spLocks noGrp="1"/>
          </p:cNvSpPr>
          <p:nvPr>
            <p:ph sz="half" idx="17" hasCustomPrompt="1"/>
          </p:nvPr>
        </p:nvSpPr>
        <p:spPr>
          <a:xfrm>
            <a:off x="829403" y="4541995"/>
            <a:ext cx="1963615" cy="465417"/>
          </a:xfrm>
        </p:spPr>
        <p:txBody>
          <a:bodyPr/>
          <a:lstStyle>
            <a:lvl1pPr marL="0" indent="0">
              <a:buNone/>
              <a:defRPr sz="2200"/>
            </a:lvl1pPr>
          </a:lstStyle>
          <a:p>
            <a:pPr lvl="0"/>
            <a:r>
              <a:rPr lang="en-US"/>
              <a:t>Title</a:t>
            </a:r>
          </a:p>
        </p:txBody>
      </p:sp>
      <p:sp>
        <p:nvSpPr>
          <p:cNvPr id="18" name="Content Placeholder 2">
            <a:extLst>
              <a:ext uri="{FF2B5EF4-FFF2-40B4-BE49-F238E27FC236}">
                <a16:creationId xmlns:a16="http://schemas.microsoft.com/office/drawing/2014/main" id="{B2702E37-570C-7009-B1D6-1903AC9D9FFB}"/>
              </a:ext>
            </a:extLst>
          </p:cNvPr>
          <p:cNvSpPr>
            <a:spLocks noGrp="1"/>
          </p:cNvSpPr>
          <p:nvPr>
            <p:ph sz="half" idx="18" hasCustomPrompt="1"/>
          </p:nvPr>
        </p:nvSpPr>
        <p:spPr>
          <a:xfrm>
            <a:off x="838197" y="5089820"/>
            <a:ext cx="1963615" cy="465417"/>
          </a:xfrm>
        </p:spPr>
        <p:txBody>
          <a:bodyPr/>
          <a:lstStyle>
            <a:lvl1pPr marL="0" indent="0">
              <a:buNone/>
              <a:defRPr sz="2200"/>
            </a:lvl1pPr>
          </a:lstStyle>
          <a:p>
            <a:pPr lvl="0"/>
            <a:r>
              <a:rPr lang="en-US"/>
              <a:t>Title</a:t>
            </a:r>
          </a:p>
        </p:txBody>
      </p:sp>
      <p:sp>
        <p:nvSpPr>
          <p:cNvPr id="19" name="Content Placeholder 2">
            <a:extLst>
              <a:ext uri="{FF2B5EF4-FFF2-40B4-BE49-F238E27FC236}">
                <a16:creationId xmlns:a16="http://schemas.microsoft.com/office/drawing/2014/main" id="{7859A654-78DD-C8DB-C7E0-06809ADFF532}"/>
              </a:ext>
            </a:extLst>
          </p:cNvPr>
          <p:cNvSpPr>
            <a:spLocks noGrp="1"/>
          </p:cNvSpPr>
          <p:nvPr>
            <p:ph sz="half" idx="19" hasCustomPrompt="1"/>
          </p:nvPr>
        </p:nvSpPr>
        <p:spPr>
          <a:xfrm>
            <a:off x="838197" y="5628789"/>
            <a:ext cx="1963615" cy="465417"/>
          </a:xfrm>
        </p:spPr>
        <p:txBody>
          <a:bodyPr/>
          <a:lstStyle>
            <a:lvl1pPr marL="0" indent="0">
              <a:buNone/>
              <a:defRPr sz="2200"/>
            </a:lvl1pPr>
          </a:lstStyle>
          <a:p>
            <a:pPr lvl="0"/>
            <a:r>
              <a:rPr lang="en-US"/>
              <a:t>Title</a:t>
            </a:r>
          </a:p>
        </p:txBody>
      </p:sp>
      <p:sp>
        <p:nvSpPr>
          <p:cNvPr id="20" name="Content Placeholder 3">
            <a:extLst>
              <a:ext uri="{FF2B5EF4-FFF2-40B4-BE49-F238E27FC236}">
                <a16:creationId xmlns:a16="http://schemas.microsoft.com/office/drawing/2014/main" id="{DD7992D7-3B56-0042-555C-1E04C4CA3C37}"/>
              </a:ext>
            </a:extLst>
          </p:cNvPr>
          <p:cNvSpPr>
            <a:spLocks noGrp="1"/>
          </p:cNvSpPr>
          <p:nvPr>
            <p:ph sz="half" idx="20"/>
          </p:nvPr>
        </p:nvSpPr>
        <p:spPr>
          <a:xfrm>
            <a:off x="3010661" y="2329029"/>
            <a:ext cx="8343139" cy="411264"/>
          </a:xfrm>
        </p:spPr>
        <p:txBody>
          <a:bodyPr>
            <a:normAutofit/>
          </a:bodyPr>
          <a:lstStyle>
            <a:lvl1pPr marL="0" indent="0">
              <a:buNone/>
              <a:defRPr sz="2200"/>
            </a:lvl1pPr>
          </a:lstStyle>
          <a:p>
            <a:pPr lvl="0"/>
            <a:r>
              <a:rPr lang="en-US"/>
              <a:t>Click to edit Master text styles</a:t>
            </a:r>
          </a:p>
        </p:txBody>
      </p:sp>
      <p:sp>
        <p:nvSpPr>
          <p:cNvPr id="21" name="Content Placeholder 3">
            <a:extLst>
              <a:ext uri="{FF2B5EF4-FFF2-40B4-BE49-F238E27FC236}">
                <a16:creationId xmlns:a16="http://schemas.microsoft.com/office/drawing/2014/main" id="{6D988478-1D67-FF90-A123-37A5A8DE29B0}"/>
              </a:ext>
            </a:extLst>
          </p:cNvPr>
          <p:cNvSpPr>
            <a:spLocks noGrp="1"/>
          </p:cNvSpPr>
          <p:nvPr>
            <p:ph sz="half" idx="21"/>
          </p:nvPr>
        </p:nvSpPr>
        <p:spPr>
          <a:xfrm>
            <a:off x="2995295" y="2894380"/>
            <a:ext cx="8343139" cy="411264"/>
          </a:xfrm>
        </p:spPr>
        <p:txBody>
          <a:bodyPr>
            <a:normAutofit/>
          </a:bodyPr>
          <a:lstStyle>
            <a:lvl1pPr marL="0" indent="0">
              <a:buNone/>
              <a:defRPr sz="2200"/>
            </a:lvl1pPr>
          </a:lstStyle>
          <a:p>
            <a:pPr lvl="0"/>
            <a:r>
              <a:rPr lang="en-US"/>
              <a:t>Click to edit Master text styles</a:t>
            </a:r>
          </a:p>
        </p:txBody>
      </p:sp>
      <p:sp>
        <p:nvSpPr>
          <p:cNvPr id="22" name="Content Placeholder 3">
            <a:extLst>
              <a:ext uri="{FF2B5EF4-FFF2-40B4-BE49-F238E27FC236}">
                <a16:creationId xmlns:a16="http://schemas.microsoft.com/office/drawing/2014/main" id="{3C4F53B8-A5ED-FC6E-8A72-D6107C0299D1}"/>
              </a:ext>
            </a:extLst>
          </p:cNvPr>
          <p:cNvSpPr>
            <a:spLocks noGrp="1"/>
          </p:cNvSpPr>
          <p:nvPr>
            <p:ph sz="half" idx="22"/>
          </p:nvPr>
        </p:nvSpPr>
        <p:spPr>
          <a:xfrm>
            <a:off x="2995295" y="3466347"/>
            <a:ext cx="8343139" cy="411264"/>
          </a:xfrm>
        </p:spPr>
        <p:txBody>
          <a:bodyPr>
            <a:normAutofit/>
          </a:bodyPr>
          <a:lstStyle>
            <a:lvl1pPr marL="0" indent="0">
              <a:buNone/>
              <a:defRPr sz="2200"/>
            </a:lvl1pPr>
          </a:lstStyle>
          <a:p>
            <a:pPr lvl="0"/>
            <a:r>
              <a:rPr lang="en-US"/>
              <a:t>Click to edit Master text styles</a:t>
            </a:r>
          </a:p>
        </p:txBody>
      </p:sp>
      <p:sp>
        <p:nvSpPr>
          <p:cNvPr id="23" name="Content Placeholder 3">
            <a:extLst>
              <a:ext uri="{FF2B5EF4-FFF2-40B4-BE49-F238E27FC236}">
                <a16:creationId xmlns:a16="http://schemas.microsoft.com/office/drawing/2014/main" id="{45E8100D-80C1-B096-5B7A-80730DD40A94}"/>
              </a:ext>
            </a:extLst>
          </p:cNvPr>
          <p:cNvSpPr>
            <a:spLocks noGrp="1"/>
          </p:cNvSpPr>
          <p:nvPr>
            <p:ph sz="half" idx="23"/>
          </p:nvPr>
        </p:nvSpPr>
        <p:spPr>
          <a:xfrm>
            <a:off x="2995294" y="3963134"/>
            <a:ext cx="8343139" cy="411264"/>
          </a:xfrm>
        </p:spPr>
        <p:txBody>
          <a:bodyPr>
            <a:normAutofit/>
          </a:bodyPr>
          <a:lstStyle>
            <a:lvl1pPr marL="0" indent="0">
              <a:buNone/>
              <a:defRPr sz="2200"/>
            </a:lvl1pPr>
          </a:lstStyle>
          <a:p>
            <a:pPr lvl="0"/>
            <a:r>
              <a:rPr lang="en-US"/>
              <a:t>Click to edit Master text styles</a:t>
            </a:r>
          </a:p>
        </p:txBody>
      </p:sp>
      <p:sp>
        <p:nvSpPr>
          <p:cNvPr id="24" name="Content Placeholder 3">
            <a:extLst>
              <a:ext uri="{FF2B5EF4-FFF2-40B4-BE49-F238E27FC236}">
                <a16:creationId xmlns:a16="http://schemas.microsoft.com/office/drawing/2014/main" id="{C506B2BF-EDEF-684E-BFA6-355962720108}"/>
              </a:ext>
            </a:extLst>
          </p:cNvPr>
          <p:cNvSpPr>
            <a:spLocks noGrp="1"/>
          </p:cNvSpPr>
          <p:nvPr>
            <p:ph sz="half" idx="24"/>
          </p:nvPr>
        </p:nvSpPr>
        <p:spPr>
          <a:xfrm>
            <a:off x="2995293" y="4539029"/>
            <a:ext cx="8343139" cy="411264"/>
          </a:xfrm>
        </p:spPr>
        <p:txBody>
          <a:bodyPr>
            <a:normAutofit/>
          </a:bodyPr>
          <a:lstStyle>
            <a:lvl1pPr marL="0" indent="0">
              <a:buNone/>
              <a:defRPr sz="2200"/>
            </a:lvl1pPr>
          </a:lstStyle>
          <a:p>
            <a:pPr lvl="0"/>
            <a:r>
              <a:rPr lang="en-US"/>
              <a:t>Click to edit Master text styles</a:t>
            </a:r>
          </a:p>
        </p:txBody>
      </p:sp>
      <p:sp>
        <p:nvSpPr>
          <p:cNvPr id="25" name="Content Placeholder 3">
            <a:extLst>
              <a:ext uri="{FF2B5EF4-FFF2-40B4-BE49-F238E27FC236}">
                <a16:creationId xmlns:a16="http://schemas.microsoft.com/office/drawing/2014/main" id="{48D4D098-5F57-925E-56BA-5EE55D90946A}"/>
              </a:ext>
            </a:extLst>
          </p:cNvPr>
          <p:cNvSpPr>
            <a:spLocks noGrp="1"/>
          </p:cNvSpPr>
          <p:nvPr>
            <p:ph sz="half" idx="25"/>
          </p:nvPr>
        </p:nvSpPr>
        <p:spPr>
          <a:xfrm>
            <a:off x="2995293" y="5082494"/>
            <a:ext cx="8343139" cy="411264"/>
          </a:xfrm>
        </p:spPr>
        <p:txBody>
          <a:bodyPr>
            <a:normAutofit/>
          </a:bodyPr>
          <a:lstStyle>
            <a:lvl1pPr marL="0" indent="0">
              <a:buNone/>
              <a:defRPr sz="2200"/>
            </a:lvl1pPr>
          </a:lstStyle>
          <a:p>
            <a:pPr lvl="0"/>
            <a:r>
              <a:rPr lang="en-US"/>
              <a:t>Click to edit Master text styles</a:t>
            </a:r>
          </a:p>
        </p:txBody>
      </p:sp>
      <p:sp>
        <p:nvSpPr>
          <p:cNvPr id="26" name="Content Placeholder 3">
            <a:extLst>
              <a:ext uri="{FF2B5EF4-FFF2-40B4-BE49-F238E27FC236}">
                <a16:creationId xmlns:a16="http://schemas.microsoft.com/office/drawing/2014/main" id="{6CFE2660-A5A0-9E10-E7A6-AA4AD2335DA1}"/>
              </a:ext>
            </a:extLst>
          </p:cNvPr>
          <p:cNvSpPr>
            <a:spLocks noGrp="1"/>
          </p:cNvSpPr>
          <p:nvPr>
            <p:ph sz="half" idx="26"/>
          </p:nvPr>
        </p:nvSpPr>
        <p:spPr>
          <a:xfrm>
            <a:off x="2995292" y="5632845"/>
            <a:ext cx="8343139" cy="411264"/>
          </a:xfrm>
        </p:spPr>
        <p:txBody>
          <a:bodyPr>
            <a:normAutofit/>
          </a:bodyPr>
          <a:lstStyle>
            <a:lvl1pPr marL="0" indent="0">
              <a:buNone/>
              <a:defRPr sz="2200"/>
            </a:lvl1pPr>
          </a:lstStyle>
          <a:p>
            <a:pPr lvl="0"/>
            <a:r>
              <a:rPr lang="en-US"/>
              <a:t>Click to edit Master text styles</a:t>
            </a:r>
          </a:p>
        </p:txBody>
      </p:sp>
    </p:spTree>
    <p:extLst>
      <p:ext uri="{BB962C8B-B14F-4D97-AF65-F5344CB8AC3E}">
        <p14:creationId xmlns:p14="http://schemas.microsoft.com/office/powerpoint/2010/main" val="19213363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721775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2_Columns">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650788" y="2232453"/>
            <a:ext cx="2580503" cy="380238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2" name="Content Placeholder 2">
            <a:extLst>
              <a:ext uri="{FF2B5EF4-FFF2-40B4-BE49-F238E27FC236}">
                <a16:creationId xmlns:a16="http://schemas.microsoft.com/office/drawing/2014/main" id="{434C0678-F71F-6818-FA4B-F05C8B456FD3}"/>
              </a:ext>
            </a:extLst>
          </p:cNvPr>
          <p:cNvSpPr>
            <a:spLocks noGrp="1"/>
          </p:cNvSpPr>
          <p:nvPr>
            <p:ph idx="13"/>
          </p:nvPr>
        </p:nvSpPr>
        <p:spPr>
          <a:xfrm>
            <a:off x="3383691" y="2232452"/>
            <a:ext cx="2580503" cy="380387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B5329397-B11E-C35F-F201-B5A1165B1AA3}"/>
              </a:ext>
            </a:extLst>
          </p:cNvPr>
          <p:cNvSpPr>
            <a:spLocks noGrp="1"/>
          </p:cNvSpPr>
          <p:nvPr>
            <p:ph idx="14"/>
          </p:nvPr>
        </p:nvSpPr>
        <p:spPr>
          <a:xfrm>
            <a:off x="6040394" y="2232452"/>
            <a:ext cx="2580503" cy="380602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04885F35-AEFC-6526-6D2E-1482DB69AE4F}"/>
              </a:ext>
            </a:extLst>
          </p:cNvPr>
          <p:cNvSpPr>
            <a:spLocks noGrp="1"/>
          </p:cNvSpPr>
          <p:nvPr>
            <p:ph idx="15"/>
          </p:nvPr>
        </p:nvSpPr>
        <p:spPr>
          <a:xfrm>
            <a:off x="8773297" y="2232451"/>
            <a:ext cx="2580503" cy="380838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D9F6E93B-BED8-D408-26E6-A37A188EEA0C}"/>
              </a:ext>
            </a:extLst>
          </p:cNvPr>
          <p:cNvSpPr>
            <a:spLocks noGrp="1"/>
          </p:cNvSpPr>
          <p:nvPr>
            <p:ph type="body" sz="quarter" idx="16" hasCustomPrompt="1"/>
          </p:nvPr>
        </p:nvSpPr>
        <p:spPr>
          <a:xfrm>
            <a:off x="1136650" y="733425"/>
            <a:ext cx="9983788" cy="641350"/>
          </a:xfrm>
        </p:spPr>
        <p:txBody>
          <a:bodyPr>
            <a:noAutofit/>
          </a:bodyPr>
          <a:lstStyle>
            <a:lvl1pPr marL="0" indent="0">
              <a:buNone/>
              <a:defRPr sz="4400" b="0">
                <a:solidFill>
                  <a:schemeClr val="bg1"/>
                </a:solidFill>
                <a:latin typeface="Montserrat" panose="00000500000000000000" pitchFamily="2" charset="0"/>
              </a:defRPr>
            </a:lvl1pPr>
          </a:lstStyle>
          <a:p>
            <a:pPr lvl="0"/>
            <a:r>
              <a:rPr lang="en-US"/>
              <a:t>Title</a:t>
            </a:r>
          </a:p>
        </p:txBody>
      </p:sp>
      <p:sp>
        <p:nvSpPr>
          <p:cNvPr id="13" name="Text Placeholder 12">
            <a:extLst>
              <a:ext uri="{FF2B5EF4-FFF2-40B4-BE49-F238E27FC236}">
                <a16:creationId xmlns:a16="http://schemas.microsoft.com/office/drawing/2014/main" id="{C32A581D-1406-27C8-CF5E-E422C012E306}"/>
              </a:ext>
            </a:extLst>
          </p:cNvPr>
          <p:cNvSpPr>
            <a:spLocks noGrp="1"/>
          </p:cNvSpPr>
          <p:nvPr>
            <p:ph type="body" sz="quarter" idx="17" hasCustomPrompt="1"/>
          </p:nvPr>
        </p:nvSpPr>
        <p:spPr>
          <a:xfrm>
            <a:off x="650875" y="1692275"/>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4" name="Text Placeholder 12">
            <a:extLst>
              <a:ext uri="{FF2B5EF4-FFF2-40B4-BE49-F238E27FC236}">
                <a16:creationId xmlns:a16="http://schemas.microsoft.com/office/drawing/2014/main" id="{31220C22-B8AC-D9A8-5C85-58D24326DB3E}"/>
              </a:ext>
            </a:extLst>
          </p:cNvPr>
          <p:cNvSpPr>
            <a:spLocks noGrp="1"/>
          </p:cNvSpPr>
          <p:nvPr>
            <p:ph type="body" sz="quarter" idx="18" hasCustomPrompt="1"/>
          </p:nvPr>
        </p:nvSpPr>
        <p:spPr>
          <a:xfrm>
            <a:off x="3346042" y="1687047"/>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5" name="Text Placeholder 12">
            <a:extLst>
              <a:ext uri="{FF2B5EF4-FFF2-40B4-BE49-F238E27FC236}">
                <a16:creationId xmlns:a16="http://schemas.microsoft.com/office/drawing/2014/main" id="{221D8910-8AD0-34DC-B3FC-F29AFC8B16D6}"/>
              </a:ext>
            </a:extLst>
          </p:cNvPr>
          <p:cNvSpPr>
            <a:spLocks noGrp="1"/>
          </p:cNvSpPr>
          <p:nvPr>
            <p:ph type="body" sz="quarter" idx="19" hasCustomPrompt="1"/>
          </p:nvPr>
        </p:nvSpPr>
        <p:spPr>
          <a:xfrm>
            <a:off x="6041209" y="1683838"/>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6" name="Text Placeholder 12">
            <a:extLst>
              <a:ext uri="{FF2B5EF4-FFF2-40B4-BE49-F238E27FC236}">
                <a16:creationId xmlns:a16="http://schemas.microsoft.com/office/drawing/2014/main" id="{CEFEE437-EB0E-51F6-500A-273FA1C3E18E}"/>
              </a:ext>
            </a:extLst>
          </p:cNvPr>
          <p:cNvSpPr>
            <a:spLocks noGrp="1"/>
          </p:cNvSpPr>
          <p:nvPr>
            <p:ph type="body" sz="quarter" idx="20" hasCustomPrompt="1"/>
          </p:nvPr>
        </p:nvSpPr>
        <p:spPr>
          <a:xfrm>
            <a:off x="8773297" y="1695746"/>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7" name="Content Placeholder 2">
            <a:extLst>
              <a:ext uri="{FF2B5EF4-FFF2-40B4-BE49-F238E27FC236}">
                <a16:creationId xmlns:a16="http://schemas.microsoft.com/office/drawing/2014/main" id="{BF939C90-2F57-872D-FB9D-744150B8F4BB}"/>
              </a:ext>
            </a:extLst>
          </p:cNvPr>
          <p:cNvSpPr>
            <a:spLocks noGrp="1"/>
          </p:cNvSpPr>
          <p:nvPr>
            <p:ph idx="21"/>
          </p:nvPr>
        </p:nvSpPr>
        <p:spPr>
          <a:xfrm>
            <a:off x="3459891" y="5658990"/>
            <a:ext cx="2580503" cy="1044147"/>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pic>
        <p:nvPicPr>
          <p:cNvPr id="11" name="Picture 10">
            <a:extLst>
              <a:ext uri="{FF2B5EF4-FFF2-40B4-BE49-F238E27FC236}">
                <a16:creationId xmlns:a16="http://schemas.microsoft.com/office/drawing/2014/main" id="{D4254480-A2E1-16AC-149A-7095946ABE4A}"/>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144623490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a:stretch>
            <a:fillRect/>
          </a:stretch>
        </p:blipFill>
        <p:spPr>
          <a:xfrm>
            <a:off x="6350" y="0"/>
            <a:ext cx="12185650" cy="6861574"/>
          </a:xfrm>
          <a:prstGeom prst="rect">
            <a:avLst/>
          </a:prstGeom>
        </p:spPr>
      </p:pic>
      <p:pic>
        <p:nvPicPr>
          <p:cNvPr id="2" name="Picture 1">
            <a:extLst>
              <a:ext uri="{FF2B5EF4-FFF2-40B4-BE49-F238E27FC236}">
                <a16:creationId xmlns:a16="http://schemas.microsoft.com/office/drawing/2014/main" id="{8B4A5B18-451C-9454-ACE5-14282136702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22704" y="3155805"/>
            <a:ext cx="2162372" cy="2162372"/>
          </a:xfrm>
          <a:prstGeom prst="rect">
            <a:avLst/>
          </a:prstGeom>
        </p:spPr>
      </p:pic>
    </p:spTree>
    <p:extLst>
      <p:ext uri="{BB962C8B-B14F-4D97-AF65-F5344CB8AC3E}">
        <p14:creationId xmlns:p14="http://schemas.microsoft.com/office/powerpoint/2010/main" val="333897645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1825625"/>
            <a:ext cx="6290094"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pic>
        <p:nvPicPr>
          <p:cNvPr id="4" name="Picture 3" descr="Diagram&#10;&#10;Description automatically generated">
            <a:extLst>
              <a:ext uri="{FF2B5EF4-FFF2-40B4-BE49-F238E27FC236}">
                <a16:creationId xmlns:a16="http://schemas.microsoft.com/office/drawing/2014/main" id="{2610E2A0-8D2C-46FE-2FF4-8DB77DA2CA62}"/>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1C021796-755A-D4C4-282E-C7B4526C525C}"/>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096963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FOR JOINING US</a:t>
            </a:r>
          </a:p>
        </p:txBody>
      </p:sp>
    </p:spTree>
    <p:extLst>
      <p:ext uri="{BB962C8B-B14F-4D97-AF65-F5344CB8AC3E}">
        <p14:creationId xmlns:p14="http://schemas.microsoft.com/office/powerpoint/2010/main" val="135168707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4B13F7-CB0C-BCDC-3DEC-5241BFF549FE}"/>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85954748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53DAB-D154-0592-B63F-9E1B18C48D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062DA1-082A-7076-60C2-50775661A5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78E9D9-7092-BA53-1946-33C949A99E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344552-A632-B6C1-E423-7C38554E3B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44CF3-30CE-6DF2-4514-CCA08E42AA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97F359-1421-A76E-E7D9-F48AD328CE6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CA23331B-CC0E-20B3-852D-452499BCEC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7D6D506-625E-D780-4B00-50F48810BB1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8451236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10" name="Picture 9" descr="A picture containing application&#10;&#10;Description automatically generated">
            <a:extLst>
              <a:ext uri="{FF2B5EF4-FFF2-40B4-BE49-F238E27FC236}">
                <a16:creationId xmlns:a16="http://schemas.microsoft.com/office/drawing/2014/main" id="{BCD8B585-4F76-0ED7-3509-FF59CCD0D525}"/>
              </a:ext>
            </a:extLst>
          </p:cNvPr>
          <p:cNvPicPr>
            <a:picLocks noChangeAspect="1"/>
          </p:cNvPicPr>
          <p:nvPr userDrawn="1"/>
        </p:nvPicPr>
        <p:blipFill>
          <a:blip r:embed="rId2"/>
          <a:stretch>
            <a:fillRect/>
          </a:stretch>
        </p:blipFill>
        <p:spPr>
          <a:xfrm>
            <a:off x="-6354" y="-3576"/>
            <a:ext cx="12185650" cy="6861574"/>
          </a:xfrm>
          <a:prstGeom prst="rect">
            <a:avLst/>
          </a:prstGeom>
        </p:spPr>
      </p:pic>
      <p:pic>
        <p:nvPicPr>
          <p:cNvPr id="6" name="Picture 5">
            <a:extLst>
              <a:ext uri="{FF2B5EF4-FFF2-40B4-BE49-F238E27FC236}">
                <a16:creationId xmlns:a16="http://schemas.microsoft.com/office/drawing/2014/main" id="{5D6AC033-5145-BE27-2C8E-94133382D3DD}"/>
              </a:ext>
            </a:extLst>
          </p:cNvPr>
          <p:cNvPicPr>
            <a:picLocks noChangeAspect="1"/>
          </p:cNvPicPr>
          <p:nvPr userDrawn="1"/>
        </p:nvPicPr>
        <p:blipFill>
          <a:blip r:embed="rId3"/>
          <a:srcRect/>
          <a:stretch/>
        </p:blipFill>
        <p:spPr>
          <a:xfrm>
            <a:off x="-1" y="0"/>
            <a:ext cx="12179296" cy="6857998"/>
          </a:xfrm>
          <a:prstGeom prst="rect">
            <a:avLst/>
          </a:prstGeom>
        </p:spPr>
      </p:pic>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8" name="Rectangle 7">
            <a:extLst>
              <a:ext uri="{FF2B5EF4-FFF2-40B4-BE49-F238E27FC236}">
                <a16:creationId xmlns:a16="http://schemas.microsoft.com/office/drawing/2014/main" id="{92C1AB36-4265-1469-FF5A-520F2622B7D5}"/>
              </a:ext>
            </a:extLst>
          </p:cNvPr>
          <p:cNvSpPr/>
          <p:nvPr userDrawn="1"/>
        </p:nvSpPr>
        <p:spPr>
          <a:xfrm>
            <a:off x="12704" y="2225407"/>
            <a:ext cx="12192000" cy="156453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a:xfrm>
            <a:off x="12704" y="2464375"/>
            <a:ext cx="12166591" cy="1325563"/>
          </a:xfrm>
        </p:spPr>
        <p:txBody>
          <a:bodyPr/>
          <a:lstStyle>
            <a:lvl1pPr algn="ctr">
              <a:defRPr b="0">
                <a:solidFill>
                  <a:schemeClr val="bg1"/>
                </a:solidFill>
              </a:defRPr>
            </a:lvl1pPr>
          </a:lstStyle>
          <a:p>
            <a:r>
              <a:rPr lang="en-US"/>
              <a:t>Click to edit Master title style</a:t>
            </a:r>
          </a:p>
        </p:txBody>
      </p:sp>
      <p:pic>
        <p:nvPicPr>
          <p:cNvPr id="3" name="Picture 2">
            <a:extLst>
              <a:ext uri="{FF2B5EF4-FFF2-40B4-BE49-F238E27FC236}">
                <a16:creationId xmlns:a16="http://schemas.microsoft.com/office/drawing/2014/main" id="{13062F95-280C-A3B7-60A1-7FD24EB94BCA}"/>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256794355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BD16E2-1533-CC10-3690-3912CA1E06B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C1A6F6-817B-FDE0-DBD8-0AD413DBFDAE}"/>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0216845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2328439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6769161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9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7931"/>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298135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0ED1EE2-E789-F2FE-FCC8-A348E3A6064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219325" y="5952744"/>
            <a:ext cx="791336" cy="791336"/>
          </a:xfrm>
          <a:prstGeom prst="rect">
            <a:avLst/>
          </a:prstGeom>
        </p:spPr>
      </p:pic>
    </p:spTree>
    <p:extLst>
      <p:ext uri="{BB962C8B-B14F-4D97-AF65-F5344CB8AC3E}">
        <p14:creationId xmlns:p14="http://schemas.microsoft.com/office/powerpoint/2010/main" val="293362724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43922972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88408650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54"/>
        <p:cNvGrpSpPr/>
        <p:nvPr/>
      </p:nvGrpSpPr>
      <p:grpSpPr>
        <a:xfrm>
          <a:off x="0" y="0"/>
          <a:ext cx="0" cy="0"/>
          <a:chOff x="0" y="0"/>
          <a:chExt cx="0" cy="0"/>
        </a:xfrm>
      </p:grpSpPr>
      <p:sp>
        <p:nvSpPr>
          <p:cNvPr id="55" name="Google Shape;55;p37"/>
          <p:cNvSpPr txBox="1">
            <a:spLocks noGrp="1"/>
          </p:cNvSpPr>
          <p:nvPr>
            <p:ph type="sldNum" idx="12"/>
          </p:nvPr>
        </p:nvSpPr>
        <p:spPr>
          <a:xfrm>
            <a:off x="11384678" y="6356350"/>
            <a:ext cx="652922"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56" name="Google Shape;56;p37"/>
          <p:cNvSpPr txBox="1">
            <a:spLocks noGrp="1"/>
          </p:cNvSpPr>
          <p:nvPr>
            <p:ph type="title"/>
          </p:nvPr>
        </p:nvSpPr>
        <p:spPr>
          <a:xfrm>
            <a:off x="805866" y="46208"/>
            <a:ext cx="11081334" cy="786384"/>
          </a:xfrm>
          <a:prstGeom prst="rect">
            <a:avLst/>
          </a:prstGeom>
          <a:noFill/>
          <a:ln>
            <a:noFill/>
          </a:ln>
        </p:spPr>
        <p:txBody>
          <a:bodyPr spcFirstLastPara="1" wrap="square" lIns="18287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7"/>
          <p:cNvSpPr txBox="1">
            <a:spLocks noGrp="1"/>
          </p:cNvSpPr>
          <p:nvPr>
            <p:ph type="body" idx="1"/>
          </p:nvPr>
        </p:nvSpPr>
        <p:spPr>
          <a:xfrm>
            <a:off x="805866" y="1137446"/>
            <a:ext cx="11081334" cy="5039517"/>
          </a:xfrm>
          <a:prstGeom prst="rect">
            <a:avLst/>
          </a:prstGeom>
          <a:noFill/>
          <a:ln>
            <a:noFill/>
          </a:ln>
        </p:spPr>
        <p:txBody>
          <a:bodyPr spcFirstLastPara="1" wrap="square" lIns="91425" tIns="45700" rIns="91425" bIns="45700" anchor="t" anchorCtr="0">
            <a:normAutofit/>
          </a:bodyPr>
          <a:lstStyle>
            <a:lvl1pPr marL="457200" lvl="0" indent="-342900" algn="l">
              <a:lnSpc>
                <a:spcPct val="95000"/>
              </a:lnSpc>
              <a:spcBef>
                <a:spcPts val="1800"/>
              </a:spcBef>
              <a:spcAft>
                <a:spcPts val="0"/>
              </a:spcAft>
              <a:buSzPts val="1800"/>
              <a:buChar char="?"/>
              <a:defRPr/>
            </a:lvl1pPr>
            <a:lvl2pPr marL="914400" lvl="1" indent="-342900" algn="l">
              <a:lnSpc>
                <a:spcPct val="95000"/>
              </a:lnSpc>
              <a:spcBef>
                <a:spcPts val="800"/>
              </a:spcBef>
              <a:spcAft>
                <a:spcPts val="0"/>
              </a:spcAft>
              <a:buSzPts val="1800"/>
              <a:buChar char="?"/>
              <a:defRPr/>
            </a:lvl2pPr>
            <a:lvl3pPr marL="1371600" lvl="2" indent="-342900" algn="l">
              <a:lnSpc>
                <a:spcPct val="95000"/>
              </a:lnSpc>
              <a:spcBef>
                <a:spcPts val="500"/>
              </a:spcBef>
              <a:spcAft>
                <a:spcPts val="0"/>
              </a:spcAft>
              <a:buSzPts val="1800"/>
              <a:buChar char="?"/>
              <a:defRPr/>
            </a:lvl3pPr>
            <a:lvl4pPr marL="1828800" lvl="3" indent="-342900" algn="l">
              <a:lnSpc>
                <a:spcPct val="95000"/>
              </a:lnSpc>
              <a:spcBef>
                <a:spcPts val="500"/>
              </a:spcBef>
              <a:spcAft>
                <a:spcPts val="0"/>
              </a:spcAft>
              <a:buSzPts val="1800"/>
              <a:buChar char="?"/>
              <a:defRPr/>
            </a:lvl4pPr>
            <a:lvl5pPr marL="2286000" lvl="4" indent="-342900" algn="l">
              <a:lnSpc>
                <a:spcPct val="95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37"/>
          <p:cNvSpPr txBox="1">
            <a:spLocks noGrp="1"/>
          </p:cNvSpPr>
          <p:nvPr>
            <p:ph type="ftr" idx="11"/>
          </p:nvPr>
        </p:nvSpPr>
        <p:spPr>
          <a:xfrm>
            <a:off x="4439823"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 name="Text Placeholder 5">
            <a:extLst>
              <a:ext uri="{FF2B5EF4-FFF2-40B4-BE49-F238E27FC236}">
                <a16:creationId xmlns:a16="http://schemas.microsoft.com/office/drawing/2014/main" id="{0031B430-0FEC-1BCE-0871-06042667C767}"/>
              </a:ext>
            </a:extLst>
          </p:cNvPr>
          <p:cNvSpPr>
            <a:spLocks noGrp="1"/>
          </p:cNvSpPr>
          <p:nvPr>
            <p:ph type="body" sz="quarter" idx="13" hasCustomPrompt="1"/>
          </p:nvPr>
        </p:nvSpPr>
        <p:spPr>
          <a:xfrm>
            <a:off x="417512" y="5610049"/>
            <a:ext cx="4114801" cy="430212"/>
          </a:xfrm>
        </p:spPr>
        <p:txBody>
          <a:bodyPr/>
          <a:lstStyle>
            <a:lvl1pPr>
              <a:defRPr/>
            </a:lvl1pPr>
          </a:lstStyle>
          <a:p>
            <a:pPr lvl="0"/>
            <a:r>
              <a:rPr lang="en-US"/>
              <a:t>Add text</a:t>
            </a:r>
          </a:p>
        </p:txBody>
      </p:sp>
      <p:sp>
        <p:nvSpPr>
          <p:cNvPr id="8" name="Text Placeholder 7">
            <a:extLst>
              <a:ext uri="{FF2B5EF4-FFF2-40B4-BE49-F238E27FC236}">
                <a16:creationId xmlns:a16="http://schemas.microsoft.com/office/drawing/2014/main" id="{9FEF48BD-9F8B-A76E-A6A6-C9481BC85BAE}"/>
              </a:ext>
            </a:extLst>
          </p:cNvPr>
          <p:cNvSpPr>
            <a:spLocks noGrp="1"/>
          </p:cNvSpPr>
          <p:nvPr>
            <p:ph type="body" sz="quarter" idx="14" hasCustomPrompt="1"/>
          </p:nvPr>
        </p:nvSpPr>
        <p:spPr>
          <a:xfrm>
            <a:off x="123825" y="4640086"/>
            <a:ext cx="4324350" cy="654050"/>
          </a:xfrm>
        </p:spPr>
        <p:txBody>
          <a:bodyPr/>
          <a:lstStyle>
            <a:lvl1pPr>
              <a:defRPr/>
            </a:lvl1pPr>
          </a:lstStyle>
          <a:p>
            <a:pPr lvl="0"/>
            <a:r>
              <a:rPr lang="en-US"/>
              <a:t>Add text</a:t>
            </a:r>
          </a:p>
        </p:txBody>
      </p:sp>
      <p:sp>
        <p:nvSpPr>
          <p:cNvPr id="10" name="Text Placeholder 9">
            <a:extLst>
              <a:ext uri="{FF2B5EF4-FFF2-40B4-BE49-F238E27FC236}">
                <a16:creationId xmlns:a16="http://schemas.microsoft.com/office/drawing/2014/main" id="{9FFAB879-2B1A-979E-4ACB-E5C08945EBFD}"/>
              </a:ext>
            </a:extLst>
          </p:cNvPr>
          <p:cNvSpPr>
            <a:spLocks noGrp="1"/>
          </p:cNvSpPr>
          <p:nvPr>
            <p:ph type="body" sz="quarter" idx="15" hasCustomPrompt="1"/>
          </p:nvPr>
        </p:nvSpPr>
        <p:spPr>
          <a:xfrm>
            <a:off x="417512" y="3871736"/>
            <a:ext cx="3613151" cy="588963"/>
          </a:xfrm>
        </p:spPr>
        <p:txBody>
          <a:bodyPr/>
          <a:lstStyle>
            <a:lvl1pPr>
              <a:defRPr/>
            </a:lvl1pPr>
          </a:lstStyle>
          <a:p>
            <a:pPr lvl="0"/>
            <a:r>
              <a:rPr lang="en-US"/>
              <a:t>Add text</a:t>
            </a:r>
          </a:p>
        </p:txBody>
      </p:sp>
      <p:sp>
        <p:nvSpPr>
          <p:cNvPr id="12" name="Text Placeholder 11">
            <a:extLst>
              <a:ext uri="{FF2B5EF4-FFF2-40B4-BE49-F238E27FC236}">
                <a16:creationId xmlns:a16="http://schemas.microsoft.com/office/drawing/2014/main" id="{0B42051F-1ECD-B62B-8607-7B9652E1C7B5}"/>
              </a:ext>
            </a:extLst>
          </p:cNvPr>
          <p:cNvSpPr>
            <a:spLocks noGrp="1"/>
          </p:cNvSpPr>
          <p:nvPr>
            <p:ph type="body" sz="quarter" idx="16" hasCustomPrompt="1"/>
          </p:nvPr>
        </p:nvSpPr>
        <p:spPr>
          <a:xfrm>
            <a:off x="123825" y="2890661"/>
            <a:ext cx="4030663" cy="665163"/>
          </a:xfrm>
        </p:spPr>
        <p:txBody>
          <a:bodyPr/>
          <a:lstStyle>
            <a:lvl1pPr>
              <a:defRPr/>
            </a:lvl1pPr>
          </a:lstStyle>
          <a:p>
            <a:pPr lvl="0"/>
            <a:r>
              <a:rPr lang="en-US"/>
              <a:t>Add text</a:t>
            </a:r>
          </a:p>
        </p:txBody>
      </p:sp>
    </p:spTree>
    <p:extLst>
      <p:ext uri="{BB962C8B-B14F-4D97-AF65-F5344CB8AC3E}">
        <p14:creationId xmlns:p14="http://schemas.microsoft.com/office/powerpoint/2010/main" val="206268394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7" name="Rectangle 6">
            <a:extLst>
              <a:ext uri="{FF2B5EF4-FFF2-40B4-BE49-F238E27FC236}">
                <a16:creationId xmlns:a16="http://schemas.microsoft.com/office/drawing/2014/main" id="{A3A22C17-6B44-59FB-1660-7C3B34292051}"/>
              </a:ext>
            </a:extLst>
          </p:cNvPr>
          <p:cNvSpPr/>
          <p:nvPr userDrawn="1"/>
        </p:nvSpPr>
        <p:spPr>
          <a:xfrm>
            <a:off x="2451078" y="6178035"/>
            <a:ext cx="683663" cy="3651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CAD683D-354A-6AE8-C374-76366B169B9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27617" y="5926042"/>
            <a:ext cx="869112" cy="869112"/>
          </a:xfrm>
          <a:prstGeom prst="rect">
            <a:avLst/>
          </a:prstGeom>
        </p:spPr>
      </p:pic>
    </p:spTree>
    <p:extLst>
      <p:ext uri="{BB962C8B-B14F-4D97-AF65-F5344CB8AC3E}">
        <p14:creationId xmlns:p14="http://schemas.microsoft.com/office/powerpoint/2010/main" val="64868486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4" name="Slide Number Placeholder 5">
            <a:extLst>
              <a:ext uri="{FF2B5EF4-FFF2-40B4-BE49-F238E27FC236}">
                <a16:creationId xmlns:a16="http://schemas.microsoft.com/office/drawing/2014/main" id="{8B5CE54B-575E-0B47-D7BC-2054932A32A5}"/>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
        <p:nvSpPr>
          <p:cNvPr id="5" name="Title 4">
            <a:extLst>
              <a:ext uri="{FF2B5EF4-FFF2-40B4-BE49-F238E27FC236}">
                <a16:creationId xmlns:a16="http://schemas.microsoft.com/office/drawing/2014/main" id="{914F8A40-C60F-5216-6300-1495813393B9}"/>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3DEE294C-65F6-070D-4515-54A05C706BF5}"/>
              </a:ext>
            </a:extLst>
          </p:cNvPr>
          <p:cNvSpPr>
            <a:spLocks noGrp="1"/>
          </p:cNvSpPr>
          <p:nvPr>
            <p:ph type="body" sz="quarter" idx="10"/>
          </p:nvPr>
        </p:nvSpPr>
        <p:spPr>
          <a:xfrm>
            <a:off x="838200" y="1844675"/>
            <a:ext cx="10515600" cy="476250"/>
          </a:xfrm>
        </p:spPr>
        <p:txBody>
          <a:bodyPr/>
          <a:lstStyle>
            <a:lvl1pPr marL="0" indent="0" algn="ctr">
              <a:buNone/>
              <a:defRPr/>
            </a:lvl1pPr>
          </a:lstStyle>
          <a:p>
            <a:pPr lvl="0"/>
            <a:r>
              <a:rPr lang="en-US"/>
              <a:t>Click to edit Master text styles</a:t>
            </a:r>
          </a:p>
        </p:txBody>
      </p:sp>
    </p:spTree>
    <p:extLst>
      <p:ext uri="{BB962C8B-B14F-4D97-AF65-F5344CB8AC3E}">
        <p14:creationId xmlns:p14="http://schemas.microsoft.com/office/powerpoint/2010/main" val="64617617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428150219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150361620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93083156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71121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14638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3" name="Picture 2">
            <a:extLst>
              <a:ext uri="{FF2B5EF4-FFF2-40B4-BE49-F238E27FC236}">
                <a16:creationId xmlns:a16="http://schemas.microsoft.com/office/drawing/2014/main" id="{71DF2A76-7EE6-4FF2-C01F-62B372DCA51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97067" y="3535281"/>
            <a:ext cx="1324884" cy="1324884"/>
          </a:xfrm>
          <a:prstGeom prst="rect">
            <a:avLst/>
          </a:prstGeom>
        </p:spPr>
      </p:pic>
    </p:spTree>
    <p:extLst>
      <p:ext uri="{BB962C8B-B14F-4D97-AF65-F5344CB8AC3E}">
        <p14:creationId xmlns:p14="http://schemas.microsoft.com/office/powerpoint/2010/main" val="360511746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7931"/>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758306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3" name="Picture 2">
            <a:extLst>
              <a:ext uri="{FF2B5EF4-FFF2-40B4-BE49-F238E27FC236}">
                <a16:creationId xmlns:a16="http://schemas.microsoft.com/office/drawing/2014/main" id="{71DF2A76-7EE6-4FF2-C01F-62B372DCA51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97067" y="3535281"/>
            <a:ext cx="1324884" cy="1324884"/>
          </a:xfrm>
          <a:prstGeom prst="rect">
            <a:avLst/>
          </a:prstGeom>
        </p:spPr>
      </p:pic>
    </p:spTree>
    <p:extLst>
      <p:ext uri="{BB962C8B-B14F-4D97-AF65-F5344CB8AC3E}">
        <p14:creationId xmlns:p14="http://schemas.microsoft.com/office/powerpoint/2010/main" val="21290325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6" name="Picture 5">
            <a:extLst>
              <a:ext uri="{FF2B5EF4-FFF2-40B4-BE49-F238E27FC236}">
                <a16:creationId xmlns:a16="http://schemas.microsoft.com/office/drawing/2014/main" id="{D29B8291-1FD7-7B72-33C9-E77D470E539F}"/>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381555905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5" name="Picture 4">
            <a:extLst>
              <a:ext uri="{FF2B5EF4-FFF2-40B4-BE49-F238E27FC236}">
                <a16:creationId xmlns:a16="http://schemas.microsoft.com/office/drawing/2014/main" id="{5610C478-BB54-7542-776D-51C0B0A922B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36350" y="4531679"/>
            <a:ext cx="1735082" cy="1735082"/>
          </a:xfrm>
          <a:prstGeom prst="rect">
            <a:avLst/>
          </a:prstGeom>
        </p:spPr>
      </p:pic>
    </p:spTree>
    <p:extLst>
      <p:ext uri="{BB962C8B-B14F-4D97-AF65-F5344CB8AC3E}">
        <p14:creationId xmlns:p14="http://schemas.microsoft.com/office/powerpoint/2010/main" val="316499848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7931"/>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4B952B4-FC87-08D8-E928-80378FDC194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85478314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1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7C5AC62-2ADD-8441-BB76-CD8031C5DCC4}"/>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338018889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3875B43F-1677-B0A1-BFF0-FB5A89D2861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280131586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177" y="0"/>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Receive</a:t>
            </a:r>
            <a:r>
              <a:rPr lang="en-US" sz="2800">
                <a:latin typeface="Montserrat" panose="00000500000000000000" pitchFamily="2" charset="0"/>
              </a:rPr>
              <a:t> no-cost expert TA,  </a:t>
            </a:r>
            <a:br>
              <a:rPr lang="en-US" sz="2800">
                <a:latin typeface="Montserrat" panose="00000500000000000000" pitchFamily="2" charset="0"/>
              </a:rPr>
            </a:br>
            <a:r>
              <a:rPr lang="en-US" sz="280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Network </a:t>
            </a:r>
            <a:r>
              <a:rPr lang="en-US" sz="2800">
                <a:latin typeface="Montserrat" panose="00000500000000000000" pitchFamily="2" charset="0"/>
              </a:rPr>
              <a:t>with potential </a:t>
            </a:r>
            <a:br>
              <a:rPr lang="en-US" sz="2800">
                <a:latin typeface="Montserrat" panose="00000500000000000000" pitchFamily="2" charset="0"/>
              </a:rPr>
            </a:br>
            <a:r>
              <a:rPr lang="en-US" sz="280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Be </a:t>
            </a:r>
            <a:r>
              <a:rPr lang="en-US" sz="2800">
                <a:latin typeface="Montserrat" panose="00000500000000000000" pitchFamily="2" charset="0"/>
              </a:rPr>
              <a:t>nationally recognized for </a:t>
            </a:r>
            <a:br>
              <a:rPr lang="en-US" sz="2800">
                <a:latin typeface="Montserrat" panose="00000500000000000000" pitchFamily="2" charset="0"/>
              </a:rPr>
            </a:br>
            <a:r>
              <a:rPr lang="en-US" sz="2800">
                <a:latin typeface="Montserrat" panose="00000500000000000000" pitchFamily="2" charset="0"/>
              </a:rPr>
              <a:t>your work</a:t>
            </a:r>
            <a:endParaRPr lang="en-US" sz="2800">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405589205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Answers </a:t>
            </a:r>
            <a:r>
              <a:rPr lang="en-US" sz="2800" b="0">
                <a:solidFill>
                  <a:schemeClr val="tx1"/>
                </a:solidFill>
                <a:latin typeface="Montserrat" panose="00000500000000000000" pitchFamily="2" charset="0"/>
              </a:rPr>
              <a:t>to building strategic partnerships to expand RA</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Solutions </a:t>
            </a:r>
            <a:r>
              <a:rPr lang="en-US" sz="2800" b="0">
                <a:solidFill>
                  <a:schemeClr val="tx1"/>
                </a:solidFill>
                <a:latin typeface="Montserrat" panose="00000500000000000000" pitchFamily="2" charset="0"/>
              </a:rPr>
              <a:t>to effectively build a sustainable RA program</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Align </a:t>
            </a:r>
            <a:r>
              <a:rPr lang="en-US" sz="2800">
                <a:solidFill>
                  <a:schemeClr val="tx1"/>
                </a:solidFill>
                <a:latin typeface="Montserrat" panose="00000500000000000000" pitchFamily="2" charset="0"/>
              </a:rPr>
              <a:t>with your local workforce and/or education systems</a:t>
            </a:r>
            <a:endParaRPr lang="en-US" sz="2800">
              <a:solidFill>
                <a:schemeClr val="tx1"/>
              </a:solidFill>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247131298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354" y="0"/>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14066058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6" name="Picture 5">
            <a:extLst>
              <a:ext uri="{FF2B5EF4-FFF2-40B4-BE49-F238E27FC236}">
                <a16:creationId xmlns:a16="http://schemas.microsoft.com/office/drawing/2014/main" id="{D29B8291-1FD7-7B72-33C9-E77D470E539F}"/>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340070039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pic>
        <p:nvPicPr>
          <p:cNvPr id="12" name="Picture 11" descr="Diagram&#10;&#10;Description automatically generated">
            <a:extLst>
              <a:ext uri="{FF2B5EF4-FFF2-40B4-BE49-F238E27FC236}">
                <a16:creationId xmlns:a16="http://schemas.microsoft.com/office/drawing/2014/main" id="{60A50D4A-DDE8-EC08-A614-062E705A54F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296938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1_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354" y="0"/>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pic>
        <p:nvPicPr>
          <p:cNvPr id="8" name="Picture 7">
            <a:extLst>
              <a:ext uri="{FF2B5EF4-FFF2-40B4-BE49-F238E27FC236}">
                <a16:creationId xmlns:a16="http://schemas.microsoft.com/office/drawing/2014/main" id="{D09DE937-1910-A36F-C7AB-7C2C9948C0C8}"/>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244881056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pic>
        <p:nvPicPr>
          <p:cNvPr id="12" name="Picture 11" descr="Diagram&#10;&#10;Description automatically generated">
            <a:extLst>
              <a:ext uri="{FF2B5EF4-FFF2-40B4-BE49-F238E27FC236}">
                <a16:creationId xmlns:a16="http://schemas.microsoft.com/office/drawing/2014/main" id="{60A50D4A-DDE8-EC08-A614-062E705A54F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E5F6A95-E30F-26F7-8740-FC1BD55A67B4}"/>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265221261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4319725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18499180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73469571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56156654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Tree>
    <p:extLst>
      <p:ext uri="{BB962C8B-B14F-4D97-AF65-F5344CB8AC3E}">
        <p14:creationId xmlns:p14="http://schemas.microsoft.com/office/powerpoint/2010/main" val="331639838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Discussion</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0" y="10797"/>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429051450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Title page with a close-up of two hands shaking as a greeting and shows the Safal Partners' logo and Center of Excellence Seal.">
            <a:extLst>
              <a:ext uri="{FF2B5EF4-FFF2-40B4-BE49-F238E27FC236}">
                <a16:creationId xmlns:a16="http://schemas.microsoft.com/office/drawing/2014/main" id="{AE0F94A1-B65A-6C4E-FAFB-D9161CDF47B3}"/>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2" name="Slide Number Placeholder 5">
            <a:extLst>
              <a:ext uri="{FF2B5EF4-FFF2-40B4-BE49-F238E27FC236}">
                <a16:creationId xmlns:a16="http://schemas.microsoft.com/office/drawing/2014/main" id="{B9537B62-BC4A-88B2-D566-37D7DFEE130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3461857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5" name="Picture 4">
            <a:extLst>
              <a:ext uri="{FF2B5EF4-FFF2-40B4-BE49-F238E27FC236}">
                <a16:creationId xmlns:a16="http://schemas.microsoft.com/office/drawing/2014/main" id="{5610C478-BB54-7542-776D-51C0B0A922B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36350" y="4531679"/>
            <a:ext cx="1735082" cy="1735082"/>
          </a:xfrm>
          <a:prstGeom prst="rect">
            <a:avLst/>
          </a:prstGeom>
        </p:spPr>
      </p:pic>
    </p:spTree>
    <p:extLst>
      <p:ext uri="{BB962C8B-B14F-4D97-AF65-F5344CB8AC3E}">
        <p14:creationId xmlns:p14="http://schemas.microsoft.com/office/powerpoint/2010/main" val="281211626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
        <p:nvSpPr>
          <p:cNvPr id="11" name="Text Placeholder 10">
            <a:extLst>
              <a:ext uri="{FF2B5EF4-FFF2-40B4-BE49-F238E27FC236}">
                <a16:creationId xmlns:a16="http://schemas.microsoft.com/office/drawing/2014/main" id="{31F95869-0A80-FC41-DC98-0316448C7C17}"/>
              </a:ext>
            </a:extLst>
          </p:cNvPr>
          <p:cNvSpPr>
            <a:spLocks noGrp="1"/>
          </p:cNvSpPr>
          <p:nvPr>
            <p:ph type="body" sz="quarter" idx="14" hasCustomPrompt="1"/>
          </p:nvPr>
        </p:nvSpPr>
        <p:spPr>
          <a:xfrm>
            <a:off x="3040703" y="2909887"/>
            <a:ext cx="6576420" cy="268288"/>
          </a:xfrm>
        </p:spPr>
        <p:txBody>
          <a:bodyPr>
            <a:noAutofit/>
          </a:bodyPr>
          <a:lstStyle>
            <a:lvl1pPr>
              <a:defRPr>
                <a:solidFill>
                  <a:schemeClr val="bg1"/>
                </a:solidFill>
              </a:defRPr>
            </a:lvl1pPr>
            <a:lvl2pPr marL="457200" indent="0">
              <a:buNone/>
              <a:defRPr sz="1800" i="1">
                <a:solidFill>
                  <a:schemeClr val="bg1"/>
                </a:solidFill>
                <a:latin typeface="Montserrat" panose="00000500000000000000" pitchFamily="2" charset="0"/>
              </a:defRPr>
            </a:lvl2pPr>
          </a:lstStyle>
          <a:p>
            <a:pPr lvl="1"/>
            <a:r>
              <a:rPr lang="en-US" i="1"/>
              <a:t>Subtitle goes in this space under the headline/title</a:t>
            </a:r>
            <a:endParaRPr lang="en-US"/>
          </a:p>
        </p:txBody>
      </p:sp>
    </p:spTree>
    <p:extLst>
      <p:ext uri="{BB962C8B-B14F-4D97-AF65-F5344CB8AC3E}">
        <p14:creationId xmlns:p14="http://schemas.microsoft.com/office/powerpoint/2010/main" val="303404261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316568978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207335446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536" y="-4997"/>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E33D113A-AA66-171E-E580-3FD771077F02}"/>
              </a:ext>
            </a:extLst>
          </p:cNvPr>
          <p:cNvSpPr>
            <a:spLocks noGrp="1"/>
          </p:cNvSpPr>
          <p:nvPr>
            <p:ph type="body" sz="quarter" idx="13"/>
          </p:nvPr>
        </p:nvSpPr>
        <p:spPr>
          <a:xfrm>
            <a:off x="9502775" y="111125"/>
            <a:ext cx="2349500" cy="355600"/>
          </a:xfrm>
        </p:spPr>
        <p:txBody>
          <a:bodyPr/>
          <a:lstStyle/>
          <a:p>
            <a:pPr lvl="0"/>
            <a:r>
              <a:rPr lang="en-US"/>
              <a:t>Click to</a:t>
            </a:r>
          </a:p>
        </p:txBody>
      </p:sp>
    </p:spTree>
    <p:extLst>
      <p:ext uri="{BB962C8B-B14F-4D97-AF65-F5344CB8AC3E}">
        <p14:creationId xmlns:p14="http://schemas.microsoft.com/office/powerpoint/2010/main" val="51448092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2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37484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Break Slid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12700" y="2326425"/>
            <a:ext cx="12192000" cy="1670665"/>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a:xfrm>
            <a:off x="852055" y="2498975"/>
            <a:ext cx="10515600" cy="1325563"/>
          </a:xfrm>
        </p:spPr>
        <p:txBody>
          <a:bodyPr/>
          <a:lstStyle>
            <a:lvl1pPr algn="ct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1" y="4149681"/>
            <a:ext cx="5181600" cy="25717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86055" y="4149681"/>
            <a:ext cx="5181600" cy="25237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784776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884785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1_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3177" y="0"/>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Receive</a:t>
            </a:r>
            <a:r>
              <a:rPr lang="en-US" sz="2800">
                <a:latin typeface="Montserrat" panose="00000500000000000000" pitchFamily="2" charset="0"/>
              </a:rPr>
              <a:t> no-cost expert TA,  </a:t>
            </a:r>
            <a:br>
              <a:rPr lang="en-US" sz="2800">
                <a:latin typeface="Montserrat" panose="00000500000000000000" pitchFamily="2" charset="0"/>
              </a:rPr>
            </a:br>
            <a:r>
              <a:rPr lang="en-US" sz="280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Network </a:t>
            </a:r>
            <a:r>
              <a:rPr lang="en-US" sz="2800">
                <a:latin typeface="Montserrat" panose="00000500000000000000" pitchFamily="2" charset="0"/>
              </a:rPr>
              <a:t>with potential </a:t>
            </a:r>
            <a:br>
              <a:rPr lang="en-US" sz="2800">
                <a:latin typeface="Montserrat" panose="00000500000000000000" pitchFamily="2" charset="0"/>
              </a:rPr>
            </a:br>
            <a:r>
              <a:rPr lang="en-US" sz="280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Be </a:t>
            </a:r>
            <a:r>
              <a:rPr lang="en-US" sz="2800">
                <a:latin typeface="Montserrat" panose="00000500000000000000" pitchFamily="2" charset="0"/>
              </a:rPr>
              <a:t>nationally recognized for </a:t>
            </a:r>
            <a:br>
              <a:rPr lang="en-US" sz="2800">
                <a:latin typeface="Montserrat" panose="00000500000000000000" pitchFamily="2" charset="0"/>
              </a:rPr>
            </a:br>
            <a:r>
              <a:rPr lang="en-US" sz="2800">
                <a:latin typeface="Montserrat" panose="00000500000000000000" pitchFamily="2" charset="0"/>
              </a:rPr>
              <a:t>your work</a:t>
            </a:r>
            <a:endParaRPr lang="en-US" sz="2800">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198148046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1_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Answers </a:t>
            </a:r>
            <a:r>
              <a:rPr lang="en-US" sz="2800" b="0">
                <a:solidFill>
                  <a:schemeClr val="tx1"/>
                </a:solidFill>
                <a:latin typeface="Montserrat" panose="00000500000000000000" pitchFamily="2" charset="0"/>
              </a:rPr>
              <a:t>to building strategic partnerships to expand RA</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Solutions </a:t>
            </a:r>
            <a:r>
              <a:rPr lang="en-US" sz="2800" b="0">
                <a:solidFill>
                  <a:schemeClr val="tx1"/>
                </a:solidFill>
                <a:latin typeface="Montserrat" panose="00000500000000000000" pitchFamily="2" charset="0"/>
              </a:rPr>
              <a:t>to effectively build a sustainable RA program</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Align </a:t>
            </a:r>
            <a:r>
              <a:rPr lang="en-US" sz="2800">
                <a:solidFill>
                  <a:schemeClr val="tx1"/>
                </a:solidFill>
                <a:latin typeface="Montserrat" panose="00000500000000000000" pitchFamily="2" charset="0"/>
              </a:rPr>
              <a:t>with your local workforce and/or education systems</a:t>
            </a:r>
            <a:endParaRPr lang="en-US" sz="2800">
              <a:solidFill>
                <a:schemeClr val="tx1"/>
              </a:solidFill>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217168664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2_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0" y="2"/>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screen">
            <a:alphaModFix amt="50000"/>
            <a:extLst>
              <a:ext uri="{28A0092B-C50C-407E-A947-70E740481C1C}">
                <a14:useLocalDpi xmlns:a14="http://schemas.microsoft.com/office/drawing/2010/main"/>
              </a:ext>
            </a:extLst>
          </a:blip>
          <a:srcRect/>
          <a:stretch/>
        </p:blipFill>
        <p:spPr>
          <a:xfrm>
            <a:off x="1398050" y="1718086"/>
            <a:ext cx="9100768" cy="4422345"/>
          </a:xfrm>
          <a:prstGeom prst="ellipse">
            <a:avLst/>
          </a:prstGeom>
          <a:ln>
            <a:noFill/>
          </a:ln>
          <a:effectLst>
            <a:softEdge rad="112500"/>
          </a:effectLst>
        </p:spPr>
      </p:pic>
    </p:spTree>
    <p:extLst>
      <p:ext uri="{BB962C8B-B14F-4D97-AF65-F5344CB8AC3E}">
        <p14:creationId xmlns:p14="http://schemas.microsoft.com/office/powerpoint/2010/main" val="2549693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7931"/>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4B952B4-FC87-08D8-E928-80378FDC194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364947993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8200" y="2998157"/>
            <a:ext cx="10515600" cy="1325563"/>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Tree>
    <p:extLst>
      <p:ext uri="{BB962C8B-B14F-4D97-AF65-F5344CB8AC3E}">
        <p14:creationId xmlns:p14="http://schemas.microsoft.com/office/powerpoint/2010/main" val="204802511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Title page with a close-up of two hands shaking as a greeting and shows the Safal Partners' logo and Center of Excellence Seal.">
            <a:extLst>
              <a:ext uri="{FF2B5EF4-FFF2-40B4-BE49-F238E27FC236}">
                <a16:creationId xmlns:a16="http://schemas.microsoft.com/office/drawing/2014/main" id="{AE0F94A1-B65A-6C4E-FAFB-D9161CDF47B3}"/>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2" name="Slide Number Placeholder 5">
            <a:extLst>
              <a:ext uri="{FF2B5EF4-FFF2-40B4-BE49-F238E27FC236}">
                <a16:creationId xmlns:a16="http://schemas.microsoft.com/office/drawing/2014/main" id="{3E881E40-8CC0-3153-E393-0BB08BE84102}"/>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60160833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a:stretch>
            <a:fillRect/>
          </a:stretch>
        </p:blipFill>
        <p:spPr>
          <a:xfrm>
            <a:off x="6562"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58740256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187335FC-695C-4DDC-6CA1-2CB03F797B3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pic>
        <p:nvPicPr>
          <p:cNvPr id="4" name="Picture 3" descr="Diagram&#10;&#10;Description automatically generated">
            <a:extLst>
              <a:ext uri="{FF2B5EF4-FFF2-40B4-BE49-F238E27FC236}">
                <a16:creationId xmlns:a16="http://schemas.microsoft.com/office/drawing/2014/main" id="{BB10F397-0198-31FD-72FB-5ECC5CAF5DF4}"/>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BD2927B1-44B5-DAEC-F0BE-3BA4F296AF75}"/>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662900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7" descr="Decorative image of peole in bubbles/circles in front of a background showing a large city. Includes Safal Partners' logo and Center of Excellence seal.">
            <a:extLst>
              <a:ext uri="{FF2B5EF4-FFF2-40B4-BE49-F238E27FC236}">
                <a16:creationId xmlns:a16="http://schemas.microsoft.com/office/drawing/2014/main" id="{422936FA-FBF0-FCC6-594E-35150B7EEBAD}"/>
              </a:ext>
            </a:extLst>
          </p:cNvPr>
          <p:cNvPicPr>
            <a:picLocks noChangeAspect="1"/>
          </p:cNvPicPr>
          <p:nvPr userDrawn="1"/>
        </p:nvPicPr>
        <p:blipFill>
          <a:blip r:embed="rId2"/>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5B0CB87-15DF-9EFE-851F-B01B16B57B2D}"/>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403334850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Title page with a close-up of two hands shaking as a greeting and shows the Safal Partners' logo and Center of Excellence Seal.">
            <a:extLst>
              <a:ext uri="{FF2B5EF4-FFF2-40B4-BE49-F238E27FC236}">
                <a16:creationId xmlns:a16="http://schemas.microsoft.com/office/drawing/2014/main" id="{AE0F94A1-B65A-6C4E-FAFB-D9161CDF47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Slide Number Placeholder 5">
            <a:extLst>
              <a:ext uri="{FF2B5EF4-FFF2-40B4-BE49-F238E27FC236}">
                <a16:creationId xmlns:a16="http://schemas.microsoft.com/office/drawing/2014/main" id="{F73A80D1-A083-3EF9-D9DD-EE449CE390D0}"/>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78313890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6350" y="2549489"/>
            <a:ext cx="12192000" cy="1758693"/>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6354"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1545021" y="2856691"/>
            <a:ext cx="8935895" cy="1040545"/>
          </a:xfrm>
        </p:spPr>
        <p:txBody>
          <a:bodyPr>
            <a:normAutofit/>
          </a:bodyPr>
          <a:lstStyle>
            <a:lvl1pPr marL="0" indent="0" algn="ctr">
              <a:buNone/>
              <a:defRPr sz="4400">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57589448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9DE61610-F43E-A95F-6A12-CFCDA518C6FD}"/>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pic>
        <p:nvPicPr>
          <p:cNvPr id="4" name="Picture 3" descr="Diagram&#10;&#10;Description automatically generated">
            <a:extLst>
              <a:ext uri="{FF2B5EF4-FFF2-40B4-BE49-F238E27FC236}">
                <a16:creationId xmlns:a16="http://schemas.microsoft.com/office/drawing/2014/main" id="{4CABAB1A-E076-874D-80B6-9F044DB69063}"/>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55C65980-7A06-CF20-C6CF-6BF923851D96}"/>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523549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3_Large Title">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1142994"/>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0"/>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4860471"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
        <p:nvSpPr>
          <p:cNvPr id="7" name="Text Placeholder 6">
            <a:extLst>
              <a:ext uri="{FF2B5EF4-FFF2-40B4-BE49-F238E27FC236}">
                <a16:creationId xmlns:a16="http://schemas.microsoft.com/office/drawing/2014/main" id="{523AB1EC-499C-9069-1418-41DE96AE9265}"/>
              </a:ext>
            </a:extLst>
          </p:cNvPr>
          <p:cNvSpPr>
            <a:spLocks noGrp="1"/>
          </p:cNvSpPr>
          <p:nvPr>
            <p:ph type="body" sz="quarter" idx="10"/>
          </p:nvPr>
        </p:nvSpPr>
        <p:spPr>
          <a:xfrm>
            <a:off x="6096000" y="1836738"/>
            <a:ext cx="5195888" cy="4335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29536B7C-8F05-AC9E-7CAB-23369A2CCD52}"/>
              </a:ext>
            </a:extLst>
          </p:cNvPr>
          <p:cNvSpPr txBox="1"/>
          <p:nvPr userDrawn="1"/>
        </p:nvSpPr>
        <p:spPr>
          <a:xfrm>
            <a:off x="9238004" y="162370"/>
            <a:ext cx="2512463"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71190524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7" name="Picture 6" descr="A blue and yellow circle with white text&#10;&#10;Description automatically generated">
            <a:extLst>
              <a:ext uri="{FF2B5EF4-FFF2-40B4-BE49-F238E27FC236}">
                <a16:creationId xmlns:a16="http://schemas.microsoft.com/office/drawing/2014/main" id="{6CA56659-0295-DC49-5CAB-0410A6B632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39842" y="3597734"/>
            <a:ext cx="1244526" cy="1244526"/>
          </a:xfrm>
          <a:prstGeom prst="rect">
            <a:avLst/>
          </a:prstGeom>
        </p:spPr>
      </p:pic>
    </p:spTree>
    <p:extLst>
      <p:ext uri="{BB962C8B-B14F-4D97-AF65-F5344CB8AC3E}">
        <p14:creationId xmlns:p14="http://schemas.microsoft.com/office/powerpoint/2010/main" val="21555546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19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7C5AC62-2ADD-8441-BB76-CD8031C5DCC4}"/>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377606637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1" name="Rectangle 10">
            <a:extLst>
              <a:ext uri="{FF2B5EF4-FFF2-40B4-BE49-F238E27FC236}">
                <a16:creationId xmlns:a16="http://schemas.microsoft.com/office/drawing/2014/main" id="{C6537D83-2E8D-746E-1B83-A0534E0CF6A4}"/>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yellow circle with white text&#10;&#10;Description automatically generated">
            <a:extLst>
              <a:ext uri="{FF2B5EF4-FFF2-40B4-BE49-F238E27FC236}">
                <a16:creationId xmlns:a16="http://schemas.microsoft.com/office/drawing/2014/main" id="{3A268A44-CF5D-2927-65B7-E21C91D4B0B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226248758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6" name="Picture 5" descr="A blue and yellow circle with white text&#10;&#10;Description automatically generated">
            <a:extLst>
              <a:ext uri="{FF2B5EF4-FFF2-40B4-BE49-F238E27FC236}">
                <a16:creationId xmlns:a16="http://schemas.microsoft.com/office/drawing/2014/main" id="{093A28BB-A271-7744-61DA-E65AAC78B8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91738" y="4846716"/>
            <a:ext cx="1243584" cy="1243584"/>
          </a:xfrm>
          <a:prstGeom prst="rect">
            <a:avLst/>
          </a:prstGeom>
        </p:spPr>
      </p:pic>
    </p:spTree>
    <p:extLst>
      <p:ext uri="{BB962C8B-B14F-4D97-AF65-F5344CB8AC3E}">
        <p14:creationId xmlns:p14="http://schemas.microsoft.com/office/powerpoint/2010/main" val="320796185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2548812" cy="1838549"/>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502025" y="1821650"/>
            <a:ext cx="2593975" cy="1838549"/>
          </a:xfrm>
        </p:spPr>
        <p:txBody>
          <a:bodyPr/>
          <a:lstStyle/>
          <a:p>
            <a:pPr lvl="0"/>
            <a:r>
              <a:rPr lang="en-US"/>
              <a:t>Click to edit Master text styles</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A10736-B560-5BCE-0108-EB17226D7CE8}"/>
              </a:ext>
            </a:extLst>
          </p:cNvPr>
          <p:cNvSpPr/>
          <p:nvPr userDrawn="1"/>
        </p:nvSpPr>
        <p:spPr>
          <a:xfrm>
            <a:off x="3004993" y="6279357"/>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21D38E16-C205-9B0F-F7CB-B719F3BE18E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29936" y="5938051"/>
            <a:ext cx="806029" cy="806029"/>
          </a:xfrm>
          <a:prstGeom prst="rect">
            <a:avLst/>
          </a:prstGeom>
        </p:spPr>
      </p:pic>
      <p:sp>
        <p:nvSpPr>
          <p:cNvPr id="16" name="Text Placeholder 15">
            <a:extLst>
              <a:ext uri="{FF2B5EF4-FFF2-40B4-BE49-F238E27FC236}">
                <a16:creationId xmlns:a16="http://schemas.microsoft.com/office/drawing/2014/main" id="{F24B4105-EB3B-10C2-4FB1-C39C8470BAD4}"/>
              </a:ext>
            </a:extLst>
          </p:cNvPr>
          <p:cNvSpPr>
            <a:spLocks noGrp="1"/>
          </p:cNvSpPr>
          <p:nvPr>
            <p:ph type="body" sz="quarter" idx="13"/>
          </p:nvPr>
        </p:nvSpPr>
        <p:spPr>
          <a:xfrm>
            <a:off x="6221509" y="1820863"/>
            <a:ext cx="2519362" cy="1838549"/>
          </a:xfrm>
        </p:spPr>
        <p:txBody>
          <a:bodyPr/>
          <a:lstStyle/>
          <a:p>
            <a:pPr lvl="0"/>
            <a:r>
              <a:rPr lang="en-US"/>
              <a:t>Click to edit Master text styles</a:t>
            </a:r>
          </a:p>
        </p:txBody>
      </p:sp>
      <p:sp>
        <p:nvSpPr>
          <p:cNvPr id="17" name="Text Placeholder 15">
            <a:extLst>
              <a:ext uri="{FF2B5EF4-FFF2-40B4-BE49-F238E27FC236}">
                <a16:creationId xmlns:a16="http://schemas.microsoft.com/office/drawing/2014/main" id="{98D670A2-B38C-2CE3-47E5-AA8AFE4A435D}"/>
              </a:ext>
            </a:extLst>
          </p:cNvPr>
          <p:cNvSpPr>
            <a:spLocks noGrp="1"/>
          </p:cNvSpPr>
          <p:nvPr>
            <p:ph type="body" sz="quarter" idx="14"/>
          </p:nvPr>
        </p:nvSpPr>
        <p:spPr>
          <a:xfrm>
            <a:off x="8866380" y="1849357"/>
            <a:ext cx="2519362" cy="1838549"/>
          </a:xfrm>
        </p:spPr>
        <p:txBody>
          <a:bodyPr/>
          <a:lstStyle/>
          <a:p>
            <a:pPr lvl="0"/>
            <a:r>
              <a:rPr lang="en-US"/>
              <a:t>Click to edit Master text styles</a:t>
            </a:r>
          </a:p>
        </p:txBody>
      </p:sp>
      <p:sp>
        <p:nvSpPr>
          <p:cNvPr id="5" name="Content Placeholder 2">
            <a:extLst>
              <a:ext uri="{FF2B5EF4-FFF2-40B4-BE49-F238E27FC236}">
                <a16:creationId xmlns:a16="http://schemas.microsoft.com/office/drawing/2014/main" id="{AAB11E2A-7919-B5E0-4495-1031440315AB}"/>
              </a:ext>
            </a:extLst>
          </p:cNvPr>
          <p:cNvSpPr>
            <a:spLocks noGrp="1"/>
          </p:cNvSpPr>
          <p:nvPr>
            <p:ph sz="half" idx="15"/>
          </p:nvPr>
        </p:nvSpPr>
        <p:spPr>
          <a:xfrm>
            <a:off x="827704" y="3947223"/>
            <a:ext cx="2548812" cy="1838549"/>
          </a:xfrm>
        </p:spPr>
        <p:txBody>
          <a:bodyPr/>
          <a:lstStyle/>
          <a:p>
            <a:pPr lvl="0"/>
            <a:r>
              <a:rPr lang="en-US"/>
              <a:t>Click to edit Master text styles</a:t>
            </a:r>
          </a:p>
        </p:txBody>
      </p:sp>
      <p:sp>
        <p:nvSpPr>
          <p:cNvPr id="6" name="Content Placeholder 3">
            <a:extLst>
              <a:ext uri="{FF2B5EF4-FFF2-40B4-BE49-F238E27FC236}">
                <a16:creationId xmlns:a16="http://schemas.microsoft.com/office/drawing/2014/main" id="{B980888E-FE60-C55B-AA2B-DBABF3E7E075}"/>
              </a:ext>
            </a:extLst>
          </p:cNvPr>
          <p:cNvSpPr>
            <a:spLocks noGrp="1"/>
          </p:cNvSpPr>
          <p:nvPr>
            <p:ph sz="half" idx="16"/>
          </p:nvPr>
        </p:nvSpPr>
        <p:spPr>
          <a:xfrm>
            <a:off x="3502025" y="3948269"/>
            <a:ext cx="2593975" cy="1838549"/>
          </a:xfrm>
        </p:spPr>
        <p:txBody>
          <a:bodyPr/>
          <a:lstStyle/>
          <a:p>
            <a:pPr lvl="0"/>
            <a:r>
              <a:rPr lang="en-US"/>
              <a:t>Click to edit Master text styles</a:t>
            </a:r>
          </a:p>
        </p:txBody>
      </p:sp>
      <p:sp>
        <p:nvSpPr>
          <p:cNvPr id="15" name="Text Placeholder 15">
            <a:extLst>
              <a:ext uri="{FF2B5EF4-FFF2-40B4-BE49-F238E27FC236}">
                <a16:creationId xmlns:a16="http://schemas.microsoft.com/office/drawing/2014/main" id="{9031272B-0DDF-6879-0069-9EDF3FB1C5E4}"/>
              </a:ext>
            </a:extLst>
          </p:cNvPr>
          <p:cNvSpPr>
            <a:spLocks noGrp="1"/>
          </p:cNvSpPr>
          <p:nvPr>
            <p:ph type="body" sz="quarter" idx="17"/>
          </p:nvPr>
        </p:nvSpPr>
        <p:spPr>
          <a:xfrm>
            <a:off x="6221509" y="3947223"/>
            <a:ext cx="2519362" cy="1838549"/>
          </a:xfrm>
        </p:spPr>
        <p:txBody>
          <a:bodyPr/>
          <a:lstStyle/>
          <a:p>
            <a:pPr lvl="0"/>
            <a:r>
              <a:rPr lang="en-US"/>
              <a:t>Click to edit Master text styles</a:t>
            </a:r>
          </a:p>
        </p:txBody>
      </p:sp>
      <p:sp>
        <p:nvSpPr>
          <p:cNvPr id="18" name="Text Placeholder 15">
            <a:extLst>
              <a:ext uri="{FF2B5EF4-FFF2-40B4-BE49-F238E27FC236}">
                <a16:creationId xmlns:a16="http://schemas.microsoft.com/office/drawing/2014/main" id="{03BCC3C4-2F24-04B5-8B2F-7013556EACCB}"/>
              </a:ext>
            </a:extLst>
          </p:cNvPr>
          <p:cNvSpPr>
            <a:spLocks noGrp="1"/>
          </p:cNvSpPr>
          <p:nvPr>
            <p:ph type="body" sz="quarter" idx="18"/>
          </p:nvPr>
        </p:nvSpPr>
        <p:spPr>
          <a:xfrm>
            <a:off x="8866380" y="3930212"/>
            <a:ext cx="2519362" cy="1838549"/>
          </a:xfrm>
        </p:spPr>
        <p:txBody>
          <a:bodyPr/>
          <a:lstStyle/>
          <a:p>
            <a:pPr lvl="0"/>
            <a:r>
              <a:rPr lang="en-US"/>
              <a:t>Click to edit Master text styles</a:t>
            </a:r>
          </a:p>
        </p:txBody>
      </p:sp>
      <p:sp>
        <p:nvSpPr>
          <p:cNvPr id="20" name="Text Placeholder 19">
            <a:extLst>
              <a:ext uri="{FF2B5EF4-FFF2-40B4-BE49-F238E27FC236}">
                <a16:creationId xmlns:a16="http://schemas.microsoft.com/office/drawing/2014/main" id="{5D2DD20D-6497-3AFF-0878-09900892D937}"/>
              </a:ext>
            </a:extLst>
          </p:cNvPr>
          <p:cNvSpPr>
            <a:spLocks noGrp="1"/>
          </p:cNvSpPr>
          <p:nvPr>
            <p:ph type="body" sz="quarter" idx="19"/>
          </p:nvPr>
        </p:nvSpPr>
        <p:spPr>
          <a:xfrm>
            <a:off x="8293100" y="109538"/>
            <a:ext cx="3355975" cy="357187"/>
          </a:xfrm>
        </p:spPr>
        <p:txBody>
          <a:bodyPr/>
          <a:lstStyle/>
          <a:p>
            <a:pPr lvl="0"/>
            <a:r>
              <a:rPr lang="en-US"/>
              <a:t>Click to edit</a:t>
            </a:r>
          </a:p>
        </p:txBody>
      </p:sp>
    </p:spTree>
    <p:extLst>
      <p:ext uri="{BB962C8B-B14F-4D97-AF65-F5344CB8AC3E}">
        <p14:creationId xmlns:p14="http://schemas.microsoft.com/office/powerpoint/2010/main" val="384955470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4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TextBox 4">
            <a:extLst>
              <a:ext uri="{FF2B5EF4-FFF2-40B4-BE49-F238E27FC236}">
                <a16:creationId xmlns:a16="http://schemas.microsoft.com/office/drawing/2014/main" id="{F5BC7D7C-07E0-687F-8A94-D2FB5F040717}"/>
              </a:ext>
            </a:extLst>
          </p:cNvPr>
          <p:cNvSpPr txBox="1"/>
          <p:nvPr userDrawn="1"/>
        </p:nvSpPr>
        <p:spPr>
          <a:xfrm>
            <a:off x="9238004" y="162370"/>
            <a:ext cx="2512463"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410173966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5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Content Placeholder 2">
            <a:extLst>
              <a:ext uri="{FF2B5EF4-FFF2-40B4-BE49-F238E27FC236}">
                <a16:creationId xmlns:a16="http://schemas.microsoft.com/office/drawing/2014/main" id="{403BE24C-E8F3-8D97-C473-9B2D303AB6EE}"/>
              </a:ext>
            </a:extLst>
          </p:cNvPr>
          <p:cNvSpPr>
            <a:spLocks noGrp="1"/>
          </p:cNvSpPr>
          <p:nvPr>
            <p:ph sz="half" idx="13"/>
          </p:nvPr>
        </p:nvSpPr>
        <p:spPr>
          <a:xfrm>
            <a:off x="3444481"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8DBED0CB-73B8-F41F-E91A-4FC01CEBB924}"/>
              </a:ext>
            </a:extLst>
          </p:cNvPr>
          <p:cNvSpPr>
            <a:spLocks noGrp="1"/>
          </p:cNvSpPr>
          <p:nvPr>
            <p:ph sz="half" idx="14"/>
          </p:nvPr>
        </p:nvSpPr>
        <p:spPr>
          <a:xfrm>
            <a:off x="6096000" y="1825623"/>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D836752B-3A10-F8F4-CD86-4C8843662473}"/>
              </a:ext>
            </a:extLst>
          </p:cNvPr>
          <p:cNvSpPr>
            <a:spLocks noGrp="1"/>
          </p:cNvSpPr>
          <p:nvPr>
            <p:ph sz="half" idx="15"/>
          </p:nvPr>
        </p:nvSpPr>
        <p:spPr>
          <a:xfrm>
            <a:off x="8840514" y="1827995"/>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55409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6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623656" cy="4008439"/>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676" y="-1290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4" name="Content Placeholder 2">
            <a:extLst>
              <a:ext uri="{FF2B5EF4-FFF2-40B4-BE49-F238E27FC236}">
                <a16:creationId xmlns:a16="http://schemas.microsoft.com/office/drawing/2014/main" id="{1F6818A0-D7F2-E347-2986-B7F96CC1231D}"/>
              </a:ext>
            </a:extLst>
          </p:cNvPr>
          <p:cNvSpPr>
            <a:spLocks noGrp="1"/>
          </p:cNvSpPr>
          <p:nvPr>
            <p:ph sz="half" idx="13"/>
          </p:nvPr>
        </p:nvSpPr>
        <p:spPr>
          <a:xfrm>
            <a:off x="2620104" y="1825623"/>
            <a:ext cx="1623656" cy="4008439"/>
          </a:xfrm>
        </p:spPr>
        <p:txBody>
          <a:bodyPr/>
          <a:lstStyle/>
          <a:p>
            <a:pPr lvl="0"/>
            <a:endParaRPr lang="en-US"/>
          </a:p>
        </p:txBody>
      </p:sp>
      <p:sp>
        <p:nvSpPr>
          <p:cNvPr id="11" name="Content Placeholder 2">
            <a:extLst>
              <a:ext uri="{FF2B5EF4-FFF2-40B4-BE49-F238E27FC236}">
                <a16:creationId xmlns:a16="http://schemas.microsoft.com/office/drawing/2014/main" id="{09F08C4A-CE59-DD3B-E5C1-0F9FB09B0009}"/>
              </a:ext>
            </a:extLst>
          </p:cNvPr>
          <p:cNvSpPr>
            <a:spLocks noGrp="1"/>
          </p:cNvSpPr>
          <p:nvPr>
            <p:ph sz="half" idx="14"/>
          </p:nvPr>
        </p:nvSpPr>
        <p:spPr>
          <a:xfrm>
            <a:off x="4472344" y="1828169"/>
            <a:ext cx="1623656" cy="4008439"/>
          </a:xfrm>
        </p:spPr>
        <p:txBody>
          <a:bodyPr/>
          <a:lstStyle/>
          <a:p>
            <a:pPr lvl="0"/>
            <a:endParaRPr lang="en-US"/>
          </a:p>
        </p:txBody>
      </p:sp>
      <p:sp>
        <p:nvSpPr>
          <p:cNvPr id="14" name="Content Placeholder 2">
            <a:extLst>
              <a:ext uri="{FF2B5EF4-FFF2-40B4-BE49-F238E27FC236}">
                <a16:creationId xmlns:a16="http://schemas.microsoft.com/office/drawing/2014/main" id="{A7275C62-7EC8-896E-B6BB-A16430562535}"/>
              </a:ext>
            </a:extLst>
          </p:cNvPr>
          <p:cNvSpPr>
            <a:spLocks noGrp="1"/>
          </p:cNvSpPr>
          <p:nvPr>
            <p:ph sz="half" idx="15"/>
          </p:nvPr>
        </p:nvSpPr>
        <p:spPr>
          <a:xfrm>
            <a:off x="6298206" y="1825622"/>
            <a:ext cx="1623656" cy="4008439"/>
          </a:xfrm>
        </p:spPr>
        <p:txBody>
          <a:bodyPr/>
          <a:lstStyle/>
          <a:p>
            <a:pPr lvl="0"/>
            <a:endParaRPr lang="en-US"/>
          </a:p>
        </p:txBody>
      </p:sp>
      <p:sp>
        <p:nvSpPr>
          <p:cNvPr id="17" name="Content Placeholder 2">
            <a:extLst>
              <a:ext uri="{FF2B5EF4-FFF2-40B4-BE49-F238E27FC236}">
                <a16:creationId xmlns:a16="http://schemas.microsoft.com/office/drawing/2014/main" id="{B85CAEA2-DD8D-CFC5-5902-F7395AD16D5F}"/>
              </a:ext>
            </a:extLst>
          </p:cNvPr>
          <p:cNvSpPr>
            <a:spLocks noGrp="1"/>
          </p:cNvSpPr>
          <p:nvPr>
            <p:ph sz="half" idx="16"/>
          </p:nvPr>
        </p:nvSpPr>
        <p:spPr>
          <a:xfrm>
            <a:off x="8150446" y="1806921"/>
            <a:ext cx="1623656" cy="4008439"/>
          </a:xfrm>
        </p:spPr>
        <p:txBody>
          <a:bodyPr/>
          <a:lstStyle/>
          <a:p>
            <a:pPr lvl="0"/>
            <a:endParaRPr lang="en-US"/>
          </a:p>
        </p:txBody>
      </p:sp>
      <p:sp>
        <p:nvSpPr>
          <p:cNvPr id="18" name="Content Placeholder 2">
            <a:extLst>
              <a:ext uri="{FF2B5EF4-FFF2-40B4-BE49-F238E27FC236}">
                <a16:creationId xmlns:a16="http://schemas.microsoft.com/office/drawing/2014/main" id="{94C714C7-90D7-3DE7-F529-B5F7E205A0E5}"/>
              </a:ext>
            </a:extLst>
          </p:cNvPr>
          <p:cNvSpPr>
            <a:spLocks noGrp="1"/>
          </p:cNvSpPr>
          <p:nvPr>
            <p:ph sz="half" idx="17"/>
          </p:nvPr>
        </p:nvSpPr>
        <p:spPr>
          <a:xfrm>
            <a:off x="9976308" y="1806920"/>
            <a:ext cx="1623656" cy="4008439"/>
          </a:xfrm>
        </p:spPr>
        <p:txBody>
          <a:bodyPr/>
          <a:lstStyle/>
          <a:p>
            <a:pPr lvl="0"/>
            <a:endParaRPr lang="en-US"/>
          </a:p>
        </p:txBody>
      </p:sp>
    </p:spTree>
    <p:extLst>
      <p:ext uri="{BB962C8B-B14F-4D97-AF65-F5344CB8AC3E}">
        <p14:creationId xmlns:p14="http://schemas.microsoft.com/office/powerpoint/2010/main" val="125708448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7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a:xfrm>
            <a:off x="813319" y="417184"/>
            <a:ext cx="10515600" cy="1325563"/>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0515600" cy="849315"/>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3574"/>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Content Placeholder 2">
            <a:extLst>
              <a:ext uri="{FF2B5EF4-FFF2-40B4-BE49-F238E27FC236}">
                <a16:creationId xmlns:a16="http://schemas.microsoft.com/office/drawing/2014/main" id="{FFF41BEB-F878-492E-D4B3-B907E2CCA577}"/>
              </a:ext>
            </a:extLst>
          </p:cNvPr>
          <p:cNvSpPr>
            <a:spLocks noGrp="1"/>
          </p:cNvSpPr>
          <p:nvPr>
            <p:ph sz="half" idx="13"/>
          </p:nvPr>
        </p:nvSpPr>
        <p:spPr>
          <a:xfrm>
            <a:off x="838200" y="2840693"/>
            <a:ext cx="10515600" cy="849315"/>
          </a:xfrm>
        </p:spPr>
        <p:txBody>
          <a:bodyPr/>
          <a:lstStyle/>
          <a:p>
            <a:pPr lvl="0"/>
            <a:endParaRPr lang="en-US"/>
          </a:p>
        </p:txBody>
      </p:sp>
      <p:sp>
        <p:nvSpPr>
          <p:cNvPr id="6" name="Content Placeholder 2">
            <a:extLst>
              <a:ext uri="{FF2B5EF4-FFF2-40B4-BE49-F238E27FC236}">
                <a16:creationId xmlns:a16="http://schemas.microsoft.com/office/drawing/2014/main" id="{5BDAA652-1FCA-1F57-8D28-44CA7435DC21}"/>
              </a:ext>
            </a:extLst>
          </p:cNvPr>
          <p:cNvSpPr>
            <a:spLocks noGrp="1"/>
          </p:cNvSpPr>
          <p:nvPr>
            <p:ph sz="half" idx="14"/>
          </p:nvPr>
        </p:nvSpPr>
        <p:spPr>
          <a:xfrm>
            <a:off x="838200" y="3837505"/>
            <a:ext cx="10515600" cy="849315"/>
          </a:xfrm>
        </p:spPr>
        <p:txBody>
          <a:bodyPr/>
          <a:lstStyle/>
          <a:p>
            <a:pPr lvl="0"/>
            <a:endParaRPr lang="en-US"/>
          </a:p>
        </p:txBody>
      </p:sp>
      <p:sp>
        <p:nvSpPr>
          <p:cNvPr id="7" name="Content Placeholder 2">
            <a:extLst>
              <a:ext uri="{FF2B5EF4-FFF2-40B4-BE49-F238E27FC236}">
                <a16:creationId xmlns:a16="http://schemas.microsoft.com/office/drawing/2014/main" id="{3A4228F0-16C0-3152-47BA-32B41B224FC0}"/>
              </a:ext>
            </a:extLst>
          </p:cNvPr>
          <p:cNvSpPr>
            <a:spLocks noGrp="1"/>
          </p:cNvSpPr>
          <p:nvPr>
            <p:ph sz="half" idx="15"/>
          </p:nvPr>
        </p:nvSpPr>
        <p:spPr>
          <a:xfrm>
            <a:off x="838200" y="4862798"/>
            <a:ext cx="10515600" cy="849315"/>
          </a:xfrm>
        </p:spPr>
        <p:txBody>
          <a:bodyPr/>
          <a:lstStyle/>
          <a:p>
            <a:pPr lvl="0"/>
            <a:endParaRPr lang="en-US"/>
          </a:p>
        </p:txBody>
      </p:sp>
    </p:spTree>
    <p:extLst>
      <p:ext uri="{BB962C8B-B14F-4D97-AF65-F5344CB8AC3E}">
        <p14:creationId xmlns:p14="http://schemas.microsoft.com/office/powerpoint/2010/main" val="10466909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3" y="2055813"/>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
        <p:nvSpPr>
          <p:cNvPr id="24" name="Rectangle 23">
            <a:extLst>
              <a:ext uri="{FF2B5EF4-FFF2-40B4-BE49-F238E27FC236}">
                <a16:creationId xmlns:a16="http://schemas.microsoft.com/office/drawing/2014/main" id="{4C84095B-9F34-010E-D6F7-B9B8154F81D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blue and yellow circle with white text&#10;&#10;Description automatically generated">
            <a:extLst>
              <a:ext uri="{FF2B5EF4-FFF2-40B4-BE49-F238E27FC236}">
                <a16:creationId xmlns:a16="http://schemas.microsoft.com/office/drawing/2014/main" id="{12175602-6169-FEE5-7592-962830B7F97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231906640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2_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Receive</a:t>
            </a:r>
            <a:r>
              <a:rPr lang="en-US" sz="2800">
                <a:latin typeface="Montserrat" panose="00000500000000000000" pitchFamily="2" charset="0"/>
              </a:rPr>
              <a:t> no-cost expert TA,  </a:t>
            </a:r>
            <a:br>
              <a:rPr lang="en-US" sz="2800">
                <a:latin typeface="Montserrat" panose="00000500000000000000" pitchFamily="2" charset="0"/>
              </a:rPr>
            </a:br>
            <a:r>
              <a:rPr lang="en-US" sz="280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Network </a:t>
            </a:r>
            <a:r>
              <a:rPr lang="en-US" sz="2800">
                <a:latin typeface="Montserrat" panose="00000500000000000000" pitchFamily="2" charset="0"/>
              </a:rPr>
              <a:t>with potential </a:t>
            </a:r>
            <a:br>
              <a:rPr lang="en-US" sz="2800">
                <a:latin typeface="Montserrat" panose="00000500000000000000" pitchFamily="2" charset="0"/>
              </a:rPr>
            </a:br>
            <a:r>
              <a:rPr lang="en-US" sz="280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Be </a:t>
            </a:r>
            <a:r>
              <a:rPr lang="en-US" sz="2800">
                <a:latin typeface="Montserrat" panose="00000500000000000000" pitchFamily="2" charset="0"/>
              </a:rPr>
              <a:t>nationally recognized for </a:t>
            </a:r>
            <a:br>
              <a:rPr lang="en-US" sz="2800">
                <a:latin typeface="Montserrat" panose="00000500000000000000" pitchFamily="2" charset="0"/>
              </a:rPr>
            </a:br>
            <a:r>
              <a:rPr lang="en-US" sz="2800">
                <a:latin typeface="Montserrat" panose="00000500000000000000" pitchFamily="2" charset="0"/>
              </a:rPr>
              <a:t>your work</a:t>
            </a:r>
            <a:endParaRPr lang="en-US" sz="2800">
              <a:latin typeface="Montserrat" panose="00000500000000000000" pitchFamily="2" charset="0"/>
              <a:ea typeface="Raleway"/>
              <a:cs typeface="Raleway"/>
              <a:sym typeface="Raleway"/>
            </a:endParaRPr>
          </a:p>
        </p:txBody>
      </p:sp>
      <p:sp>
        <p:nvSpPr>
          <p:cNvPr id="2" name="Rectangle 1">
            <a:extLst>
              <a:ext uri="{FF2B5EF4-FFF2-40B4-BE49-F238E27FC236}">
                <a16:creationId xmlns:a16="http://schemas.microsoft.com/office/drawing/2014/main" id="{CA47D11A-CCD6-AD10-7F9B-85A02BDD950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A43D0815-0AF7-B31E-A2FB-798F042223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213194782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2_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Answers </a:t>
            </a:r>
            <a:r>
              <a:rPr lang="en-US" sz="2800" b="0">
                <a:solidFill>
                  <a:schemeClr val="tx1"/>
                </a:solidFill>
                <a:latin typeface="Montserrat" panose="00000500000000000000" pitchFamily="2" charset="0"/>
              </a:rPr>
              <a:t>to building strategic partnerships to expand RA</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Solutions </a:t>
            </a:r>
            <a:r>
              <a:rPr lang="en-US" sz="2800" b="0">
                <a:solidFill>
                  <a:schemeClr val="tx1"/>
                </a:solidFill>
                <a:latin typeface="Montserrat" panose="00000500000000000000" pitchFamily="2" charset="0"/>
              </a:rPr>
              <a:t>to effectively build a sustainable RA program</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Align </a:t>
            </a:r>
            <a:r>
              <a:rPr lang="en-US" sz="2800">
                <a:solidFill>
                  <a:schemeClr val="tx1"/>
                </a:solidFill>
                <a:latin typeface="Montserrat" panose="00000500000000000000" pitchFamily="2" charset="0"/>
              </a:rPr>
              <a:t>with your local workforce and/or education systems</a:t>
            </a:r>
            <a:endParaRPr lang="en-US" sz="2800">
              <a:solidFill>
                <a:schemeClr val="tx1"/>
              </a:solidFill>
              <a:latin typeface="Montserrat" panose="00000500000000000000" pitchFamily="2" charset="0"/>
              <a:ea typeface="Raleway"/>
              <a:cs typeface="Raleway"/>
              <a:sym typeface="Raleway"/>
            </a:endParaRPr>
          </a:p>
        </p:txBody>
      </p:sp>
      <p:sp>
        <p:nvSpPr>
          <p:cNvPr id="4" name="Rectangle 3">
            <a:extLst>
              <a:ext uri="{FF2B5EF4-FFF2-40B4-BE49-F238E27FC236}">
                <a16:creationId xmlns:a16="http://schemas.microsoft.com/office/drawing/2014/main" id="{701FACF1-2F47-511F-4E8F-3365B25FCA00}"/>
              </a:ext>
            </a:extLst>
          </p:cNvPr>
          <p:cNvSpPr/>
          <p:nvPr userDrawn="1"/>
        </p:nvSpPr>
        <p:spPr>
          <a:xfrm>
            <a:off x="3785718" y="583109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5A33E3-E7E9-1305-EE40-F5B5CA24AE2A}"/>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FA05F7C5-BA0E-DE7E-A587-C60A370ECFA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TextBox 4">
            <a:extLst>
              <a:ext uri="{FF2B5EF4-FFF2-40B4-BE49-F238E27FC236}">
                <a16:creationId xmlns:a16="http://schemas.microsoft.com/office/drawing/2014/main" id="{B717C274-7B9F-5F68-921C-3273C145A531}"/>
              </a:ext>
            </a:extLst>
          </p:cNvPr>
          <p:cNvSpPr txBox="1"/>
          <p:nvPr userDrawn="1"/>
        </p:nvSpPr>
        <p:spPr>
          <a:xfrm>
            <a:off x="9238004" y="162370"/>
            <a:ext cx="2512463"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14974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6" name="Picture 5" descr="A blue and yellow circle with white text&#10;&#10;Description automatically generated">
            <a:extLst>
              <a:ext uri="{FF2B5EF4-FFF2-40B4-BE49-F238E27FC236}">
                <a16:creationId xmlns:a16="http://schemas.microsoft.com/office/drawing/2014/main" id="{093A28BB-A271-7744-61DA-E65AAC78B8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91738" y="4846716"/>
            <a:ext cx="1243584" cy="1243584"/>
          </a:xfrm>
          <a:prstGeom prst="rect">
            <a:avLst/>
          </a:prstGeom>
        </p:spPr>
      </p:pic>
    </p:spTree>
    <p:extLst>
      <p:ext uri="{BB962C8B-B14F-4D97-AF65-F5344CB8AC3E}">
        <p14:creationId xmlns:p14="http://schemas.microsoft.com/office/powerpoint/2010/main" val="9973522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3875B43F-1677-B0A1-BFF0-FB5A89D2861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411377797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3_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4"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
        <p:nvSpPr>
          <p:cNvPr id="13" name="Rectangle 12">
            <a:extLst>
              <a:ext uri="{FF2B5EF4-FFF2-40B4-BE49-F238E27FC236}">
                <a16:creationId xmlns:a16="http://schemas.microsoft.com/office/drawing/2014/main" id="{A2381B53-52B1-0D90-C8AA-DF893007495E}"/>
              </a:ext>
            </a:extLst>
          </p:cNvPr>
          <p:cNvSpPr/>
          <p:nvPr userDrawn="1"/>
        </p:nvSpPr>
        <p:spPr>
          <a:xfrm>
            <a:off x="2994382" y="6296387"/>
            <a:ext cx="198587" cy="2138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A49F7EB9-F172-6A4A-3A08-3F3D443B4C4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19325" y="5952745"/>
            <a:ext cx="809206" cy="809206"/>
          </a:xfrm>
          <a:prstGeom prst="rect">
            <a:avLst/>
          </a:prstGeom>
        </p:spPr>
      </p:pic>
      <p:sp>
        <p:nvSpPr>
          <p:cNvPr id="8" name="TextBox 7">
            <a:extLst>
              <a:ext uri="{FF2B5EF4-FFF2-40B4-BE49-F238E27FC236}">
                <a16:creationId xmlns:a16="http://schemas.microsoft.com/office/drawing/2014/main" id="{1B125F09-251E-949D-76E9-D2F2E2578052}"/>
              </a:ext>
            </a:extLst>
          </p:cNvPr>
          <p:cNvSpPr txBox="1"/>
          <p:nvPr userDrawn="1"/>
        </p:nvSpPr>
        <p:spPr>
          <a:xfrm>
            <a:off x="9238004" y="162370"/>
            <a:ext cx="2512463"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44059179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CEDA0EA-5BCC-0531-4E1C-00CABC623219}"/>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circle with white text&#10;&#10;Description automatically generated">
            <a:extLst>
              <a:ext uri="{FF2B5EF4-FFF2-40B4-BE49-F238E27FC236}">
                <a16:creationId xmlns:a16="http://schemas.microsoft.com/office/drawing/2014/main" id="{141EC0C0-A01A-4CBE-C85B-588FD76E8C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337169856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2" name="Rectangle 1">
            <a:extLst>
              <a:ext uri="{FF2B5EF4-FFF2-40B4-BE49-F238E27FC236}">
                <a16:creationId xmlns:a16="http://schemas.microsoft.com/office/drawing/2014/main" id="{EED65924-343C-9527-CBB7-E3F5F4CA70D0}"/>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24F748F0-C51A-BEDF-CA10-D4B4C0CDA7A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26118085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7" name="Picture 6" descr="A blue and yellow circle with white text&#10;&#10;Description automatically generated">
            <a:extLst>
              <a:ext uri="{FF2B5EF4-FFF2-40B4-BE49-F238E27FC236}">
                <a16:creationId xmlns:a16="http://schemas.microsoft.com/office/drawing/2014/main" id="{6CA56659-0295-DC49-5CAB-0410A6B632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39842" y="3597734"/>
            <a:ext cx="1244526" cy="1244526"/>
          </a:xfrm>
          <a:prstGeom prst="rect">
            <a:avLst/>
          </a:prstGeom>
        </p:spPr>
      </p:pic>
    </p:spTree>
    <p:extLst>
      <p:ext uri="{BB962C8B-B14F-4D97-AF65-F5344CB8AC3E}">
        <p14:creationId xmlns:p14="http://schemas.microsoft.com/office/powerpoint/2010/main" val="78062968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1" name="Rectangle 10">
            <a:extLst>
              <a:ext uri="{FF2B5EF4-FFF2-40B4-BE49-F238E27FC236}">
                <a16:creationId xmlns:a16="http://schemas.microsoft.com/office/drawing/2014/main" id="{C6537D83-2E8D-746E-1B83-A0534E0CF6A4}"/>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yellow circle with white text&#10;&#10;Description automatically generated">
            <a:extLst>
              <a:ext uri="{FF2B5EF4-FFF2-40B4-BE49-F238E27FC236}">
                <a16:creationId xmlns:a16="http://schemas.microsoft.com/office/drawing/2014/main" id="{3A268A44-CF5D-2927-65B7-E21C91D4B0B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6510277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6" name="Picture 5" descr="A blue and yellow circle with white text&#10;&#10;Description automatically generated">
            <a:extLst>
              <a:ext uri="{FF2B5EF4-FFF2-40B4-BE49-F238E27FC236}">
                <a16:creationId xmlns:a16="http://schemas.microsoft.com/office/drawing/2014/main" id="{093A28BB-A271-7744-61DA-E65AAC78B8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91738" y="4846716"/>
            <a:ext cx="1243584" cy="1243584"/>
          </a:xfrm>
          <a:prstGeom prst="rect">
            <a:avLst/>
          </a:prstGeom>
        </p:spPr>
      </p:pic>
    </p:spTree>
    <p:extLst>
      <p:ext uri="{BB962C8B-B14F-4D97-AF65-F5344CB8AC3E}">
        <p14:creationId xmlns:p14="http://schemas.microsoft.com/office/powerpoint/2010/main" val="244888573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2548812" cy="3994932"/>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502025" y="1821650"/>
            <a:ext cx="2593975" cy="3994932"/>
          </a:xfrm>
        </p:spPr>
        <p:txBody>
          <a:bodyPr/>
          <a:lstStyle/>
          <a:p>
            <a:pPr lvl="0"/>
            <a:r>
              <a:rPr lang="en-US"/>
              <a:t>Click to edit Master text styles</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2014" y="0"/>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A10736-B560-5BCE-0108-EB17226D7CE8}"/>
              </a:ext>
            </a:extLst>
          </p:cNvPr>
          <p:cNvSpPr/>
          <p:nvPr userDrawn="1"/>
        </p:nvSpPr>
        <p:spPr>
          <a:xfrm>
            <a:off x="3004993" y="6279357"/>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21D38E16-C205-9B0F-F7CB-B719F3BE18E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17498" y="5938051"/>
            <a:ext cx="806029" cy="806029"/>
          </a:xfrm>
          <a:prstGeom prst="rect">
            <a:avLst/>
          </a:prstGeom>
        </p:spPr>
      </p:pic>
      <p:sp>
        <p:nvSpPr>
          <p:cNvPr id="16" name="Text Placeholder 15">
            <a:extLst>
              <a:ext uri="{FF2B5EF4-FFF2-40B4-BE49-F238E27FC236}">
                <a16:creationId xmlns:a16="http://schemas.microsoft.com/office/drawing/2014/main" id="{F24B4105-EB3B-10C2-4FB1-C39C8470BAD4}"/>
              </a:ext>
            </a:extLst>
          </p:cNvPr>
          <p:cNvSpPr>
            <a:spLocks noGrp="1"/>
          </p:cNvSpPr>
          <p:nvPr>
            <p:ph type="body" sz="quarter" idx="13"/>
          </p:nvPr>
        </p:nvSpPr>
        <p:spPr>
          <a:xfrm>
            <a:off x="6221509" y="1820863"/>
            <a:ext cx="2519362" cy="3995737"/>
          </a:xfrm>
        </p:spPr>
        <p:txBody>
          <a:bodyPr/>
          <a:lstStyle/>
          <a:p>
            <a:pPr lvl="0"/>
            <a:r>
              <a:rPr lang="en-US"/>
              <a:t>Click to edit Master text styles</a:t>
            </a:r>
          </a:p>
        </p:txBody>
      </p:sp>
      <p:sp>
        <p:nvSpPr>
          <p:cNvPr id="17" name="Text Placeholder 15">
            <a:extLst>
              <a:ext uri="{FF2B5EF4-FFF2-40B4-BE49-F238E27FC236}">
                <a16:creationId xmlns:a16="http://schemas.microsoft.com/office/drawing/2014/main" id="{98D670A2-B38C-2CE3-47E5-AA8AFE4A435D}"/>
              </a:ext>
            </a:extLst>
          </p:cNvPr>
          <p:cNvSpPr>
            <a:spLocks noGrp="1"/>
          </p:cNvSpPr>
          <p:nvPr>
            <p:ph type="body" sz="quarter" idx="14"/>
          </p:nvPr>
        </p:nvSpPr>
        <p:spPr>
          <a:xfrm>
            <a:off x="8866380" y="1849357"/>
            <a:ext cx="2519362" cy="3995737"/>
          </a:xfrm>
        </p:spPr>
        <p:txBody>
          <a:bodyPr/>
          <a:lstStyle/>
          <a:p>
            <a:pPr lvl="0"/>
            <a:r>
              <a:rPr lang="en-US"/>
              <a:t>Click to edit Master text styles</a:t>
            </a:r>
          </a:p>
        </p:txBody>
      </p:sp>
    </p:spTree>
    <p:extLst>
      <p:ext uri="{BB962C8B-B14F-4D97-AF65-F5344CB8AC3E}">
        <p14:creationId xmlns:p14="http://schemas.microsoft.com/office/powerpoint/2010/main" val="132411183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2548812" cy="3994932"/>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502025" y="1821650"/>
            <a:ext cx="2593975" cy="3994932"/>
          </a:xfrm>
        </p:spPr>
        <p:txBody>
          <a:bodyPr/>
          <a:lstStyle/>
          <a:p>
            <a:pPr lvl="0"/>
            <a:r>
              <a:rPr lang="en-US"/>
              <a:t>Click to edit Master text styles</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A10736-B560-5BCE-0108-EB17226D7CE8}"/>
              </a:ext>
            </a:extLst>
          </p:cNvPr>
          <p:cNvSpPr/>
          <p:nvPr userDrawn="1"/>
        </p:nvSpPr>
        <p:spPr>
          <a:xfrm>
            <a:off x="3004993" y="6279357"/>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21D38E16-C205-9B0F-F7CB-B719F3BE18E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29936" y="5938051"/>
            <a:ext cx="806029" cy="806029"/>
          </a:xfrm>
          <a:prstGeom prst="rect">
            <a:avLst/>
          </a:prstGeom>
        </p:spPr>
      </p:pic>
      <p:sp>
        <p:nvSpPr>
          <p:cNvPr id="16" name="Text Placeholder 15">
            <a:extLst>
              <a:ext uri="{FF2B5EF4-FFF2-40B4-BE49-F238E27FC236}">
                <a16:creationId xmlns:a16="http://schemas.microsoft.com/office/drawing/2014/main" id="{F24B4105-EB3B-10C2-4FB1-C39C8470BAD4}"/>
              </a:ext>
            </a:extLst>
          </p:cNvPr>
          <p:cNvSpPr>
            <a:spLocks noGrp="1"/>
          </p:cNvSpPr>
          <p:nvPr>
            <p:ph type="body" sz="quarter" idx="13"/>
          </p:nvPr>
        </p:nvSpPr>
        <p:spPr>
          <a:xfrm>
            <a:off x="6221509" y="1820863"/>
            <a:ext cx="2519362" cy="3995737"/>
          </a:xfrm>
        </p:spPr>
        <p:txBody>
          <a:bodyPr/>
          <a:lstStyle/>
          <a:p>
            <a:pPr lvl="0"/>
            <a:r>
              <a:rPr lang="en-US"/>
              <a:t>Click to edit Master text styles</a:t>
            </a:r>
          </a:p>
        </p:txBody>
      </p:sp>
      <p:sp>
        <p:nvSpPr>
          <p:cNvPr id="17" name="Text Placeholder 15">
            <a:extLst>
              <a:ext uri="{FF2B5EF4-FFF2-40B4-BE49-F238E27FC236}">
                <a16:creationId xmlns:a16="http://schemas.microsoft.com/office/drawing/2014/main" id="{98D670A2-B38C-2CE3-47E5-AA8AFE4A435D}"/>
              </a:ext>
            </a:extLst>
          </p:cNvPr>
          <p:cNvSpPr>
            <a:spLocks noGrp="1"/>
          </p:cNvSpPr>
          <p:nvPr>
            <p:ph type="body" sz="quarter" idx="14"/>
          </p:nvPr>
        </p:nvSpPr>
        <p:spPr>
          <a:xfrm>
            <a:off x="8866380" y="1849357"/>
            <a:ext cx="2519362" cy="3995737"/>
          </a:xfrm>
        </p:spPr>
        <p:txBody>
          <a:bodyPr/>
          <a:lstStyle/>
          <a:p>
            <a:pPr lvl="0"/>
            <a:r>
              <a:rPr lang="en-US"/>
              <a:t>Click to edit Master text styles</a:t>
            </a:r>
          </a:p>
        </p:txBody>
      </p:sp>
    </p:spTree>
    <p:extLst>
      <p:ext uri="{BB962C8B-B14F-4D97-AF65-F5344CB8AC3E}">
        <p14:creationId xmlns:p14="http://schemas.microsoft.com/office/powerpoint/2010/main" val="45448317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8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4047010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9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Content Placeholder 2">
            <a:extLst>
              <a:ext uri="{FF2B5EF4-FFF2-40B4-BE49-F238E27FC236}">
                <a16:creationId xmlns:a16="http://schemas.microsoft.com/office/drawing/2014/main" id="{403BE24C-E8F3-8D97-C473-9B2D303AB6EE}"/>
              </a:ext>
            </a:extLst>
          </p:cNvPr>
          <p:cNvSpPr>
            <a:spLocks noGrp="1"/>
          </p:cNvSpPr>
          <p:nvPr>
            <p:ph sz="half" idx="13"/>
          </p:nvPr>
        </p:nvSpPr>
        <p:spPr>
          <a:xfrm>
            <a:off x="3444481"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8DBED0CB-73B8-F41F-E91A-4FC01CEBB924}"/>
              </a:ext>
            </a:extLst>
          </p:cNvPr>
          <p:cNvSpPr>
            <a:spLocks noGrp="1"/>
          </p:cNvSpPr>
          <p:nvPr>
            <p:ph sz="half" idx="14"/>
          </p:nvPr>
        </p:nvSpPr>
        <p:spPr>
          <a:xfrm>
            <a:off x="6096000" y="1825623"/>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D836752B-3A10-F8F4-CD86-4C8843662473}"/>
              </a:ext>
            </a:extLst>
          </p:cNvPr>
          <p:cNvSpPr>
            <a:spLocks noGrp="1"/>
          </p:cNvSpPr>
          <p:nvPr>
            <p:ph sz="half" idx="15"/>
          </p:nvPr>
        </p:nvSpPr>
        <p:spPr>
          <a:xfrm>
            <a:off x="8840514" y="1827995"/>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34618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177" y="0"/>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Receive</a:t>
            </a:r>
            <a:r>
              <a:rPr lang="en-US" sz="2800">
                <a:latin typeface="Montserrat" panose="00000500000000000000" pitchFamily="2" charset="0"/>
              </a:rPr>
              <a:t> no-cost expert TA,  </a:t>
            </a:r>
            <a:br>
              <a:rPr lang="en-US" sz="2800">
                <a:latin typeface="Montserrat" panose="00000500000000000000" pitchFamily="2" charset="0"/>
              </a:rPr>
            </a:br>
            <a:r>
              <a:rPr lang="en-US" sz="280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Network </a:t>
            </a:r>
            <a:r>
              <a:rPr lang="en-US" sz="2800">
                <a:latin typeface="Montserrat" panose="00000500000000000000" pitchFamily="2" charset="0"/>
              </a:rPr>
              <a:t>with potential </a:t>
            </a:r>
            <a:br>
              <a:rPr lang="en-US" sz="2800">
                <a:latin typeface="Montserrat" panose="00000500000000000000" pitchFamily="2" charset="0"/>
              </a:rPr>
            </a:br>
            <a:r>
              <a:rPr lang="en-US" sz="280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Be </a:t>
            </a:r>
            <a:r>
              <a:rPr lang="en-US" sz="2800">
                <a:latin typeface="Montserrat" panose="00000500000000000000" pitchFamily="2" charset="0"/>
              </a:rPr>
              <a:t>nationally recognized for </a:t>
            </a:r>
            <a:br>
              <a:rPr lang="en-US" sz="2800">
                <a:latin typeface="Montserrat" panose="00000500000000000000" pitchFamily="2" charset="0"/>
              </a:rPr>
            </a:br>
            <a:r>
              <a:rPr lang="en-US" sz="2800">
                <a:latin typeface="Montserrat" panose="00000500000000000000" pitchFamily="2" charset="0"/>
              </a:rPr>
              <a:t>your work</a:t>
            </a:r>
            <a:endParaRPr lang="en-US" sz="2800">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224831202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10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623656" cy="4008439"/>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676" y="-1290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4" name="Content Placeholder 2">
            <a:extLst>
              <a:ext uri="{FF2B5EF4-FFF2-40B4-BE49-F238E27FC236}">
                <a16:creationId xmlns:a16="http://schemas.microsoft.com/office/drawing/2014/main" id="{1F6818A0-D7F2-E347-2986-B7F96CC1231D}"/>
              </a:ext>
            </a:extLst>
          </p:cNvPr>
          <p:cNvSpPr>
            <a:spLocks noGrp="1"/>
          </p:cNvSpPr>
          <p:nvPr>
            <p:ph sz="half" idx="13"/>
          </p:nvPr>
        </p:nvSpPr>
        <p:spPr>
          <a:xfrm>
            <a:off x="2620104" y="1825623"/>
            <a:ext cx="1623656" cy="4008439"/>
          </a:xfrm>
        </p:spPr>
        <p:txBody>
          <a:bodyPr/>
          <a:lstStyle/>
          <a:p>
            <a:pPr lvl="0"/>
            <a:endParaRPr lang="en-US"/>
          </a:p>
        </p:txBody>
      </p:sp>
      <p:sp>
        <p:nvSpPr>
          <p:cNvPr id="11" name="Content Placeholder 2">
            <a:extLst>
              <a:ext uri="{FF2B5EF4-FFF2-40B4-BE49-F238E27FC236}">
                <a16:creationId xmlns:a16="http://schemas.microsoft.com/office/drawing/2014/main" id="{09F08C4A-CE59-DD3B-E5C1-0F9FB09B0009}"/>
              </a:ext>
            </a:extLst>
          </p:cNvPr>
          <p:cNvSpPr>
            <a:spLocks noGrp="1"/>
          </p:cNvSpPr>
          <p:nvPr>
            <p:ph sz="half" idx="14"/>
          </p:nvPr>
        </p:nvSpPr>
        <p:spPr>
          <a:xfrm>
            <a:off x="4472344" y="1828169"/>
            <a:ext cx="1623656" cy="4008439"/>
          </a:xfrm>
        </p:spPr>
        <p:txBody>
          <a:bodyPr/>
          <a:lstStyle/>
          <a:p>
            <a:pPr lvl="0"/>
            <a:endParaRPr lang="en-US"/>
          </a:p>
        </p:txBody>
      </p:sp>
      <p:sp>
        <p:nvSpPr>
          <p:cNvPr id="14" name="Content Placeholder 2">
            <a:extLst>
              <a:ext uri="{FF2B5EF4-FFF2-40B4-BE49-F238E27FC236}">
                <a16:creationId xmlns:a16="http://schemas.microsoft.com/office/drawing/2014/main" id="{A7275C62-7EC8-896E-B6BB-A16430562535}"/>
              </a:ext>
            </a:extLst>
          </p:cNvPr>
          <p:cNvSpPr>
            <a:spLocks noGrp="1"/>
          </p:cNvSpPr>
          <p:nvPr>
            <p:ph sz="half" idx="15"/>
          </p:nvPr>
        </p:nvSpPr>
        <p:spPr>
          <a:xfrm>
            <a:off x="6298206" y="1825622"/>
            <a:ext cx="1623656" cy="4008439"/>
          </a:xfrm>
        </p:spPr>
        <p:txBody>
          <a:bodyPr/>
          <a:lstStyle/>
          <a:p>
            <a:pPr lvl="0"/>
            <a:endParaRPr lang="en-US"/>
          </a:p>
        </p:txBody>
      </p:sp>
      <p:sp>
        <p:nvSpPr>
          <p:cNvPr id="17" name="Content Placeholder 2">
            <a:extLst>
              <a:ext uri="{FF2B5EF4-FFF2-40B4-BE49-F238E27FC236}">
                <a16:creationId xmlns:a16="http://schemas.microsoft.com/office/drawing/2014/main" id="{B85CAEA2-DD8D-CFC5-5902-F7395AD16D5F}"/>
              </a:ext>
            </a:extLst>
          </p:cNvPr>
          <p:cNvSpPr>
            <a:spLocks noGrp="1"/>
          </p:cNvSpPr>
          <p:nvPr>
            <p:ph sz="half" idx="16"/>
          </p:nvPr>
        </p:nvSpPr>
        <p:spPr>
          <a:xfrm>
            <a:off x="8150446" y="1806921"/>
            <a:ext cx="1623656" cy="4008439"/>
          </a:xfrm>
        </p:spPr>
        <p:txBody>
          <a:bodyPr/>
          <a:lstStyle/>
          <a:p>
            <a:pPr lvl="0"/>
            <a:endParaRPr lang="en-US"/>
          </a:p>
        </p:txBody>
      </p:sp>
      <p:sp>
        <p:nvSpPr>
          <p:cNvPr id="18" name="Content Placeholder 2">
            <a:extLst>
              <a:ext uri="{FF2B5EF4-FFF2-40B4-BE49-F238E27FC236}">
                <a16:creationId xmlns:a16="http://schemas.microsoft.com/office/drawing/2014/main" id="{94C714C7-90D7-3DE7-F529-B5F7E205A0E5}"/>
              </a:ext>
            </a:extLst>
          </p:cNvPr>
          <p:cNvSpPr>
            <a:spLocks noGrp="1"/>
          </p:cNvSpPr>
          <p:nvPr>
            <p:ph sz="half" idx="17"/>
          </p:nvPr>
        </p:nvSpPr>
        <p:spPr>
          <a:xfrm>
            <a:off x="9976308" y="1806920"/>
            <a:ext cx="1623656" cy="4008439"/>
          </a:xfrm>
        </p:spPr>
        <p:txBody>
          <a:bodyPr/>
          <a:lstStyle/>
          <a:p>
            <a:pPr lvl="0"/>
            <a:endParaRPr lang="en-US"/>
          </a:p>
        </p:txBody>
      </p:sp>
    </p:spTree>
    <p:extLst>
      <p:ext uri="{BB962C8B-B14F-4D97-AF65-F5344CB8AC3E}">
        <p14:creationId xmlns:p14="http://schemas.microsoft.com/office/powerpoint/2010/main" val="99044568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11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a:xfrm>
            <a:off x="813319" y="417184"/>
            <a:ext cx="10515600" cy="1325563"/>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0515600" cy="849315"/>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3574"/>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Content Placeholder 2">
            <a:extLst>
              <a:ext uri="{FF2B5EF4-FFF2-40B4-BE49-F238E27FC236}">
                <a16:creationId xmlns:a16="http://schemas.microsoft.com/office/drawing/2014/main" id="{FFF41BEB-F878-492E-D4B3-B907E2CCA577}"/>
              </a:ext>
            </a:extLst>
          </p:cNvPr>
          <p:cNvSpPr>
            <a:spLocks noGrp="1"/>
          </p:cNvSpPr>
          <p:nvPr>
            <p:ph sz="half" idx="13"/>
          </p:nvPr>
        </p:nvSpPr>
        <p:spPr>
          <a:xfrm>
            <a:off x="838200" y="2840693"/>
            <a:ext cx="10515600" cy="849315"/>
          </a:xfrm>
        </p:spPr>
        <p:txBody>
          <a:bodyPr/>
          <a:lstStyle/>
          <a:p>
            <a:pPr lvl="0"/>
            <a:endParaRPr lang="en-US"/>
          </a:p>
        </p:txBody>
      </p:sp>
      <p:sp>
        <p:nvSpPr>
          <p:cNvPr id="6" name="Content Placeholder 2">
            <a:extLst>
              <a:ext uri="{FF2B5EF4-FFF2-40B4-BE49-F238E27FC236}">
                <a16:creationId xmlns:a16="http://schemas.microsoft.com/office/drawing/2014/main" id="{5BDAA652-1FCA-1F57-8D28-44CA7435DC21}"/>
              </a:ext>
            </a:extLst>
          </p:cNvPr>
          <p:cNvSpPr>
            <a:spLocks noGrp="1"/>
          </p:cNvSpPr>
          <p:nvPr>
            <p:ph sz="half" idx="14"/>
          </p:nvPr>
        </p:nvSpPr>
        <p:spPr>
          <a:xfrm>
            <a:off x="838200" y="3837505"/>
            <a:ext cx="10515600" cy="849315"/>
          </a:xfrm>
        </p:spPr>
        <p:txBody>
          <a:bodyPr/>
          <a:lstStyle/>
          <a:p>
            <a:pPr lvl="0"/>
            <a:endParaRPr lang="en-US"/>
          </a:p>
        </p:txBody>
      </p:sp>
      <p:sp>
        <p:nvSpPr>
          <p:cNvPr id="7" name="Content Placeholder 2">
            <a:extLst>
              <a:ext uri="{FF2B5EF4-FFF2-40B4-BE49-F238E27FC236}">
                <a16:creationId xmlns:a16="http://schemas.microsoft.com/office/drawing/2014/main" id="{3A4228F0-16C0-3152-47BA-32B41B224FC0}"/>
              </a:ext>
            </a:extLst>
          </p:cNvPr>
          <p:cNvSpPr>
            <a:spLocks noGrp="1"/>
          </p:cNvSpPr>
          <p:nvPr>
            <p:ph sz="half" idx="15"/>
          </p:nvPr>
        </p:nvSpPr>
        <p:spPr>
          <a:xfrm>
            <a:off x="838200" y="4862798"/>
            <a:ext cx="10515600" cy="849315"/>
          </a:xfrm>
        </p:spPr>
        <p:txBody>
          <a:bodyPr/>
          <a:lstStyle/>
          <a:p>
            <a:pPr lvl="0"/>
            <a:endParaRPr lang="en-US"/>
          </a:p>
        </p:txBody>
      </p:sp>
    </p:spTree>
    <p:extLst>
      <p:ext uri="{BB962C8B-B14F-4D97-AF65-F5344CB8AC3E}">
        <p14:creationId xmlns:p14="http://schemas.microsoft.com/office/powerpoint/2010/main" val="356594656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3" y="2055813"/>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
        <p:nvSpPr>
          <p:cNvPr id="24" name="Rectangle 23">
            <a:extLst>
              <a:ext uri="{FF2B5EF4-FFF2-40B4-BE49-F238E27FC236}">
                <a16:creationId xmlns:a16="http://schemas.microsoft.com/office/drawing/2014/main" id="{4C84095B-9F34-010E-D6F7-B9B8154F81D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blue and yellow circle with white text&#10;&#10;Description automatically generated">
            <a:extLst>
              <a:ext uri="{FF2B5EF4-FFF2-40B4-BE49-F238E27FC236}">
                <a16:creationId xmlns:a16="http://schemas.microsoft.com/office/drawing/2014/main" id="{12175602-6169-FEE5-7592-962830B7F9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298201838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3_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Receive</a:t>
            </a:r>
            <a:r>
              <a:rPr lang="en-US" sz="2800">
                <a:latin typeface="Montserrat" panose="00000500000000000000" pitchFamily="2" charset="0"/>
              </a:rPr>
              <a:t> no-cost expert TA,  </a:t>
            </a:r>
            <a:br>
              <a:rPr lang="en-US" sz="2800">
                <a:latin typeface="Montserrat" panose="00000500000000000000" pitchFamily="2" charset="0"/>
              </a:rPr>
            </a:br>
            <a:r>
              <a:rPr lang="en-US" sz="280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Network </a:t>
            </a:r>
            <a:r>
              <a:rPr lang="en-US" sz="2800">
                <a:latin typeface="Montserrat" panose="00000500000000000000" pitchFamily="2" charset="0"/>
              </a:rPr>
              <a:t>with potential </a:t>
            </a:r>
            <a:br>
              <a:rPr lang="en-US" sz="2800">
                <a:latin typeface="Montserrat" panose="00000500000000000000" pitchFamily="2" charset="0"/>
              </a:rPr>
            </a:br>
            <a:r>
              <a:rPr lang="en-US" sz="280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Be </a:t>
            </a:r>
            <a:r>
              <a:rPr lang="en-US" sz="2800">
                <a:latin typeface="Montserrat" panose="00000500000000000000" pitchFamily="2" charset="0"/>
              </a:rPr>
              <a:t>nationally recognized for </a:t>
            </a:r>
            <a:br>
              <a:rPr lang="en-US" sz="2800">
                <a:latin typeface="Montserrat" panose="00000500000000000000" pitchFamily="2" charset="0"/>
              </a:rPr>
            </a:br>
            <a:r>
              <a:rPr lang="en-US" sz="2800">
                <a:latin typeface="Montserrat" panose="00000500000000000000" pitchFamily="2" charset="0"/>
              </a:rPr>
              <a:t>your work</a:t>
            </a:r>
            <a:endParaRPr lang="en-US" sz="2800">
              <a:latin typeface="Montserrat" panose="00000500000000000000" pitchFamily="2" charset="0"/>
              <a:ea typeface="Raleway"/>
              <a:cs typeface="Raleway"/>
              <a:sym typeface="Raleway"/>
            </a:endParaRPr>
          </a:p>
        </p:txBody>
      </p:sp>
      <p:sp>
        <p:nvSpPr>
          <p:cNvPr id="2" name="Rectangle 1">
            <a:extLst>
              <a:ext uri="{FF2B5EF4-FFF2-40B4-BE49-F238E27FC236}">
                <a16:creationId xmlns:a16="http://schemas.microsoft.com/office/drawing/2014/main" id="{CA47D11A-CCD6-AD10-7F9B-85A02BDD950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A43D0815-0AF7-B31E-A2FB-798F0422237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342549218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3_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Answers </a:t>
            </a:r>
            <a:r>
              <a:rPr lang="en-US" sz="2800" b="0">
                <a:solidFill>
                  <a:schemeClr val="tx1"/>
                </a:solidFill>
                <a:latin typeface="Montserrat" panose="00000500000000000000" pitchFamily="2" charset="0"/>
              </a:rPr>
              <a:t>to building strategic partnerships to expand RA</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Solutions </a:t>
            </a:r>
            <a:r>
              <a:rPr lang="en-US" sz="2800" b="0">
                <a:solidFill>
                  <a:schemeClr val="tx1"/>
                </a:solidFill>
                <a:latin typeface="Montserrat" panose="00000500000000000000" pitchFamily="2" charset="0"/>
              </a:rPr>
              <a:t>to effectively build a sustainable RA program</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Align </a:t>
            </a:r>
            <a:r>
              <a:rPr lang="en-US" sz="2800">
                <a:solidFill>
                  <a:schemeClr val="tx1"/>
                </a:solidFill>
                <a:latin typeface="Montserrat" panose="00000500000000000000" pitchFamily="2" charset="0"/>
              </a:rPr>
              <a:t>with your local workforce and/or education systems</a:t>
            </a:r>
            <a:endParaRPr lang="en-US" sz="2800">
              <a:solidFill>
                <a:schemeClr val="tx1"/>
              </a:solidFill>
              <a:latin typeface="Montserrat" panose="00000500000000000000" pitchFamily="2" charset="0"/>
              <a:ea typeface="Raleway"/>
              <a:cs typeface="Raleway"/>
              <a:sym typeface="Raleway"/>
            </a:endParaRPr>
          </a:p>
        </p:txBody>
      </p:sp>
      <p:sp>
        <p:nvSpPr>
          <p:cNvPr id="4" name="Rectangle 3">
            <a:extLst>
              <a:ext uri="{FF2B5EF4-FFF2-40B4-BE49-F238E27FC236}">
                <a16:creationId xmlns:a16="http://schemas.microsoft.com/office/drawing/2014/main" id="{701FACF1-2F47-511F-4E8F-3365B25FCA00}"/>
              </a:ext>
            </a:extLst>
          </p:cNvPr>
          <p:cNvSpPr/>
          <p:nvPr userDrawn="1"/>
        </p:nvSpPr>
        <p:spPr>
          <a:xfrm>
            <a:off x="3785718" y="583109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5A33E3-E7E9-1305-EE40-F5B5CA24AE2A}"/>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FA05F7C5-BA0E-DE7E-A587-C60A370ECF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20608900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4_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4"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
        <p:nvSpPr>
          <p:cNvPr id="13" name="Rectangle 12">
            <a:extLst>
              <a:ext uri="{FF2B5EF4-FFF2-40B4-BE49-F238E27FC236}">
                <a16:creationId xmlns:a16="http://schemas.microsoft.com/office/drawing/2014/main" id="{A2381B53-52B1-0D90-C8AA-DF893007495E}"/>
              </a:ext>
            </a:extLst>
          </p:cNvPr>
          <p:cNvSpPr/>
          <p:nvPr userDrawn="1"/>
        </p:nvSpPr>
        <p:spPr>
          <a:xfrm>
            <a:off x="2994382" y="6296387"/>
            <a:ext cx="198587" cy="2138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A49F7EB9-F172-6A4A-3A08-3F3D443B4C4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19325" y="5952745"/>
            <a:ext cx="809206" cy="809206"/>
          </a:xfrm>
          <a:prstGeom prst="rect">
            <a:avLst/>
          </a:prstGeom>
        </p:spPr>
      </p:pic>
    </p:spTree>
    <p:extLst>
      <p:ext uri="{BB962C8B-B14F-4D97-AF65-F5344CB8AC3E}">
        <p14:creationId xmlns:p14="http://schemas.microsoft.com/office/powerpoint/2010/main" val="92028031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CEDA0EA-5BCC-0531-4E1C-00CABC623219}"/>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circle with white text&#10;&#10;Description automatically generated">
            <a:extLst>
              <a:ext uri="{FF2B5EF4-FFF2-40B4-BE49-F238E27FC236}">
                <a16:creationId xmlns:a16="http://schemas.microsoft.com/office/drawing/2014/main" id="{141EC0C0-A01A-4CBE-C85B-588FD76E8C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8" name="Slide Number Placeholder 5">
            <a:extLst>
              <a:ext uri="{FF2B5EF4-FFF2-40B4-BE49-F238E27FC236}">
                <a16:creationId xmlns:a16="http://schemas.microsoft.com/office/drawing/2014/main" id="{1DD9A73E-576D-411F-F7CF-69C337012659}"/>
              </a:ext>
            </a:extLst>
          </p:cNvPr>
          <p:cNvSpPr txBox="1">
            <a:spLocks/>
          </p:cNvSpPr>
          <p:nvPr userDrawn="1"/>
        </p:nvSpPr>
        <p:spPr>
          <a:xfrm>
            <a:off x="8740256" y="6491164"/>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5544765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2" name="Rectangle 1">
            <a:extLst>
              <a:ext uri="{FF2B5EF4-FFF2-40B4-BE49-F238E27FC236}">
                <a16:creationId xmlns:a16="http://schemas.microsoft.com/office/drawing/2014/main" id="{EED65924-343C-9527-CBB7-E3F5F4CA70D0}"/>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24F748F0-C51A-BEDF-CA10-D4B4C0CDA7A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Slide Number Placeholder 5">
            <a:extLst>
              <a:ext uri="{FF2B5EF4-FFF2-40B4-BE49-F238E27FC236}">
                <a16:creationId xmlns:a16="http://schemas.microsoft.com/office/drawing/2014/main" id="{ABD725E6-317E-C8DB-370F-3C966E092487}"/>
              </a:ext>
            </a:extLst>
          </p:cNvPr>
          <p:cNvSpPr txBox="1">
            <a:spLocks/>
          </p:cNvSpPr>
          <p:nvPr userDrawn="1"/>
        </p:nvSpPr>
        <p:spPr>
          <a:xfrm>
            <a:off x="8545941"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420063582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C7887C-6110-7891-CEDD-DEDE13177A59}"/>
              </a:ext>
            </a:extLst>
          </p:cNvPr>
          <p:cNvSpPr/>
          <p:nvPr userDrawn="1"/>
        </p:nvSpPr>
        <p:spPr>
          <a:xfrm>
            <a:off x="2854302" y="6243763"/>
            <a:ext cx="370313" cy="2653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Rectangle 4">
            <a:extLst>
              <a:ext uri="{FF2B5EF4-FFF2-40B4-BE49-F238E27FC236}">
                <a16:creationId xmlns:a16="http://schemas.microsoft.com/office/drawing/2014/main" id="{E53E63A3-D56A-C843-9198-681008A14A18}"/>
              </a:ext>
            </a:extLst>
          </p:cNvPr>
          <p:cNvSpPr/>
          <p:nvPr userDrawn="1"/>
        </p:nvSpPr>
        <p:spPr>
          <a:xfrm>
            <a:off x="2841600" y="6273544"/>
            <a:ext cx="370313" cy="2653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3DE0E83-369D-E377-6197-4B00D6995116}"/>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70346" y="5941891"/>
            <a:ext cx="869112" cy="869112"/>
          </a:xfrm>
          <a:prstGeom prst="rect">
            <a:avLst/>
          </a:prstGeom>
        </p:spPr>
      </p:pic>
    </p:spTree>
    <p:extLst>
      <p:ext uri="{BB962C8B-B14F-4D97-AF65-F5344CB8AC3E}">
        <p14:creationId xmlns:p14="http://schemas.microsoft.com/office/powerpoint/2010/main" val="280089471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Discussion</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0" y="10797"/>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pic>
        <p:nvPicPr>
          <p:cNvPr id="8" name="Picture 7">
            <a:extLst>
              <a:ext uri="{FF2B5EF4-FFF2-40B4-BE49-F238E27FC236}">
                <a16:creationId xmlns:a16="http://schemas.microsoft.com/office/drawing/2014/main" id="{F1E73D9A-C21F-5E99-6218-CFCB2D47BFE4}"/>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35409374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Answers </a:t>
            </a:r>
            <a:r>
              <a:rPr lang="en-US" sz="2800" b="0">
                <a:solidFill>
                  <a:schemeClr val="tx1"/>
                </a:solidFill>
                <a:latin typeface="Montserrat" panose="00000500000000000000" pitchFamily="2" charset="0"/>
              </a:rPr>
              <a:t>to building strategic partnerships to expand RA</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Solutions </a:t>
            </a:r>
            <a:r>
              <a:rPr lang="en-US" sz="2800" b="0">
                <a:solidFill>
                  <a:schemeClr val="tx1"/>
                </a:solidFill>
                <a:latin typeface="Montserrat" panose="00000500000000000000" pitchFamily="2" charset="0"/>
              </a:rPr>
              <a:t>to effectively build a sustainable RA program</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Align </a:t>
            </a:r>
            <a:r>
              <a:rPr lang="en-US" sz="2800">
                <a:solidFill>
                  <a:schemeClr val="tx1"/>
                </a:solidFill>
                <a:latin typeface="Montserrat" panose="00000500000000000000" pitchFamily="2" charset="0"/>
              </a:rPr>
              <a:t>with your local workforce and/or education systems</a:t>
            </a:r>
            <a:endParaRPr lang="en-US" sz="2800">
              <a:solidFill>
                <a:schemeClr val="tx1"/>
              </a:solidFill>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196741307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1_Objectives">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a:t>Enter Title for Objectives Slide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nchor="ctr"/>
          <a:lstStyle>
            <a:lvl1pPr marL="365760" indent="-365760">
              <a:buFont typeface="Wingdings 2" panose="05020102010507070707" pitchFamily="18" charset="2"/>
              <a:buChar char=""/>
              <a:defRPr/>
            </a:lvl1pPr>
            <a:lvl2pPr marL="822960">
              <a:defRPr/>
            </a:lvl2pPr>
            <a:lvl3pPr marL="1280160">
              <a:defRPr/>
            </a:lvl3pPr>
            <a:lvl4pPr marL="1737360">
              <a:defRPr/>
            </a:lvl4pPr>
            <a:lvl5pPr marL="21945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grpSp>
        <p:nvGrpSpPr>
          <p:cNvPr id="2" name="Top Corner Embellishment">
            <a:extLst>
              <a:ext uri="{FF2B5EF4-FFF2-40B4-BE49-F238E27FC236}">
                <a16:creationId xmlns:a16="http://schemas.microsoft.com/office/drawing/2014/main" id="{4F555946-CB04-9F04-9975-1135ED49DE7F}"/>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8" name="Freeform: Shape 7">
              <a:extLst>
                <a:ext uri="{FF2B5EF4-FFF2-40B4-BE49-F238E27FC236}">
                  <a16:creationId xmlns:a16="http://schemas.microsoft.com/office/drawing/2014/main" id="{BA7CB6B3-2CD5-6A36-BFAD-413E7C246B02}"/>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A55941D6-52C7-4A65-8DF9-81C5ECE7DA0D}"/>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2B7E73F1-C4F0-E444-8297-33929C1BAE7F}"/>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91" name="Text Placeholder 190">
            <a:extLst>
              <a:ext uri="{FF2B5EF4-FFF2-40B4-BE49-F238E27FC236}">
                <a16:creationId xmlns:a16="http://schemas.microsoft.com/office/drawing/2014/main" id="{2BFF4C1B-7199-F8CC-DFBF-CB4D9E202069}"/>
              </a:ext>
            </a:extLst>
          </p:cNvPr>
          <p:cNvSpPr>
            <a:spLocks noGrp="1"/>
          </p:cNvSpPr>
          <p:nvPr>
            <p:ph type="body" sz="quarter" idx="13"/>
          </p:nvPr>
        </p:nvSpPr>
        <p:spPr>
          <a:xfrm>
            <a:off x="8253413" y="1492250"/>
            <a:ext cx="2635250" cy="1647825"/>
          </a:xfrm>
        </p:spPr>
        <p:txBody>
          <a:bodyPr/>
          <a:lstStyle>
            <a:lvl1pPr marL="0" indent="0">
              <a:buNone/>
              <a:defRPr/>
            </a:lvl1pPr>
          </a:lstStyle>
          <a:p>
            <a:pPr lvl="0"/>
            <a:endParaRPr lang="en-US"/>
          </a:p>
        </p:txBody>
      </p:sp>
    </p:spTree>
    <p:extLst>
      <p:ext uri="{BB962C8B-B14F-4D97-AF65-F5344CB8AC3E}">
        <p14:creationId xmlns:p14="http://schemas.microsoft.com/office/powerpoint/2010/main" val="213644176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Columns">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650788" y="2232453"/>
            <a:ext cx="2580503" cy="380238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2" name="Content Placeholder 2">
            <a:extLst>
              <a:ext uri="{FF2B5EF4-FFF2-40B4-BE49-F238E27FC236}">
                <a16:creationId xmlns:a16="http://schemas.microsoft.com/office/drawing/2014/main" id="{434C0678-F71F-6818-FA4B-F05C8B456FD3}"/>
              </a:ext>
            </a:extLst>
          </p:cNvPr>
          <p:cNvSpPr>
            <a:spLocks noGrp="1"/>
          </p:cNvSpPr>
          <p:nvPr>
            <p:ph idx="13"/>
          </p:nvPr>
        </p:nvSpPr>
        <p:spPr>
          <a:xfrm>
            <a:off x="3383691" y="2232452"/>
            <a:ext cx="2580503" cy="380387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B5329397-B11E-C35F-F201-B5A1165B1AA3}"/>
              </a:ext>
            </a:extLst>
          </p:cNvPr>
          <p:cNvSpPr>
            <a:spLocks noGrp="1"/>
          </p:cNvSpPr>
          <p:nvPr>
            <p:ph idx="14"/>
          </p:nvPr>
        </p:nvSpPr>
        <p:spPr>
          <a:xfrm>
            <a:off x="6040394" y="2232452"/>
            <a:ext cx="2580503" cy="380602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04885F35-AEFC-6526-6D2E-1482DB69AE4F}"/>
              </a:ext>
            </a:extLst>
          </p:cNvPr>
          <p:cNvSpPr>
            <a:spLocks noGrp="1"/>
          </p:cNvSpPr>
          <p:nvPr>
            <p:ph idx="15"/>
          </p:nvPr>
        </p:nvSpPr>
        <p:spPr>
          <a:xfrm>
            <a:off x="8773297" y="2232451"/>
            <a:ext cx="2580503" cy="380838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D9F6E93B-BED8-D408-26E6-A37A188EEA0C}"/>
              </a:ext>
            </a:extLst>
          </p:cNvPr>
          <p:cNvSpPr>
            <a:spLocks noGrp="1"/>
          </p:cNvSpPr>
          <p:nvPr>
            <p:ph type="body" sz="quarter" idx="16" hasCustomPrompt="1"/>
          </p:nvPr>
        </p:nvSpPr>
        <p:spPr>
          <a:xfrm>
            <a:off x="1136650" y="733425"/>
            <a:ext cx="9983788" cy="641350"/>
          </a:xfrm>
        </p:spPr>
        <p:txBody>
          <a:bodyPr>
            <a:noAutofit/>
          </a:bodyPr>
          <a:lstStyle>
            <a:lvl1pPr marL="0" indent="0">
              <a:buNone/>
              <a:defRPr sz="4400" b="0">
                <a:solidFill>
                  <a:schemeClr val="bg1"/>
                </a:solidFill>
                <a:latin typeface="Montserrat" panose="00000500000000000000" pitchFamily="2" charset="0"/>
              </a:defRPr>
            </a:lvl1pPr>
          </a:lstStyle>
          <a:p>
            <a:pPr lvl="0"/>
            <a:r>
              <a:rPr lang="en-US"/>
              <a:t>Title</a:t>
            </a:r>
          </a:p>
        </p:txBody>
      </p:sp>
      <p:sp>
        <p:nvSpPr>
          <p:cNvPr id="13" name="Text Placeholder 12">
            <a:extLst>
              <a:ext uri="{FF2B5EF4-FFF2-40B4-BE49-F238E27FC236}">
                <a16:creationId xmlns:a16="http://schemas.microsoft.com/office/drawing/2014/main" id="{C32A581D-1406-27C8-CF5E-E422C012E306}"/>
              </a:ext>
            </a:extLst>
          </p:cNvPr>
          <p:cNvSpPr>
            <a:spLocks noGrp="1"/>
          </p:cNvSpPr>
          <p:nvPr>
            <p:ph type="body" sz="quarter" idx="17" hasCustomPrompt="1"/>
          </p:nvPr>
        </p:nvSpPr>
        <p:spPr>
          <a:xfrm>
            <a:off x="650875" y="1692275"/>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4" name="Text Placeholder 12">
            <a:extLst>
              <a:ext uri="{FF2B5EF4-FFF2-40B4-BE49-F238E27FC236}">
                <a16:creationId xmlns:a16="http://schemas.microsoft.com/office/drawing/2014/main" id="{31220C22-B8AC-D9A8-5C85-58D24326DB3E}"/>
              </a:ext>
            </a:extLst>
          </p:cNvPr>
          <p:cNvSpPr>
            <a:spLocks noGrp="1"/>
          </p:cNvSpPr>
          <p:nvPr>
            <p:ph type="body" sz="quarter" idx="18" hasCustomPrompt="1"/>
          </p:nvPr>
        </p:nvSpPr>
        <p:spPr>
          <a:xfrm>
            <a:off x="3346042" y="1687047"/>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5" name="Text Placeholder 12">
            <a:extLst>
              <a:ext uri="{FF2B5EF4-FFF2-40B4-BE49-F238E27FC236}">
                <a16:creationId xmlns:a16="http://schemas.microsoft.com/office/drawing/2014/main" id="{221D8910-8AD0-34DC-B3FC-F29AFC8B16D6}"/>
              </a:ext>
            </a:extLst>
          </p:cNvPr>
          <p:cNvSpPr>
            <a:spLocks noGrp="1"/>
          </p:cNvSpPr>
          <p:nvPr>
            <p:ph type="body" sz="quarter" idx="19" hasCustomPrompt="1"/>
          </p:nvPr>
        </p:nvSpPr>
        <p:spPr>
          <a:xfrm>
            <a:off x="6041209" y="1683838"/>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6" name="Text Placeholder 12">
            <a:extLst>
              <a:ext uri="{FF2B5EF4-FFF2-40B4-BE49-F238E27FC236}">
                <a16:creationId xmlns:a16="http://schemas.microsoft.com/office/drawing/2014/main" id="{CEFEE437-EB0E-51F6-500A-273FA1C3E18E}"/>
              </a:ext>
            </a:extLst>
          </p:cNvPr>
          <p:cNvSpPr>
            <a:spLocks noGrp="1"/>
          </p:cNvSpPr>
          <p:nvPr>
            <p:ph type="body" sz="quarter" idx="20" hasCustomPrompt="1"/>
          </p:nvPr>
        </p:nvSpPr>
        <p:spPr>
          <a:xfrm>
            <a:off x="8773297" y="1695746"/>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7" name="Content Placeholder 2">
            <a:extLst>
              <a:ext uri="{FF2B5EF4-FFF2-40B4-BE49-F238E27FC236}">
                <a16:creationId xmlns:a16="http://schemas.microsoft.com/office/drawing/2014/main" id="{BF939C90-2F57-872D-FB9D-744150B8F4BB}"/>
              </a:ext>
            </a:extLst>
          </p:cNvPr>
          <p:cNvSpPr>
            <a:spLocks noGrp="1"/>
          </p:cNvSpPr>
          <p:nvPr>
            <p:ph idx="21"/>
          </p:nvPr>
        </p:nvSpPr>
        <p:spPr>
          <a:xfrm>
            <a:off x="3459891" y="5658990"/>
            <a:ext cx="2580503" cy="1044147"/>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Tree>
    <p:extLst>
      <p:ext uri="{BB962C8B-B14F-4D97-AF65-F5344CB8AC3E}">
        <p14:creationId xmlns:p14="http://schemas.microsoft.com/office/powerpoint/2010/main" val="152873247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cSld name="12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4" name="Rectangle 3">
            <a:extLst>
              <a:ext uri="{FF2B5EF4-FFF2-40B4-BE49-F238E27FC236}">
                <a16:creationId xmlns:a16="http://schemas.microsoft.com/office/drawing/2014/main" id="{FE26CBD1-0283-2E36-22D3-015B42C3D310}"/>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0D5503-8D78-D69C-23DF-CB2BF16C4706}"/>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yellow circle with white text&#10;&#10;Description automatically generated">
            <a:extLst>
              <a:ext uri="{FF2B5EF4-FFF2-40B4-BE49-F238E27FC236}">
                <a16:creationId xmlns:a16="http://schemas.microsoft.com/office/drawing/2014/main" id="{8F8B06C6-170B-7C1F-A31E-7A40EC9F8F1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209156869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cSld name="13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4" name="Rectangle 3">
            <a:extLst>
              <a:ext uri="{FF2B5EF4-FFF2-40B4-BE49-F238E27FC236}">
                <a16:creationId xmlns:a16="http://schemas.microsoft.com/office/drawing/2014/main" id="{FE26CBD1-0283-2E36-22D3-015B42C3D310}"/>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0D5503-8D78-D69C-23DF-CB2BF16C4706}"/>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yellow circle with white text&#10;&#10;Description automatically generated">
            <a:extLst>
              <a:ext uri="{FF2B5EF4-FFF2-40B4-BE49-F238E27FC236}">
                <a16:creationId xmlns:a16="http://schemas.microsoft.com/office/drawing/2014/main" id="{8F8B06C6-170B-7C1F-A31E-7A40EC9F8F1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86118" y="5959824"/>
            <a:ext cx="806029" cy="806029"/>
          </a:xfrm>
          <a:prstGeom prst="rect">
            <a:avLst/>
          </a:prstGeom>
        </p:spPr>
      </p:pic>
    </p:spTree>
    <p:extLst>
      <p:ext uri="{BB962C8B-B14F-4D97-AF65-F5344CB8AC3E}">
        <p14:creationId xmlns:p14="http://schemas.microsoft.com/office/powerpoint/2010/main" val="385833883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1825625"/>
            <a:ext cx="6290094"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Text Placeholder 4">
            <a:extLst>
              <a:ext uri="{FF2B5EF4-FFF2-40B4-BE49-F238E27FC236}">
                <a16:creationId xmlns:a16="http://schemas.microsoft.com/office/drawing/2014/main" id="{A7E64E00-8757-3F43-FF9B-3871A42E9E95}"/>
              </a:ext>
            </a:extLst>
          </p:cNvPr>
          <p:cNvSpPr>
            <a:spLocks noGrp="1"/>
          </p:cNvSpPr>
          <p:nvPr>
            <p:ph type="body" sz="quarter" idx="13"/>
          </p:nvPr>
        </p:nvSpPr>
        <p:spPr>
          <a:xfrm>
            <a:off x="657225" y="2033588"/>
            <a:ext cx="4119563" cy="3792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B19BDA62-342A-CC96-F9E6-BDE1B1A48B0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704" y="2"/>
            <a:ext cx="12179296" cy="6857998"/>
          </a:xfrm>
          <a:prstGeom prst="rect">
            <a:avLst/>
          </a:prstGeom>
        </p:spPr>
      </p:pic>
      <p:sp>
        <p:nvSpPr>
          <p:cNvPr id="10" name="Rectangle 9">
            <a:extLst>
              <a:ext uri="{FF2B5EF4-FFF2-40B4-BE49-F238E27FC236}">
                <a16:creationId xmlns:a16="http://schemas.microsoft.com/office/drawing/2014/main" id="{46C3CF87-E359-6394-B75E-5A7D50E1FE95}"/>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agram&#10;&#10;Description automatically generated">
            <a:extLst>
              <a:ext uri="{FF2B5EF4-FFF2-40B4-BE49-F238E27FC236}">
                <a16:creationId xmlns:a16="http://schemas.microsoft.com/office/drawing/2014/main" id="{9C31EF54-5947-6BC7-A87F-C1D0638A46A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65231" y="5962974"/>
            <a:ext cx="859200" cy="859200"/>
          </a:xfrm>
          <a:prstGeom prst="rect">
            <a:avLst/>
          </a:prstGeom>
        </p:spPr>
      </p:pic>
    </p:spTree>
    <p:extLst>
      <p:ext uri="{BB962C8B-B14F-4D97-AF65-F5344CB8AC3E}">
        <p14:creationId xmlns:p14="http://schemas.microsoft.com/office/powerpoint/2010/main" val="134729686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1325563"/>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2198669"/>
            <a:ext cx="6290094" cy="397829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Text Placeholder 4">
            <a:extLst>
              <a:ext uri="{FF2B5EF4-FFF2-40B4-BE49-F238E27FC236}">
                <a16:creationId xmlns:a16="http://schemas.microsoft.com/office/drawing/2014/main" id="{7EFDCA5D-B84B-6754-30C6-E1E8AD72DAF1}"/>
              </a:ext>
            </a:extLst>
          </p:cNvPr>
          <p:cNvSpPr>
            <a:spLocks noGrp="1"/>
          </p:cNvSpPr>
          <p:nvPr>
            <p:ph type="body" sz="quarter" idx="13"/>
          </p:nvPr>
        </p:nvSpPr>
        <p:spPr>
          <a:xfrm>
            <a:off x="574675" y="2044700"/>
            <a:ext cx="4254500" cy="3894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6639F52B-7429-7F6F-0372-262C431CC8CB}"/>
              </a:ext>
            </a:extLst>
          </p:cNvPr>
          <p:cNvPicPr>
            <a:picLocks noChangeAspect="1"/>
          </p:cNvPicPr>
          <p:nvPr userDrawn="1"/>
        </p:nvPicPr>
        <p:blipFill>
          <a:blip r:embed="rId2"/>
          <a:srcRect/>
          <a:stretch/>
        </p:blipFill>
        <p:spPr>
          <a:xfrm>
            <a:off x="-12704" y="-3578"/>
            <a:ext cx="12179296" cy="6857998"/>
          </a:xfrm>
          <a:prstGeom prst="rect">
            <a:avLst/>
          </a:prstGeom>
        </p:spPr>
      </p:pic>
      <p:sp>
        <p:nvSpPr>
          <p:cNvPr id="4" name="Rectangle 3">
            <a:extLst>
              <a:ext uri="{FF2B5EF4-FFF2-40B4-BE49-F238E27FC236}">
                <a16:creationId xmlns:a16="http://schemas.microsoft.com/office/drawing/2014/main" id="{45A01EB4-0763-5C50-36DB-9D794ABBF72C}"/>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Diagram&#10;&#10;Description automatically generated">
            <a:extLst>
              <a:ext uri="{FF2B5EF4-FFF2-40B4-BE49-F238E27FC236}">
                <a16:creationId xmlns:a16="http://schemas.microsoft.com/office/drawing/2014/main" id="{9059A05B-4F68-DC79-6DD8-BC12A1E6E71F}"/>
              </a:ext>
            </a:extLst>
          </p:cNvPr>
          <p:cNvPicPr>
            <a:picLocks noChangeAspect="1"/>
          </p:cNvPicPr>
          <p:nvPr userDrawn="1"/>
        </p:nvPicPr>
        <p:blipFill>
          <a:blip r:embed="rId4"/>
          <a:stretch>
            <a:fillRect/>
          </a:stretch>
        </p:blipFill>
        <p:spPr>
          <a:xfrm>
            <a:off x="2165231" y="5962974"/>
            <a:ext cx="859200" cy="859200"/>
          </a:xfrm>
          <a:prstGeom prst="rect">
            <a:avLst/>
          </a:prstGeom>
        </p:spPr>
      </p:pic>
    </p:spTree>
    <p:extLst>
      <p:ext uri="{BB962C8B-B14F-4D97-AF65-F5344CB8AC3E}">
        <p14:creationId xmlns:p14="http://schemas.microsoft.com/office/powerpoint/2010/main" val="334065119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1_Columns">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0" y="-3574"/>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15E"/>
              </a:solidFill>
              <a:effectLst/>
              <a:uLnTx/>
              <a:uFillTx/>
              <a:latin typeface="Calibri" panose="020F0502020204030204"/>
              <a:ea typeface="+mn-ea"/>
              <a:cs typeface="+mn-cs"/>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635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650788" y="2232453"/>
            <a:ext cx="2580503" cy="364213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Montserrat SemiBold" panose="02000505000000020004" pitchFamily="2" charset="77"/>
                <a:ea typeface="+mn-ea"/>
                <a:cs typeface="+mn-cs"/>
              </a:rPr>
              <a:t>#</a:t>
            </a:r>
          </a:p>
        </p:txBody>
      </p:sp>
      <p:sp>
        <p:nvSpPr>
          <p:cNvPr id="2" name="Content Placeholder 2">
            <a:extLst>
              <a:ext uri="{FF2B5EF4-FFF2-40B4-BE49-F238E27FC236}">
                <a16:creationId xmlns:a16="http://schemas.microsoft.com/office/drawing/2014/main" id="{434C0678-F71F-6818-FA4B-F05C8B456FD3}"/>
              </a:ext>
            </a:extLst>
          </p:cNvPr>
          <p:cNvSpPr>
            <a:spLocks noGrp="1"/>
          </p:cNvSpPr>
          <p:nvPr>
            <p:ph idx="13"/>
          </p:nvPr>
        </p:nvSpPr>
        <p:spPr>
          <a:xfrm>
            <a:off x="3383691" y="2232452"/>
            <a:ext cx="2580503" cy="380387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B5329397-B11E-C35F-F201-B5A1165B1AA3}"/>
              </a:ext>
            </a:extLst>
          </p:cNvPr>
          <p:cNvSpPr>
            <a:spLocks noGrp="1"/>
          </p:cNvSpPr>
          <p:nvPr>
            <p:ph idx="14"/>
          </p:nvPr>
        </p:nvSpPr>
        <p:spPr>
          <a:xfrm>
            <a:off x="6040394" y="2232452"/>
            <a:ext cx="2580503" cy="380602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04885F35-AEFC-6526-6D2E-1482DB69AE4F}"/>
              </a:ext>
            </a:extLst>
          </p:cNvPr>
          <p:cNvSpPr>
            <a:spLocks noGrp="1"/>
          </p:cNvSpPr>
          <p:nvPr>
            <p:ph idx="15"/>
          </p:nvPr>
        </p:nvSpPr>
        <p:spPr>
          <a:xfrm>
            <a:off x="8773297" y="2232451"/>
            <a:ext cx="2580503" cy="380838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D9F6E93B-BED8-D408-26E6-A37A188EEA0C}"/>
              </a:ext>
            </a:extLst>
          </p:cNvPr>
          <p:cNvSpPr>
            <a:spLocks noGrp="1"/>
          </p:cNvSpPr>
          <p:nvPr>
            <p:ph type="body" sz="quarter" idx="16" hasCustomPrompt="1"/>
          </p:nvPr>
        </p:nvSpPr>
        <p:spPr>
          <a:xfrm>
            <a:off x="1136650" y="733425"/>
            <a:ext cx="9983788" cy="641350"/>
          </a:xfrm>
        </p:spPr>
        <p:txBody>
          <a:bodyPr>
            <a:noAutofit/>
          </a:bodyPr>
          <a:lstStyle>
            <a:lvl1pPr marL="0" indent="0">
              <a:buNone/>
              <a:defRPr sz="4400" b="0">
                <a:solidFill>
                  <a:schemeClr val="bg1"/>
                </a:solidFill>
                <a:latin typeface="Montserrat" panose="00000500000000000000" pitchFamily="2" charset="0"/>
              </a:defRPr>
            </a:lvl1pPr>
          </a:lstStyle>
          <a:p>
            <a:pPr lvl="0"/>
            <a:r>
              <a:rPr lang="en-US"/>
              <a:t>Title</a:t>
            </a:r>
          </a:p>
        </p:txBody>
      </p:sp>
      <p:sp>
        <p:nvSpPr>
          <p:cNvPr id="13" name="Text Placeholder 12">
            <a:extLst>
              <a:ext uri="{FF2B5EF4-FFF2-40B4-BE49-F238E27FC236}">
                <a16:creationId xmlns:a16="http://schemas.microsoft.com/office/drawing/2014/main" id="{C32A581D-1406-27C8-CF5E-E422C012E306}"/>
              </a:ext>
            </a:extLst>
          </p:cNvPr>
          <p:cNvSpPr>
            <a:spLocks noGrp="1"/>
          </p:cNvSpPr>
          <p:nvPr>
            <p:ph type="body" sz="quarter" idx="17" hasCustomPrompt="1"/>
          </p:nvPr>
        </p:nvSpPr>
        <p:spPr>
          <a:xfrm>
            <a:off x="650875" y="1692275"/>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4" name="Text Placeholder 12">
            <a:extLst>
              <a:ext uri="{FF2B5EF4-FFF2-40B4-BE49-F238E27FC236}">
                <a16:creationId xmlns:a16="http://schemas.microsoft.com/office/drawing/2014/main" id="{31220C22-B8AC-D9A8-5C85-58D24326DB3E}"/>
              </a:ext>
            </a:extLst>
          </p:cNvPr>
          <p:cNvSpPr>
            <a:spLocks noGrp="1"/>
          </p:cNvSpPr>
          <p:nvPr>
            <p:ph type="body" sz="quarter" idx="18" hasCustomPrompt="1"/>
          </p:nvPr>
        </p:nvSpPr>
        <p:spPr>
          <a:xfrm>
            <a:off x="3346042" y="1687047"/>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5" name="Text Placeholder 12">
            <a:extLst>
              <a:ext uri="{FF2B5EF4-FFF2-40B4-BE49-F238E27FC236}">
                <a16:creationId xmlns:a16="http://schemas.microsoft.com/office/drawing/2014/main" id="{221D8910-8AD0-34DC-B3FC-F29AFC8B16D6}"/>
              </a:ext>
            </a:extLst>
          </p:cNvPr>
          <p:cNvSpPr>
            <a:spLocks noGrp="1"/>
          </p:cNvSpPr>
          <p:nvPr>
            <p:ph type="body" sz="quarter" idx="19" hasCustomPrompt="1"/>
          </p:nvPr>
        </p:nvSpPr>
        <p:spPr>
          <a:xfrm>
            <a:off x="6041209" y="1683838"/>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6" name="Text Placeholder 12">
            <a:extLst>
              <a:ext uri="{FF2B5EF4-FFF2-40B4-BE49-F238E27FC236}">
                <a16:creationId xmlns:a16="http://schemas.microsoft.com/office/drawing/2014/main" id="{CEFEE437-EB0E-51F6-500A-273FA1C3E18E}"/>
              </a:ext>
            </a:extLst>
          </p:cNvPr>
          <p:cNvSpPr>
            <a:spLocks noGrp="1"/>
          </p:cNvSpPr>
          <p:nvPr>
            <p:ph type="body" sz="quarter" idx="20" hasCustomPrompt="1"/>
          </p:nvPr>
        </p:nvSpPr>
        <p:spPr>
          <a:xfrm>
            <a:off x="8773297" y="1695746"/>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7" name="Content Placeholder 2">
            <a:extLst>
              <a:ext uri="{FF2B5EF4-FFF2-40B4-BE49-F238E27FC236}">
                <a16:creationId xmlns:a16="http://schemas.microsoft.com/office/drawing/2014/main" id="{BF939C90-2F57-872D-FB9D-744150B8F4BB}"/>
              </a:ext>
            </a:extLst>
          </p:cNvPr>
          <p:cNvSpPr>
            <a:spLocks noGrp="1"/>
          </p:cNvSpPr>
          <p:nvPr>
            <p:ph idx="21"/>
          </p:nvPr>
        </p:nvSpPr>
        <p:spPr>
          <a:xfrm>
            <a:off x="3459891" y="5658990"/>
            <a:ext cx="2580503" cy="1044147"/>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
        <p:nvSpPr>
          <p:cNvPr id="18" name="Rectangle 17">
            <a:extLst>
              <a:ext uri="{FF2B5EF4-FFF2-40B4-BE49-F238E27FC236}">
                <a16:creationId xmlns:a16="http://schemas.microsoft.com/office/drawing/2014/main" id="{DBA51E9F-1329-0AC6-3FAC-B514D1C3F4C5}"/>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Diagram&#10;&#10;Description automatically generated">
            <a:extLst>
              <a:ext uri="{FF2B5EF4-FFF2-40B4-BE49-F238E27FC236}">
                <a16:creationId xmlns:a16="http://schemas.microsoft.com/office/drawing/2014/main" id="{2199E1B3-520A-BF86-093F-929638A88407}"/>
              </a:ext>
            </a:extLst>
          </p:cNvPr>
          <p:cNvPicPr>
            <a:picLocks noChangeAspect="1"/>
          </p:cNvPicPr>
          <p:nvPr userDrawn="1"/>
        </p:nvPicPr>
        <p:blipFill>
          <a:blip r:embed="rId4"/>
          <a:stretch>
            <a:fillRect/>
          </a:stretch>
        </p:blipFill>
        <p:spPr>
          <a:xfrm>
            <a:off x="2165231" y="5962974"/>
            <a:ext cx="859200" cy="859200"/>
          </a:xfrm>
          <a:prstGeom prst="rect">
            <a:avLst/>
          </a:prstGeom>
        </p:spPr>
      </p:pic>
      <p:sp>
        <p:nvSpPr>
          <p:cNvPr id="19" name="Text Placeholder 18">
            <a:extLst>
              <a:ext uri="{FF2B5EF4-FFF2-40B4-BE49-F238E27FC236}">
                <a16:creationId xmlns:a16="http://schemas.microsoft.com/office/drawing/2014/main" id="{DC816666-4910-537E-E5B5-0F012CC2D1E1}"/>
              </a:ext>
            </a:extLst>
          </p:cNvPr>
          <p:cNvSpPr>
            <a:spLocks noGrp="1"/>
          </p:cNvSpPr>
          <p:nvPr>
            <p:ph type="body" sz="quarter" idx="22"/>
          </p:nvPr>
        </p:nvSpPr>
        <p:spPr>
          <a:xfrm>
            <a:off x="9502775" y="128588"/>
            <a:ext cx="2008188" cy="336550"/>
          </a:xfrm>
        </p:spPr>
        <p:txBody>
          <a:bodyPr/>
          <a:lstStyle/>
          <a:p>
            <a:pPr lvl="0"/>
            <a:r>
              <a:rPr lang="en-US"/>
              <a:t>Click to</a:t>
            </a:r>
          </a:p>
        </p:txBody>
      </p:sp>
    </p:spTree>
    <p:extLst>
      <p:ext uri="{BB962C8B-B14F-4D97-AF65-F5344CB8AC3E}">
        <p14:creationId xmlns:p14="http://schemas.microsoft.com/office/powerpoint/2010/main" val="425351690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Bigger Title">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1223956"/>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pic>
        <p:nvPicPr>
          <p:cNvPr id="2" name="Picture 1" descr="Diagram&#10;&#10;Description automatically generated">
            <a:extLst>
              <a:ext uri="{FF2B5EF4-FFF2-40B4-BE49-F238E27FC236}">
                <a16:creationId xmlns:a16="http://schemas.microsoft.com/office/drawing/2014/main" id="{59D5408E-8890-9EDB-C1C6-E6EE818A67DA}"/>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2EA95CAB-F40C-C320-68BC-838BDA11E2D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710353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12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12431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2" y="-3085"/>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5B2E6663-14B4-B447-3898-5F932BE9CC8A}"/>
              </a:ext>
            </a:extLst>
          </p:cNvPr>
          <p:cNvSpPr>
            <a:spLocks noGrp="1"/>
          </p:cNvSpPr>
          <p:nvPr>
            <p:ph sz="half" idx="13"/>
          </p:nvPr>
        </p:nvSpPr>
        <p:spPr>
          <a:xfrm>
            <a:off x="810491" y="3992563"/>
            <a:ext cx="5181600" cy="12431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241349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08DB87C3-54EC-75BB-0F0C-5593B3F99EF2}"/>
              </a:ext>
            </a:extLst>
          </p:cNvPr>
          <p:cNvSpPr>
            <a:spLocks noGrp="1"/>
          </p:cNvSpPr>
          <p:nvPr>
            <p:ph type="sldNum" sz="quarter" idx="12"/>
          </p:nvPr>
        </p:nvSpPr>
        <p:spPr>
          <a:xfrm>
            <a:off x="8776855" y="6492875"/>
            <a:ext cx="3322782" cy="365125"/>
          </a:xfrm>
          <a:prstGeom prst="rect">
            <a:avLst/>
          </a:prstGeo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4" name="Picture 3" descr="Diagram&#10;&#10;Description automatically generated">
            <a:extLst>
              <a:ext uri="{FF2B5EF4-FFF2-40B4-BE49-F238E27FC236}">
                <a16:creationId xmlns:a16="http://schemas.microsoft.com/office/drawing/2014/main" id="{6E0257D4-1209-75FD-6A93-30A7410D3683}"/>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35BBA92F-BBDE-F32B-2399-F7D39EF0D3F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42835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354" y="0"/>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38902239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8" name="Picture 7" descr="Decorative image of peole in bubbles/circles in front of a background showing a large city. Includes Safal Partners' logo and Center of Excellence seal.">
            <a:extLst>
              <a:ext uri="{FF2B5EF4-FFF2-40B4-BE49-F238E27FC236}">
                <a16:creationId xmlns:a16="http://schemas.microsoft.com/office/drawing/2014/main" id="{422936FA-FBF0-FCC6-594E-35150B7EEBAD}"/>
              </a:ext>
            </a:extLst>
          </p:cNvPr>
          <p:cNvPicPr>
            <a:picLocks noChangeAspect="1"/>
          </p:cNvPicPr>
          <p:nvPr userDrawn="1"/>
        </p:nvPicPr>
        <p:blipFill>
          <a:blip r:embed="rId2"/>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FOR JOINING US</a:t>
            </a:r>
          </a:p>
        </p:txBody>
      </p:sp>
      <p:sp>
        <p:nvSpPr>
          <p:cNvPr id="4" name="Slide Number Placeholder 5">
            <a:extLst>
              <a:ext uri="{FF2B5EF4-FFF2-40B4-BE49-F238E27FC236}">
                <a16:creationId xmlns:a16="http://schemas.microsoft.com/office/drawing/2014/main" id="{C2081D7D-D932-C838-195D-A85B98A0ED97}"/>
              </a:ext>
            </a:extLst>
          </p:cNvPr>
          <p:cNvSpPr>
            <a:spLocks noGrp="1"/>
          </p:cNvSpPr>
          <p:nvPr>
            <p:ph type="sldNum" sz="quarter" idx="12"/>
          </p:nvPr>
        </p:nvSpPr>
        <p:spPr>
          <a:xfrm>
            <a:off x="8776855" y="6492875"/>
            <a:ext cx="3322782" cy="365125"/>
          </a:xfrm>
          <a:prstGeom prst="rect">
            <a:avLst/>
          </a:prstGeo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23751786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Title page with a close-up of two hands shaking as a greeting and shows the Safal Partners' logo and Center of Excellence Seal.">
            <a:extLst>
              <a:ext uri="{FF2B5EF4-FFF2-40B4-BE49-F238E27FC236}">
                <a16:creationId xmlns:a16="http://schemas.microsoft.com/office/drawing/2014/main" id="{AE0F94A1-B65A-6C4E-FAFB-D9161CDF47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Slide Number Placeholder 5">
            <a:extLst>
              <a:ext uri="{FF2B5EF4-FFF2-40B4-BE49-F238E27FC236}">
                <a16:creationId xmlns:a16="http://schemas.microsoft.com/office/drawing/2014/main" id="{B8BDA0A6-B2D8-E625-55E8-7B8543804D6A}"/>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34620672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94BFC0DA-81A1-D6E5-E865-853DA58A00E3}"/>
              </a:ext>
            </a:extLst>
          </p:cNvPr>
          <p:cNvSpPr>
            <a:spLocks noGrp="1"/>
          </p:cNvSpPr>
          <p:nvPr>
            <p:ph type="sldNum" sz="quarter" idx="12"/>
          </p:nvPr>
        </p:nvSpPr>
        <p:spPr>
          <a:xfrm>
            <a:off x="8776855" y="6492875"/>
            <a:ext cx="3322782" cy="365125"/>
          </a:xfrm>
          <a:prstGeom prst="rect">
            <a:avLst/>
          </a:prstGeo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4" name="Picture 3" descr="Diagram&#10;&#10;Description automatically generated">
            <a:extLst>
              <a:ext uri="{FF2B5EF4-FFF2-40B4-BE49-F238E27FC236}">
                <a16:creationId xmlns:a16="http://schemas.microsoft.com/office/drawing/2014/main" id="{56DA9A10-A43A-FC65-F8EB-553E33DE7DC4}"/>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0588AEED-9E99-6C03-ABF6-A50127B5A9B5}"/>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107479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pic>
        <p:nvPicPr>
          <p:cNvPr id="8" name="Picture 7" descr="Decorative image of peole in bubbles/circles in front of a background showing a large city. Includes Safal Partners' logo and Center of Excellence seal.">
            <a:extLst>
              <a:ext uri="{FF2B5EF4-FFF2-40B4-BE49-F238E27FC236}">
                <a16:creationId xmlns:a16="http://schemas.microsoft.com/office/drawing/2014/main" id="{422936FA-FBF0-FCC6-594E-35150B7EEB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FOR JOINING US</a:t>
            </a:r>
          </a:p>
        </p:txBody>
      </p:sp>
      <p:sp>
        <p:nvSpPr>
          <p:cNvPr id="4" name="Slide Number Placeholder 5">
            <a:extLst>
              <a:ext uri="{FF2B5EF4-FFF2-40B4-BE49-F238E27FC236}">
                <a16:creationId xmlns:a16="http://schemas.microsoft.com/office/drawing/2014/main" id="{E50C7E5D-350B-7CD6-2475-8A53062E2FEF}"/>
              </a:ext>
            </a:extLst>
          </p:cNvPr>
          <p:cNvSpPr>
            <a:spLocks noGrp="1"/>
          </p:cNvSpPr>
          <p:nvPr>
            <p:ph type="sldNum" sz="quarter" idx="12"/>
          </p:nvPr>
        </p:nvSpPr>
        <p:spPr>
          <a:xfrm>
            <a:off x="8776855" y="6492875"/>
            <a:ext cx="3322782" cy="365125"/>
          </a:xfrm>
          <a:prstGeom prst="rect">
            <a:avLst/>
          </a:prstGeo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397482030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wo Content with background">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9032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0"/>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4860471"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
        <p:nvSpPr>
          <p:cNvPr id="7" name="Text Placeholder 6">
            <a:extLst>
              <a:ext uri="{FF2B5EF4-FFF2-40B4-BE49-F238E27FC236}">
                <a16:creationId xmlns:a16="http://schemas.microsoft.com/office/drawing/2014/main" id="{523AB1EC-499C-9069-1418-41DE96AE9265}"/>
              </a:ext>
            </a:extLst>
          </p:cNvPr>
          <p:cNvSpPr>
            <a:spLocks noGrp="1"/>
          </p:cNvSpPr>
          <p:nvPr>
            <p:ph type="body" sz="quarter" idx="10"/>
          </p:nvPr>
        </p:nvSpPr>
        <p:spPr>
          <a:xfrm>
            <a:off x="6096000" y="1836738"/>
            <a:ext cx="5195888" cy="4335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915E2E95-82B4-489B-49B1-A756A684AAF7}"/>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49504041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pic>
        <p:nvPicPr>
          <p:cNvPr id="8" name="Picture 7" descr="Decorative image of peole in bubbles/circles in front of a background showing a large city. Includes Safal Partners' logo and Center of Excellence seal.">
            <a:extLst>
              <a:ext uri="{FF2B5EF4-FFF2-40B4-BE49-F238E27FC236}">
                <a16:creationId xmlns:a16="http://schemas.microsoft.com/office/drawing/2014/main" id="{422936FA-FBF0-FCC6-594E-35150B7EEB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585B4DEE-6F20-E849-CC39-02548226E158}"/>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04574583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6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4B13F7-CB0C-BCDC-3DEC-5241BFF549FE}"/>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8" name="TextBox 7">
            <a:extLst>
              <a:ext uri="{FF2B5EF4-FFF2-40B4-BE49-F238E27FC236}">
                <a16:creationId xmlns:a16="http://schemas.microsoft.com/office/drawing/2014/main" id="{161B0C1C-3869-A360-F963-62517172C3A6}"/>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94068831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53DAB-D154-0592-B63F-9E1B18C48D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062DA1-082A-7076-60C2-50775661A5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78E9D9-7092-BA53-1946-33C949A99E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344552-A632-B6C1-E423-7C38554E3B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44CF3-30CE-6DF2-4514-CCA08E42AA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97F359-1421-A76E-E7D9-F48AD328CE6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8" name="Footer Placeholder 7">
            <a:extLst>
              <a:ext uri="{FF2B5EF4-FFF2-40B4-BE49-F238E27FC236}">
                <a16:creationId xmlns:a16="http://schemas.microsoft.com/office/drawing/2014/main" id="{CA23331B-CC0E-20B3-852D-452499BCEC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7D6D506-625E-D780-4B00-50F48810BB14}"/>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10" name="TextBox 9">
            <a:extLst>
              <a:ext uri="{FF2B5EF4-FFF2-40B4-BE49-F238E27FC236}">
                <a16:creationId xmlns:a16="http://schemas.microsoft.com/office/drawing/2014/main" id="{49AC0903-9736-7531-288A-CFB5ADF3B51C}"/>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399518456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6" name="TextBox 5">
            <a:extLst>
              <a:ext uri="{FF2B5EF4-FFF2-40B4-BE49-F238E27FC236}">
                <a16:creationId xmlns:a16="http://schemas.microsoft.com/office/drawing/2014/main" id="{EE4174DD-2B90-E1D0-93CE-D957FF64E851}"/>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97449431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BD16E2-1533-CC10-3690-3912CA1E06B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C1A6F6-817B-FDE0-DBD8-0AD413DBFDAE}"/>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2952411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sp>
        <p:nvSpPr>
          <p:cNvPr id="13" name="Rectangle 12">
            <a:extLst>
              <a:ext uri="{FF2B5EF4-FFF2-40B4-BE49-F238E27FC236}">
                <a16:creationId xmlns:a16="http://schemas.microsoft.com/office/drawing/2014/main" id="{682805A0-EC07-0748-EEF8-2E38171550E4}"/>
              </a:ext>
            </a:extLst>
          </p:cNvPr>
          <p:cNvSpPr/>
          <p:nvPr userDrawn="1"/>
        </p:nvSpPr>
        <p:spPr>
          <a:xfrm>
            <a:off x="2987213"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0A50D4A-DDE8-EC08-A614-062E705A54F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219325" y="5952744"/>
            <a:ext cx="791336" cy="791336"/>
          </a:xfrm>
          <a:prstGeom prst="rect">
            <a:avLst/>
          </a:prstGeom>
        </p:spPr>
      </p:pic>
    </p:spTree>
    <p:extLst>
      <p:ext uri="{BB962C8B-B14F-4D97-AF65-F5344CB8AC3E}">
        <p14:creationId xmlns:p14="http://schemas.microsoft.com/office/powerpoint/2010/main" val="312748433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8" name="TextBox 7">
            <a:extLst>
              <a:ext uri="{FF2B5EF4-FFF2-40B4-BE49-F238E27FC236}">
                <a16:creationId xmlns:a16="http://schemas.microsoft.com/office/drawing/2014/main" id="{911D6F16-A202-A2EF-0D01-CBCB7986F8C2}"/>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171464083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8" name="TextBox 7">
            <a:extLst>
              <a:ext uri="{FF2B5EF4-FFF2-40B4-BE49-F238E27FC236}">
                <a16:creationId xmlns:a16="http://schemas.microsoft.com/office/drawing/2014/main" id="{FD791BC2-14B4-978E-B7E7-68B0BE7E2FA9}"/>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80930162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7" name="TextBox 6">
            <a:extLst>
              <a:ext uri="{FF2B5EF4-FFF2-40B4-BE49-F238E27FC236}">
                <a16:creationId xmlns:a16="http://schemas.microsoft.com/office/drawing/2014/main" id="{7C3BDD13-E3F4-F209-CF9B-285C84EF2A25}"/>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422260896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7" name="TextBox 6">
            <a:extLst>
              <a:ext uri="{FF2B5EF4-FFF2-40B4-BE49-F238E27FC236}">
                <a16:creationId xmlns:a16="http://schemas.microsoft.com/office/drawing/2014/main" id="{56B62C59-6296-3BBC-D3F5-6F285CA02D6D}"/>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124015998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11D71D3-BA26-3345-8BD5-73D532948D0B}"/>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pPr algn="l"/>
            <a:fld id="{D61AABEC-672F-4B68-B914-690DA978312C}" type="slidenum">
              <a:rPr lang="en-US" smtClean="0"/>
              <a:pPr algn="l"/>
              <a:t>‹#›</a:t>
            </a:fld>
            <a:r>
              <a:rPr lang="en-US"/>
              <a:t> </a:t>
            </a:r>
          </a:p>
        </p:txBody>
      </p:sp>
      <p:sp>
        <p:nvSpPr>
          <p:cNvPr id="2" name="TextBox 1">
            <a:extLst>
              <a:ext uri="{FF2B5EF4-FFF2-40B4-BE49-F238E27FC236}">
                <a16:creationId xmlns:a16="http://schemas.microsoft.com/office/drawing/2014/main" id="{6FD6DB66-0C95-5271-4268-830EB859727A}"/>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33468811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6350" y="2312237"/>
            <a:ext cx="12192000" cy="2233526"/>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6350" y="2"/>
            <a:ext cx="99230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1545021" y="2856691"/>
            <a:ext cx="8935895" cy="1040545"/>
          </a:xfrm>
        </p:spPr>
        <p:txBody>
          <a:bodyPr>
            <a:normAutofit/>
          </a:bodyPr>
          <a:lstStyle>
            <a:lvl1pPr marL="0" indent="0" algn="ctr">
              <a:buNone/>
              <a:defRPr sz="4400">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7573342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6"/>
            <a:ext cx="6267680" cy="61777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6"/>
            <a:ext cx="3778250" cy="1007516"/>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891108" y="3620856"/>
            <a:ext cx="4335462" cy="868362"/>
          </a:xfrm>
        </p:spPr>
        <p:txBody>
          <a:bodyPr/>
          <a:lstStyle>
            <a:lvl1pPr marL="0" indent="0">
              <a:buNone/>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1" name="Text Placeholder 9">
            <a:extLst>
              <a:ext uri="{FF2B5EF4-FFF2-40B4-BE49-F238E27FC236}">
                <a16:creationId xmlns:a16="http://schemas.microsoft.com/office/drawing/2014/main" id="{6D49950D-3C86-0D50-D318-CFF32E55CF2A}"/>
              </a:ext>
            </a:extLst>
          </p:cNvPr>
          <p:cNvSpPr>
            <a:spLocks noGrp="1"/>
          </p:cNvSpPr>
          <p:nvPr>
            <p:ph type="body" sz="quarter" idx="15" hasCustomPrompt="1"/>
          </p:nvPr>
        </p:nvSpPr>
        <p:spPr>
          <a:xfrm>
            <a:off x="891108" y="2597946"/>
            <a:ext cx="4335462" cy="868362"/>
          </a:xfrm>
        </p:spPr>
        <p:txBody>
          <a:bodyPr/>
          <a:lstStyle>
            <a:lvl1pPr marL="0" indent="0">
              <a:buNone/>
              <a:defRPr/>
            </a:lvl1pPr>
          </a:lstStyle>
          <a:p>
            <a:pPr lvl="0"/>
            <a:r>
              <a:rPr lang="en-US"/>
              <a:t>Click to add text</a:t>
            </a:r>
          </a:p>
        </p:txBody>
      </p:sp>
      <p:sp>
        <p:nvSpPr>
          <p:cNvPr id="13" name="Text Placeholder 9">
            <a:extLst>
              <a:ext uri="{FF2B5EF4-FFF2-40B4-BE49-F238E27FC236}">
                <a16:creationId xmlns:a16="http://schemas.microsoft.com/office/drawing/2014/main" id="{CF093C8B-73C9-689E-87DB-2E68ADC4BB1C}"/>
              </a:ext>
            </a:extLst>
          </p:cNvPr>
          <p:cNvSpPr>
            <a:spLocks noGrp="1"/>
          </p:cNvSpPr>
          <p:nvPr>
            <p:ph type="body" sz="quarter" idx="16" hasCustomPrompt="1"/>
          </p:nvPr>
        </p:nvSpPr>
        <p:spPr>
          <a:xfrm>
            <a:off x="838200" y="4643766"/>
            <a:ext cx="4335462" cy="868362"/>
          </a:xfrm>
        </p:spPr>
        <p:txBody>
          <a:bodyPr/>
          <a:lstStyle>
            <a:lvl1pPr marL="0" indent="0">
              <a:buNone/>
              <a:defRPr/>
            </a:lvl1pPr>
          </a:lstStyle>
          <a:p>
            <a:pPr lvl="0"/>
            <a:r>
              <a:rPr lang="en-US"/>
              <a:t>Click to add text</a:t>
            </a:r>
          </a:p>
        </p:txBody>
      </p:sp>
      <p:sp>
        <p:nvSpPr>
          <p:cNvPr id="14" name="Text Placeholder 9">
            <a:extLst>
              <a:ext uri="{FF2B5EF4-FFF2-40B4-BE49-F238E27FC236}">
                <a16:creationId xmlns:a16="http://schemas.microsoft.com/office/drawing/2014/main" id="{3F1970FE-478D-C0A2-55E7-31297F174C99}"/>
              </a:ext>
            </a:extLst>
          </p:cNvPr>
          <p:cNvSpPr>
            <a:spLocks noGrp="1"/>
          </p:cNvSpPr>
          <p:nvPr>
            <p:ph type="body" sz="quarter" idx="17" hasCustomPrompt="1"/>
          </p:nvPr>
        </p:nvSpPr>
        <p:spPr>
          <a:xfrm>
            <a:off x="6965432" y="3866004"/>
            <a:ext cx="4335462" cy="868362"/>
          </a:xfrm>
        </p:spPr>
        <p:txBody>
          <a:bodyPr/>
          <a:lstStyle>
            <a:lvl1pPr marL="0" indent="0">
              <a:buNone/>
              <a:defRPr/>
            </a:lvl1pPr>
          </a:lstStyle>
          <a:p>
            <a:pPr lvl="0"/>
            <a:r>
              <a:rPr lang="en-US"/>
              <a:t>Click to add text</a:t>
            </a:r>
          </a:p>
        </p:txBody>
      </p:sp>
    </p:spTree>
    <p:extLst>
      <p:ext uri="{BB962C8B-B14F-4D97-AF65-F5344CB8AC3E}">
        <p14:creationId xmlns:p14="http://schemas.microsoft.com/office/powerpoint/2010/main" val="275702899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Large Title w 6 columns">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514732" y="1825625"/>
            <a:ext cx="1816592" cy="4351338"/>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040886" y="1888331"/>
            <a:ext cx="1831844" cy="4351338"/>
          </a:xfrm>
        </p:spPr>
        <p:txBody>
          <a:bodyPr/>
          <a:lstStyle/>
          <a:p>
            <a:pPr lvl="0"/>
            <a:r>
              <a:rPr lang="en-US"/>
              <a:t>Click to edit Master text styles</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a:srcRect/>
          <a:stretch/>
        </p:blipFill>
        <p:spPr>
          <a:xfrm>
            <a:off x="0"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E440E10D-6D1C-6147-FD90-85895F929A5F}"/>
              </a:ext>
            </a:extLst>
          </p:cNvPr>
          <p:cNvSpPr>
            <a:spLocks noGrp="1"/>
          </p:cNvSpPr>
          <p:nvPr>
            <p:ph sz="half" idx="13"/>
          </p:nvPr>
        </p:nvSpPr>
        <p:spPr>
          <a:xfrm>
            <a:off x="2458592" y="1846701"/>
            <a:ext cx="1677848" cy="4351338"/>
          </a:xfrm>
        </p:spPr>
        <p:txBody>
          <a:bodyPr/>
          <a:lstStyle/>
          <a:p>
            <a:pPr lvl="0"/>
            <a:r>
              <a:rPr lang="en-US"/>
              <a:t>Click to edit Master text styles</a:t>
            </a:r>
          </a:p>
        </p:txBody>
      </p:sp>
      <p:sp>
        <p:nvSpPr>
          <p:cNvPr id="14" name="Content Placeholder 2">
            <a:extLst>
              <a:ext uri="{FF2B5EF4-FFF2-40B4-BE49-F238E27FC236}">
                <a16:creationId xmlns:a16="http://schemas.microsoft.com/office/drawing/2014/main" id="{073B42B2-763A-FE8C-06EB-45F87526C7F7}"/>
              </a:ext>
            </a:extLst>
          </p:cNvPr>
          <p:cNvSpPr>
            <a:spLocks noGrp="1"/>
          </p:cNvSpPr>
          <p:nvPr>
            <p:ph sz="half" idx="14"/>
          </p:nvPr>
        </p:nvSpPr>
        <p:spPr>
          <a:xfrm>
            <a:off x="4267754" y="1888331"/>
            <a:ext cx="1687515" cy="4351338"/>
          </a:xfrm>
        </p:spPr>
        <p:txBody>
          <a:bodyPr/>
          <a:lstStyle/>
          <a:p>
            <a:pPr lvl="0"/>
            <a:r>
              <a:rPr lang="en-US"/>
              <a:t>Click to edit Master text styles</a:t>
            </a:r>
          </a:p>
        </p:txBody>
      </p:sp>
      <p:sp>
        <p:nvSpPr>
          <p:cNvPr id="15" name="Content Placeholder 3">
            <a:extLst>
              <a:ext uri="{FF2B5EF4-FFF2-40B4-BE49-F238E27FC236}">
                <a16:creationId xmlns:a16="http://schemas.microsoft.com/office/drawing/2014/main" id="{F0AD4A6B-0625-05F5-FB69-D576479408B0}"/>
              </a:ext>
            </a:extLst>
          </p:cNvPr>
          <p:cNvSpPr>
            <a:spLocks noGrp="1"/>
          </p:cNvSpPr>
          <p:nvPr>
            <p:ph sz="half" idx="15"/>
          </p:nvPr>
        </p:nvSpPr>
        <p:spPr>
          <a:xfrm>
            <a:off x="8004044" y="1879600"/>
            <a:ext cx="1831844" cy="4351338"/>
          </a:xfrm>
        </p:spPr>
        <p:txBody>
          <a:bodyPr/>
          <a:lstStyle/>
          <a:p>
            <a:pPr lvl="0"/>
            <a:r>
              <a:rPr lang="en-US"/>
              <a:t>Click to edit Master text styles</a:t>
            </a:r>
          </a:p>
        </p:txBody>
      </p:sp>
      <p:sp>
        <p:nvSpPr>
          <p:cNvPr id="16" name="Content Placeholder 3">
            <a:extLst>
              <a:ext uri="{FF2B5EF4-FFF2-40B4-BE49-F238E27FC236}">
                <a16:creationId xmlns:a16="http://schemas.microsoft.com/office/drawing/2014/main" id="{01CE14F5-B4BA-B117-E289-A0B88CE778DE}"/>
              </a:ext>
            </a:extLst>
          </p:cNvPr>
          <p:cNvSpPr>
            <a:spLocks noGrp="1"/>
          </p:cNvSpPr>
          <p:nvPr>
            <p:ph sz="half" idx="16"/>
          </p:nvPr>
        </p:nvSpPr>
        <p:spPr>
          <a:xfrm>
            <a:off x="9809161" y="1888331"/>
            <a:ext cx="1831844" cy="4351338"/>
          </a:xfrm>
        </p:spPr>
        <p:txBody>
          <a:bodyPr/>
          <a:lstStyle/>
          <a:p>
            <a:pPr lvl="0"/>
            <a:r>
              <a:rPr lang="en-US"/>
              <a:t>Click to edit Master text styles</a:t>
            </a:r>
          </a:p>
        </p:txBody>
      </p:sp>
    </p:spTree>
    <p:extLst>
      <p:ext uri="{BB962C8B-B14F-4D97-AF65-F5344CB8AC3E}">
        <p14:creationId xmlns:p14="http://schemas.microsoft.com/office/powerpoint/2010/main" val="268807812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a:xfrm>
            <a:off x="8610600" y="6356350"/>
            <a:ext cx="2743200" cy="365125"/>
          </a:xfrm>
          <a:prstGeom prst="rect">
            <a:avLst/>
          </a:prstGeom>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019082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6"/>
            <a:ext cx="6267680" cy="61777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6"/>
            <a:ext cx="3778250" cy="1007516"/>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891108" y="3620856"/>
            <a:ext cx="4335462" cy="868362"/>
          </a:xfrm>
        </p:spPr>
        <p:txBody>
          <a:bodyPr/>
          <a:lstStyle>
            <a:lvl1pPr marL="0" indent="0">
              <a:buNone/>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1" name="Text Placeholder 9">
            <a:extLst>
              <a:ext uri="{FF2B5EF4-FFF2-40B4-BE49-F238E27FC236}">
                <a16:creationId xmlns:a16="http://schemas.microsoft.com/office/drawing/2014/main" id="{6D49950D-3C86-0D50-D318-CFF32E55CF2A}"/>
              </a:ext>
            </a:extLst>
          </p:cNvPr>
          <p:cNvSpPr>
            <a:spLocks noGrp="1"/>
          </p:cNvSpPr>
          <p:nvPr>
            <p:ph type="body" sz="quarter" idx="15" hasCustomPrompt="1"/>
          </p:nvPr>
        </p:nvSpPr>
        <p:spPr>
          <a:xfrm>
            <a:off x="891108" y="2597946"/>
            <a:ext cx="4335462" cy="868362"/>
          </a:xfrm>
        </p:spPr>
        <p:txBody>
          <a:bodyPr/>
          <a:lstStyle>
            <a:lvl1pPr marL="0" indent="0">
              <a:buNone/>
              <a:defRPr/>
            </a:lvl1pPr>
          </a:lstStyle>
          <a:p>
            <a:pPr lvl="0"/>
            <a:r>
              <a:rPr lang="en-US"/>
              <a:t>Click to add text</a:t>
            </a:r>
          </a:p>
        </p:txBody>
      </p:sp>
      <p:sp>
        <p:nvSpPr>
          <p:cNvPr id="13" name="Text Placeholder 9">
            <a:extLst>
              <a:ext uri="{FF2B5EF4-FFF2-40B4-BE49-F238E27FC236}">
                <a16:creationId xmlns:a16="http://schemas.microsoft.com/office/drawing/2014/main" id="{CF093C8B-73C9-689E-87DB-2E68ADC4BB1C}"/>
              </a:ext>
            </a:extLst>
          </p:cNvPr>
          <p:cNvSpPr>
            <a:spLocks noGrp="1"/>
          </p:cNvSpPr>
          <p:nvPr>
            <p:ph type="body" sz="quarter" idx="16" hasCustomPrompt="1"/>
          </p:nvPr>
        </p:nvSpPr>
        <p:spPr>
          <a:xfrm>
            <a:off x="838200" y="4643766"/>
            <a:ext cx="4335462" cy="868362"/>
          </a:xfrm>
        </p:spPr>
        <p:txBody>
          <a:bodyPr/>
          <a:lstStyle>
            <a:lvl1pPr marL="0" indent="0">
              <a:buNone/>
              <a:defRPr/>
            </a:lvl1pPr>
          </a:lstStyle>
          <a:p>
            <a:pPr lvl="0"/>
            <a:r>
              <a:rPr lang="en-US"/>
              <a:t>Click to add text</a:t>
            </a:r>
          </a:p>
        </p:txBody>
      </p:sp>
      <p:sp>
        <p:nvSpPr>
          <p:cNvPr id="14" name="Text Placeholder 9">
            <a:extLst>
              <a:ext uri="{FF2B5EF4-FFF2-40B4-BE49-F238E27FC236}">
                <a16:creationId xmlns:a16="http://schemas.microsoft.com/office/drawing/2014/main" id="{3F1970FE-478D-C0A2-55E7-31297F174C99}"/>
              </a:ext>
            </a:extLst>
          </p:cNvPr>
          <p:cNvSpPr>
            <a:spLocks noGrp="1"/>
          </p:cNvSpPr>
          <p:nvPr>
            <p:ph type="body" sz="quarter" idx="17" hasCustomPrompt="1"/>
          </p:nvPr>
        </p:nvSpPr>
        <p:spPr>
          <a:xfrm>
            <a:off x="6965432" y="3866004"/>
            <a:ext cx="4335462" cy="868362"/>
          </a:xfrm>
        </p:spPr>
        <p:txBody>
          <a:bodyPr/>
          <a:lstStyle>
            <a:lvl1pPr marL="0" indent="0">
              <a:buNone/>
              <a:defRPr/>
            </a:lvl1pPr>
          </a:lstStyle>
          <a:p>
            <a:pPr lvl="0"/>
            <a:r>
              <a:rPr lang="en-US"/>
              <a:t>Click to add text</a:t>
            </a:r>
          </a:p>
        </p:txBody>
      </p:sp>
      <p:sp>
        <p:nvSpPr>
          <p:cNvPr id="6" name="Text Placeholder 9">
            <a:extLst>
              <a:ext uri="{FF2B5EF4-FFF2-40B4-BE49-F238E27FC236}">
                <a16:creationId xmlns:a16="http://schemas.microsoft.com/office/drawing/2014/main" id="{4097EB1E-69C8-DC9C-243A-13EB147A7FDD}"/>
              </a:ext>
            </a:extLst>
          </p:cNvPr>
          <p:cNvSpPr>
            <a:spLocks noGrp="1"/>
          </p:cNvSpPr>
          <p:nvPr>
            <p:ph type="body" sz="quarter" idx="18" hasCustomPrompt="1"/>
          </p:nvPr>
        </p:nvSpPr>
        <p:spPr>
          <a:xfrm>
            <a:off x="6965432" y="4898866"/>
            <a:ext cx="4335462" cy="868362"/>
          </a:xfrm>
        </p:spPr>
        <p:txBody>
          <a:bodyPr/>
          <a:lstStyle>
            <a:lvl1pPr marL="0" indent="0">
              <a:buNone/>
              <a:defRPr/>
            </a:lvl1pPr>
          </a:lstStyle>
          <a:p>
            <a:pPr lvl="0"/>
            <a:r>
              <a:rPr lang="en-US"/>
              <a:t>Click to add text</a:t>
            </a:r>
          </a:p>
        </p:txBody>
      </p:sp>
    </p:spTree>
    <p:extLst>
      <p:ext uri="{BB962C8B-B14F-4D97-AF65-F5344CB8AC3E}">
        <p14:creationId xmlns:p14="http://schemas.microsoft.com/office/powerpoint/2010/main" val="23819505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354" y="0"/>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pic>
        <p:nvPicPr>
          <p:cNvPr id="8" name="Picture 7">
            <a:extLst>
              <a:ext uri="{FF2B5EF4-FFF2-40B4-BE49-F238E27FC236}">
                <a16:creationId xmlns:a16="http://schemas.microsoft.com/office/drawing/2014/main" id="{D09DE937-1910-A36F-C7AB-7C2C9948C0C8}"/>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3415521117"/>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r>
              <a:rPr lang="en-US"/>
              <a:t> </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6" y="5726437"/>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9" name="Content Placeholder 2">
            <a:extLst>
              <a:ext uri="{FF2B5EF4-FFF2-40B4-BE49-F238E27FC236}">
                <a16:creationId xmlns:a16="http://schemas.microsoft.com/office/drawing/2014/main" id="{D7977C82-B5B4-FC48-AB8C-91EAA6119067}"/>
              </a:ext>
            </a:extLst>
          </p:cNvPr>
          <p:cNvSpPr>
            <a:spLocks noGrp="1"/>
          </p:cNvSpPr>
          <p:nvPr>
            <p:ph idx="12" hasCustomPrompt="1"/>
          </p:nvPr>
        </p:nvSpPr>
        <p:spPr>
          <a:xfrm>
            <a:off x="838200" y="1448001"/>
            <a:ext cx="105064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0" name="Title 1">
            <a:extLst>
              <a:ext uri="{FF2B5EF4-FFF2-40B4-BE49-F238E27FC236}">
                <a16:creationId xmlns:a16="http://schemas.microsoft.com/office/drawing/2014/main" id="{77B169F6-E67B-9142-BD40-8381CE5BFA77}"/>
              </a:ext>
            </a:extLst>
          </p:cNvPr>
          <p:cNvSpPr>
            <a:spLocks noGrp="1"/>
          </p:cNvSpPr>
          <p:nvPr>
            <p:ph type="title" hasCustomPrompt="1"/>
          </p:nvPr>
        </p:nvSpPr>
        <p:spPr>
          <a:xfrm>
            <a:off x="838200" y="556051"/>
            <a:ext cx="10678512" cy="480131"/>
          </a:xfrm>
        </p:spPr>
        <p:txBody>
          <a:bodyPr anchor="t" anchorCtr="0">
            <a:spAutoFit/>
          </a:bodyPr>
          <a:lstStyle>
            <a:lvl1pPr>
              <a:defRPr sz="2800" b="0">
                <a:solidFill>
                  <a:schemeClr val="tx1">
                    <a:lumMod val="65000"/>
                    <a:lumOff val="35000"/>
                  </a:schemeClr>
                </a:solidFill>
              </a:defRPr>
            </a:lvl1pPr>
          </a:lstStyle>
          <a:p>
            <a:r>
              <a:rPr lang="en-US"/>
              <a:t>CLICK TO EDIT MASTER TITLE STYLE</a:t>
            </a:r>
          </a:p>
        </p:txBody>
      </p:sp>
      <p:sp>
        <p:nvSpPr>
          <p:cNvPr id="2" name="TextBox 1">
            <a:extLst>
              <a:ext uri="{FF2B5EF4-FFF2-40B4-BE49-F238E27FC236}">
                <a16:creationId xmlns:a16="http://schemas.microsoft.com/office/drawing/2014/main" id="{4785CA9F-B16B-F4E5-EAFF-80776B025DF2}"/>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46314447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13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2985437"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0ED1EE2-E789-F2FE-FCC8-A348E3A6064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219325" y="5952744"/>
            <a:ext cx="791336" cy="791336"/>
          </a:xfrm>
          <a:prstGeom prst="rect">
            <a:avLst/>
          </a:prstGeom>
        </p:spPr>
      </p:pic>
      <p:sp>
        <p:nvSpPr>
          <p:cNvPr id="14" name="Text Placeholder 13">
            <a:extLst>
              <a:ext uri="{FF2B5EF4-FFF2-40B4-BE49-F238E27FC236}">
                <a16:creationId xmlns:a16="http://schemas.microsoft.com/office/drawing/2014/main" id="{F3688A95-63CB-0719-9674-A3932A01FFC1}"/>
              </a:ext>
            </a:extLst>
          </p:cNvPr>
          <p:cNvSpPr>
            <a:spLocks noGrp="1"/>
          </p:cNvSpPr>
          <p:nvPr>
            <p:ph type="body" sz="quarter" idx="13"/>
          </p:nvPr>
        </p:nvSpPr>
        <p:spPr>
          <a:xfrm>
            <a:off x="1313370" y="4470019"/>
            <a:ext cx="4419600" cy="1346200"/>
          </a:xfrm>
        </p:spPr>
        <p:txBody>
          <a:bodyPr/>
          <a:lstStyle/>
          <a:p>
            <a:pPr lvl="0"/>
            <a:r>
              <a:rPr lang="en-US"/>
              <a:t>Click to edit Master text styles</a:t>
            </a:r>
          </a:p>
        </p:txBody>
      </p:sp>
      <p:sp>
        <p:nvSpPr>
          <p:cNvPr id="16" name="Text Placeholder 13">
            <a:extLst>
              <a:ext uri="{FF2B5EF4-FFF2-40B4-BE49-F238E27FC236}">
                <a16:creationId xmlns:a16="http://schemas.microsoft.com/office/drawing/2014/main" id="{38340442-6FC7-4258-DAB0-5ACC257A8B27}"/>
              </a:ext>
            </a:extLst>
          </p:cNvPr>
          <p:cNvSpPr>
            <a:spLocks noGrp="1"/>
          </p:cNvSpPr>
          <p:nvPr>
            <p:ph type="body" sz="quarter" idx="14"/>
          </p:nvPr>
        </p:nvSpPr>
        <p:spPr>
          <a:xfrm>
            <a:off x="6858000" y="4473574"/>
            <a:ext cx="4419600" cy="1346200"/>
          </a:xfrm>
        </p:spPr>
        <p:txBody>
          <a:bodyPr/>
          <a:lstStyle/>
          <a:p>
            <a:pPr lvl="0"/>
            <a:r>
              <a:rPr lang="en-US"/>
              <a:t>Click to edit Master text styles</a:t>
            </a:r>
          </a:p>
        </p:txBody>
      </p:sp>
    </p:spTree>
    <p:extLst>
      <p:ext uri="{BB962C8B-B14F-4D97-AF65-F5344CB8AC3E}">
        <p14:creationId xmlns:p14="http://schemas.microsoft.com/office/powerpoint/2010/main" val="405288868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14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1169981"/>
          </a:xfrm>
        </p:spPr>
        <p:txBody>
          <a:bodyPr/>
          <a:lstStyle>
            <a:lvl1pPr marL="0" indent="0">
              <a:buNone/>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1169981"/>
          </a:xfrm>
        </p:spPr>
        <p:txBody>
          <a:bodyPr/>
          <a:lstStyle>
            <a:lvl1pPr marL="0" indent="0">
              <a:buNone/>
              <a:defRPr/>
            </a:lvl1pPr>
          </a:lstStyle>
          <a:p>
            <a:pPr lvl="0"/>
            <a:r>
              <a:rPr lang="en-US"/>
              <a:t>Click to edit Master text styles</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6354"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0ED1EE2-E789-F2FE-FCC8-A348E3A6064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246220" y="5952744"/>
            <a:ext cx="791336" cy="791336"/>
          </a:xfrm>
          <a:prstGeom prst="rect">
            <a:avLst/>
          </a:prstGeom>
        </p:spPr>
      </p:pic>
      <p:sp>
        <p:nvSpPr>
          <p:cNvPr id="7" name="Content Placeholder 2">
            <a:extLst>
              <a:ext uri="{FF2B5EF4-FFF2-40B4-BE49-F238E27FC236}">
                <a16:creationId xmlns:a16="http://schemas.microsoft.com/office/drawing/2014/main" id="{7BD0C931-B0B4-3696-CD83-17BF46D2B393}"/>
              </a:ext>
            </a:extLst>
          </p:cNvPr>
          <p:cNvSpPr>
            <a:spLocks noGrp="1"/>
          </p:cNvSpPr>
          <p:nvPr>
            <p:ph sz="half" idx="13"/>
          </p:nvPr>
        </p:nvSpPr>
        <p:spPr>
          <a:xfrm>
            <a:off x="838200" y="3061329"/>
            <a:ext cx="5181600" cy="425247"/>
          </a:xfrm>
        </p:spPr>
        <p:txBody>
          <a:bodyPr/>
          <a:lstStyle>
            <a:lvl1pPr marL="0" indent="0">
              <a:buNone/>
              <a:defRPr/>
            </a:lvl1pPr>
          </a:lstStyle>
          <a:p>
            <a:pPr lvl="0"/>
            <a:r>
              <a:rPr lang="en-US"/>
              <a:t>Click to edit Master text styles</a:t>
            </a:r>
          </a:p>
        </p:txBody>
      </p:sp>
      <p:sp>
        <p:nvSpPr>
          <p:cNvPr id="14" name="Content Placeholder 2">
            <a:extLst>
              <a:ext uri="{FF2B5EF4-FFF2-40B4-BE49-F238E27FC236}">
                <a16:creationId xmlns:a16="http://schemas.microsoft.com/office/drawing/2014/main" id="{3DD6D5F9-0489-A5D6-F728-7B5C7D9395B3}"/>
              </a:ext>
            </a:extLst>
          </p:cNvPr>
          <p:cNvSpPr>
            <a:spLocks noGrp="1"/>
          </p:cNvSpPr>
          <p:nvPr>
            <p:ph sz="half" idx="14"/>
          </p:nvPr>
        </p:nvSpPr>
        <p:spPr>
          <a:xfrm>
            <a:off x="838200" y="4270889"/>
            <a:ext cx="5181600" cy="709658"/>
          </a:xfrm>
        </p:spPr>
        <p:txBody>
          <a:bodyPr/>
          <a:lstStyle>
            <a:lvl1pPr marL="0" indent="0">
              <a:buNone/>
              <a:defRPr/>
            </a:lvl1pPr>
          </a:lstStyle>
          <a:p>
            <a:pPr lvl="0"/>
            <a:r>
              <a:rPr lang="en-US"/>
              <a:t>Click to edit Master text styles</a:t>
            </a:r>
          </a:p>
        </p:txBody>
      </p:sp>
      <p:sp>
        <p:nvSpPr>
          <p:cNvPr id="15" name="Content Placeholder 2">
            <a:extLst>
              <a:ext uri="{FF2B5EF4-FFF2-40B4-BE49-F238E27FC236}">
                <a16:creationId xmlns:a16="http://schemas.microsoft.com/office/drawing/2014/main" id="{9873D356-FB1C-A722-DC4B-E6864B633F8E}"/>
              </a:ext>
            </a:extLst>
          </p:cNvPr>
          <p:cNvSpPr>
            <a:spLocks noGrp="1"/>
          </p:cNvSpPr>
          <p:nvPr>
            <p:ph sz="half" idx="15"/>
          </p:nvPr>
        </p:nvSpPr>
        <p:spPr>
          <a:xfrm>
            <a:off x="838200" y="5268335"/>
            <a:ext cx="5181600" cy="565931"/>
          </a:xfrm>
        </p:spPr>
        <p:txBody>
          <a:bodyPr/>
          <a:lstStyle>
            <a:lvl1pPr marL="0" indent="0">
              <a:buNone/>
              <a:defRPr/>
            </a:lvl1pPr>
          </a:lstStyle>
          <a:p>
            <a:pPr lvl="0"/>
            <a:r>
              <a:rPr lang="en-US"/>
              <a:t>Click to edit Master text styles</a:t>
            </a:r>
          </a:p>
        </p:txBody>
      </p:sp>
      <p:sp>
        <p:nvSpPr>
          <p:cNvPr id="17" name="Content Placeholder 2">
            <a:extLst>
              <a:ext uri="{FF2B5EF4-FFF2-40B4-BE49-F238E27FC236}">
                <a16:creationId xmlns:a16="http://schemas.microsoft.com/office/drawing/2014/main" id="{C5D7DAAE-4F03-3723-EA41-3CD83F7A0720}"/>
              </a:ext>
            </a:extLst>
          </p:cNvPr>
          <p:cNvSpPr>
            <a:spLocks noGrp="1"/>
          </p:cNvSpPr>
          <p:nvPr>
            <p:ph sz="half" idx="16"/>
          </p:nvPr>
        </p:nvSpPr>
        <p:spPr>
          <a:xfrm>
            <a:off x="6186055" y="3102816"/>
            <a:ext cx="5181600" cy="425247"/>
          </a:xfrm>
        </p:spPr>
        <p:txBody>
          <a:bodyPr/>
          <a:lstStyle>
            <a:lvl1pPr marL="0" indent="0">
              <a:buNone/>
              <a:defRPr/>
            </a:lvl1pPr>
          </a:lstStyle>
          <a:p>
            <a:pPr lvl="0"/>
            <a:r>
              <a:rPr lang="en-US"/>
              <a:t>Click to edit Master text styles</a:t>
            </a:r>
          </a:p>
        </p:txBody>
      </p:sp>
      <p:sp>
        <p:nvSpPr>
          <p:cNvPr id="18" name="Content Placeholder 2">
            <a:extLst>
              <a:ext uri="{FF2B5EF4-FFF2-40B4-BE49-F238E27FC236}">
                <a16:creationId xmlns:a16="http://schemas.microsoft.com/office/drawing/2014/main" id="{97D9EE58-2614-69D8-6062-9509F1229DE6}"/>
              </a:ext>
            </a:extLst>
          </p:cNvPr>
          <p:cNvSpPr>
            <a:spLocks noGrp="1"/>
          </p:cNvSpPr>
          <p:nvPr>
            <p:ph sz="half" idx="17"/>
          </p:nvPr>
        </p:nvSpPr>
        <p:spPr>
          <a:xfrm>
            <a:off x="6324600" y="4278344"/>
            <a:ext cx="5181600" cy="425247"/>
          </a:xfrm>
        </p:spPr>
        <p:txBody>
          <a:bodyPr/>
          <a:lstStyle>
            <a:lvl1pPr marL="0" indent="0">
              <a:buNone/>
              <a:defRPr/>
            </a:lvl1pPr>
          </a:lstStyle>
          <a:p>
            <a:pPr lvl="0"/>
            <a:r>
              <a:rPr lang="en-US"/>
              <a:t>Click to edit Master text styles</a:t>
            </a:r>
          </a:p>
        </p:txBody>
      </p:sp>
      <p:sp>
        <p:nvSpPr>
          <p:cNvPr id="19" name="Content Placeholder 2">
            <a:extLst>
              <a:ext uri="{FF2B5EF4-FFF2-40B4-BE49-F238E27FC236}">
                <a16:creationId xmlns:a16="http://schemas.microsoft.com/office/drawing/2014/main" id="{7B26C45A-AA8A-B48A-C2AA-FC60F7B0E973}"/>
              </a:ext>
            </a:extLst>
          </p:cNvPr>
          <p:cNvSpPr>
            <a:spLocks noGrp="1"/>
          </p:cNvSpPr>
          <p:nvPr>
            <p:ph sz="half" idx="18"/>
          </p:nvPr>
        </p:nvSpPr>
        <p:spPr>
          <a:xfrm>
            <a:off x="6324600" y="5317347"/>
            <a:ext cx="5181600" cy="425247"/>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37037641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9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0"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4" name="Slide Number Placeholder 5">
            <a:extLst>
              <a:ext uri="{FF2B5EF4-FFF2-40B4-BE49-F238E27FC236}">
                <a16:creationId xmlns:a16="http://schemas.microsoft.com/office/drawing/2014/main" id="{8B5CE54B-575E-0B47-D7BC-2054932A32A5}"/>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
        <p:nvSpPr>
          <p:cNvPr id="5" name="Title 4">
            <a:extLst>
              <a:ext uri="{FF2B5EF4-FFF2-40B4-BE49-F238E27FC236}">
                <a16:creationId xmlns:a16="http://schemas.microsoft.com/office/drawing/2014/main" id="{914F8A40-C60F-5216-6300-1495813393B9}"/>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3DEE294C-65F6-070D-4515-54A05C706BF5}"/>
              </a:ext>
            </a:extLst>
          </p:cNvPr>
          <p:cNvSpPr>
            <a:spLocks noGrp="1"/>
          </p:cNvSpPr>
          <p:nvPr>
            <p:ph type="body" sz="quarter" idx="10"/>
          </p:nvPr>
        </p:nvSpPr>
        <p:spPr>
          <a:xfrm>
            <a:off x="838200" y="1844675"/>
            <a:ext cx="10515600" cy="476250"/>
          </a:xfrm>
        </p:spPr>
        <p:txBody>
          <a:bodyPr/>
          <a:lstStyle>
            <a:lvl1pPr marL="0" indent="0" algn="ctr">
              <a:buNone/>
              <a:defRPr/>
            </a:lvl1pPr>
          </a:lstStyle>
          <a:p>
            <a:pPr lvl="0"/>
            <a:r>
              <a:rPr lang="en-US"/>
              <a:t>Click to edit Master text styles</a:t>
            </a:r>
          </a:p>
        </p:txBody>
      </p:sp>
      <p:pic>
        <p:nvPicPr>
          <p:cNvPr id="6" name="Picture 5" descr="A blue and yellow circle with white text&#10;&#10;Description automatically generated">
            <a:extLst>
              <a:ext uri="{FF2B5EF4-FFF2-40B4-BE49-F238E27FC236}">
                <a16:creationId xmlns:a16="http://schemas.microsoft.com/office/drawing/2014/main" id="{EC105679-9F08-8DA6-659A-F88FBFDFFC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14433" y="4959627"/>
            <a:ext cx="979008" cy="979008"/>
          </a:xfrm>
          <a:prstGeom prst="rect">
            <a:avLst/>
          </a:prstGeom>
        </p:spPr>
      </p:pic>
    </p:spTree>
    <p:extLst>
      <p:ext uri="{BB962C8B-B14F-4D97-AF65-F5344CB8AC3E}">
        <p14:creationId xmlns:p14="http://schemas.microsoft.com/office/powerpoint/2010/main" val="322815733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15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hasCustomPrompt="1"/>
          </p:nvPr>
        </p:nvSpPr>
        <p:spPr>
          <a:xfrm>
            <a:off x="838200" y="1825626"/>
            <a:ext cx="1963615" cy="392522"/>
          </a:xfrm>
        </p:spPr>
        <p:txBody>
          <a:bodyPr>
            <a:normAutofit/>
          </a:bodyPr>
          <a:lstStyle>
            <a:lvl1pPr marL="0" indent="0">
              <a:buNone/>
              <a:defRPr sz="2200"/>
            </a:lvl1pPr>
          </a:lstStyle>
          <a:p>
            <a:pPr lvl="0"/>
            <a:r>
              <a:rPr lang="en-US"/>
              <a:t>Title</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010661" y="1825626"/>
            <a:ext cx="8343139" cy="411264"/>
          </a:xfrm>
        </p:spPr>
        <p:txBody>
          <a:bodyPr>
            <a:normAutofit/>
          </a:bodyPr>
          <a:lstStyle>
            <a:lvl1pPr marL="0" indent="0">
              <a:buNone/>
              <a:defRPr sz="2200"/>
            </a:lvl1pPr>
          </a:lstStyle>
          <a:p>
            <a:pPr lvl="0"/>
            <a:r>
              <a:rPr lang="en-US"/>
              <a:t>Click to edit Master text styles</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9659"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16A8E8C8-A59D-3052-82ED-8C2130580D24}"/>
              </a:ext>
            </a:extLst>
          </p:cNvPr>
          <p:cNvSpPr>
            <a:spLocks noGrp="1"/>
          </p:cNvSpPr>
          <p:nvPr>
            <p:ph sz="half" idx="13" hasCustomPrompt="1"/>
          </p:nvPr>
        </p:nvSpPr>
        <p:spPr>
          <a:xfrm>
            <a:off x="838200" y="2355415"/>
            <a:ext cx="1963615" cy="392522"/>
          </a:xfrm>
        </p:spPr>
        <p:txBody>
          <a:bodyPr>
            <a:normAutofit/>
          </a:bodyPr>
          <a:lstStyle>
            <a:lvl1pPr marL="0" indent="0">
              <a:buNone/>
              <a:defRPr sz="2200"/>
            </a:lvl1pPr>
          </a:lstStyle>
          <a:p>
            <a:pPr lvl="0"/>
            <a:r>
              <a:rPr lang="en-US"/>
              <a:t>Title</a:t>
            </a:r>
          </a:p>
        </p:txBody>
      </p:sp>
      <p:sp>
        <p:nvSpPr>
          <p:cNvPr id="14" name="Content Placeholder 2">
            <a:extLst>
              <a:ext uri="{FF2B5EF4-FFF2-40B4-BE49-F238E27FC236}">
                <a16:creationId xmlns:a16="http://schemas.microsoft.com/office/drawing/2014/main" id="{64AEA849-50C0-B408-93D4-0029725736FF}"/>
              </a:ext>
            </a:extLst>
          </p:cNvPr>
          <p:cNvSpPr>
            <a:spLocks noGrp="1"/>
          </p:cNvSpPr>
          <p:nvPr>
            <p:ph sz="half" idx="14" hasCustomPrompt="1"/>
          </p:nvPr>
        </p:nvSpPr>
        <p:spPr>
          <a:xfrm>
            <a:off x="838199" y="2894380"/>
            <a:ext cx="1963615" cy="500743"/>
          </a:xfrm>
        </p:spPr>
        <p:txBody>
          <a:bodyPr>
            <a:normAutofit/>
          </a:bodyPr>
          <a:lstStyle>
            <a:lvl1pPr marL="0" indent="0">
              <a:buNone/>
              <a:defRPr sz="2200"/>
            </a:lvl1pPr>
          </a:lstStyle>
          <a:p>
            <a:pPr lvl="0"/>
            <a:r>
              <a:rPr lang="en-US"/>
              <a:t>Title</a:t>
            </a:r>
          </a:p>
        </p:txBody>
      </p:sp>
      <p:sp>
        <p:nvSpPr>
          <p:cNvPr id="15" name="Content Placeholder 2">
            <a:extLst>
              <a:ext uri="{FF2B5EF4-FFF2-40B4-BE49-F238E27FC236}">
                <a16:creationId xmlns:a16="http://schemas.microsoft.com/office/drawing/2014/main" id="{4BD77775-D4F9-407D-D724-17211D5D8195}"/>
              </a:ext>
            </a:extLst>
          </p:cNvPr>
          <p:cNvSpPr>
            <a:spLocks noGrp="1"/>
          </p:cNvSpPr>
          <p:nvPr>
            <p:ph sz="half" idx="15" hasCustomPrompt="1"/>
          </p:nvPr>
        </p:nvSpPr>
        <p:spPr>
          <a:xfrm>
            <a:off x="838198" y="3466347"/>
            <a:ext cx="1963615" cy="402865"/>
          </a:xfrm>
        </p:spPr>
        <p:txBody>
          <a:bodyPr/>
          <a:lstStyle>
            <a:lvl1pPr marL="0" indent="0">
              <a:buNone/>
              <a:defRPr sz="2200" b="0"/>
            </a:lvl1pPr>
          </a:lstStyle>
          <a:p>
            <a:pPr lvl="0"/>
            <a:r>
              <a:rPr lang="en-US"/>
              <a:t>Title</a:t>
            </a:r>
          </a:p>
        </p:txBody>
      </p:sp>
      <p:sp>
        <p:nvSpPr>
          <p:cNvPr id="16" name="Content Placeholder 2">
            <a:extLst>
              <a:ext uri="{FF2B5EF4-FFF2-40B4-BE49-F238E27FC236}">
                <a16:creationId xmlns:a16="http://schemas.microsoft.com/office/drawing/2014/main" id="{90E3CF73-4345-50F1-17DF-C6BA43670D0D}"/>
              </a:ext>
            </a:extLst>
          </p:cNvPr>
          <p:cNvSpPr>
            <a:spLocks noGrp="1"/>
          </p:cNvSpPr>
          <p:nvPr>
            <p:ph sz="half" idx="16" hasCustomPrompt="1"/>
          </p:nvPr>
        </p:nvSpPr>
        <p:spPr>
          <a:xfrm>
            <a:off x="838198" y="3967637"/>
            <a:ext cx="1963615" cy="465417"/>
          </a:xfrm>
        </p:spPr>
        <p:txBody>
          <a:bodyPr/>
          <a:lstStyle>
            <a:lvl1pPr marL="0" indent="0">
              <a:buNone/>
              <a:defRPr sz="2200"/>
            </a:lvl1pPr>
          </a:lstStyle>
          <a:p>
            <a:pPr lvl="0"/>
            <a:r>
              <a:rPr lang="en-US"/>
              <a:t>Title</a:t>
            </a:r>
          </a:p>
        </p:txBody>
      </p:sp>
      <p:sp>
        <p:nvSpPr>
          <p:cNvPr id="17" name="Content Placeholder 2">
            <a:extLst>
              <a:ext uri="{FF2B5EF4-FFF2-40B4-BE49-F238E27FC236}">
                <a16:creationId xmlns:a16="http://schemas.microsoft.com/office/drawing/2014/main" id="{BE79E00F-F09C-3CE4-E3D3-CBBB2841F245}"/>
              </a:ext>
            </a:extLst>
          </p:cNvPr>
          <p:cNvSpPr>
            <a:spLocks noGrp="1"/>
          </p:cNvSpPr>
          <p:nvPr>
            <p:ph sz="half" idx="17" hasCustomPrompt="1"/>
          </p:nvPr>
        </p:nvSpPr>
        <p:spPr>
          <a:xfrm>
            <a:off x="829403" y="4541995"/>
            <a:ext cx="1963615" cy="465417"/>
          </a:xfrm>
        </p:spPr>
        <p:txBody>
          <a:bodyPr/>
          <a:lstStyle>
            <a:lvl1pPr marL="0" indent="0">
              <a:buNone/>
              <a:defRPr sz="2200"/>
            </a:lvl1pPr>
          </a:lstStyle>
          <a:p>
            <a:pPr lvl="0"/>
            <a:r>
              <a:rPr lang="en-US"/>
              <a:t>Title</a:t>
            </a:r>
          </a:p>
        </p:txBody>
      </p:sp>
      <p:sp>
        <p:nvSpPr>
          <p:cNvPr id="18" name="Content Placeholder 2">
            <a:extLst>
              <a:ext uri="{FF2B5EF4-FFF2-40B4-BE49-F238E27FC236}">
                <a16:creationId xmlns:a16="http://schemas.microsoft.com/office/drawing/2014/main" id="{B2702E37-570C-7009-B1D6-1903AC9D9FFB}"/>
              </a:ext>
            </a:extLst>
          </p:cNvPr>
          <p:cNvSpPr>
            <a:spLocks noGrp="1"/>
          </p:cNvSpPr>
          <p:nvPr>
            <p:ph sz="half" idx="18" hasCustomPrompt="1"/>
          </p:nvPr>
        </p:nvSpPr>
        <p:spPr>
          <a:xfrm>
            <a:off x="838197" y="5089820"/>
            <a:ext cx="1963615" cy="465417"/>
          </a:xfrm>
        </p:spPr>
        <p:txBody>
          <a:bodyPr/>
          <a:lstStyle>
            <a:lvl1pPr marL="0" indent="0">
              <a:buNone/>
              <a:defRPr sz="2200"/>
            </a:lvl1pPr>
          </a:lstStyle>
          <a:p>
            <a:pPr lvl="0"/>
            <a:r>
              <a:rPr lang="en-US"/>
              <a:t>Title</a:t>
            </a:r>
          </a:p>
        </p:txBody>
      </p:sp>
      <p:sp>
        <p:nvSpPr>
          <p:cNvPr id="19" name="Content Placeholder 2">
            <a:extLst>
              <a:ext uri="{FF2B5EF4-FFF2-40B4-BE49-F238E27FC236}">
                <a16:creationId xmlns:a16="http://schemas.microsoft.com/office/drawing/2014/main" id="{7859A654-78DD-C8DB-C7E0-06809ADFF532}"/>
              </a:ext>
            </a:extLst>
          </p:cNvPr>
          <p:cNvSpPr>
            <a:spLocks noGrp="1"/>
          </p:cNvSpPr>
          <p:nvPr>
            <p:ph sz="half" idx="19" hasCustomPrompt="1"/>
          </p:nvPr>
        </p:nvSpPr>
        <p:spPr>
          <a:xfrm>
            <a:off x="838197" y="5628789"/>
            <a:ext cx="1963615" cy="465417"/>
          </a:xfrm>
        </p:spPr>
        <p:txBody>
          <a:bodyPr/>
          <a:lstStyle>
            <a:lvl1pPr marL="0" indent="0">
              <a:buNone/>
              <a:defRPr sz="2200"/>
            </a:lvl1pPr>
          </a:lstStyle>
          <a:p>
            <a:pPr lvl="0"/>
            <a:r>
              <a:rPr lang="en-US"/>
              <a:t>Title</a:t>
            </a:r>
          </a:p>
        </p:txBody>
      </p:sp>
      <p:sp>
        <p:nvSpPr>
          <p:cNvPr id="20" name="Content Placeholder 3">
            <a:extLst>
              <a:ext uri="{FF2B5EF4-FFF2-40B4-BE49-F238E27FC236}">
                <a16:creationId xmlns:a16="http://schemas.microsoft.com/office/drawing/2014/main" id="{DD7992D7-3B56-0042-555C-1E04C4CA3C37}"/>
              </a:ext>
            </a:extLst>
          </p:cNvPr>
          <p:cNvSpPr>
            <a:spLocks noGrp="1"/>
          </p:cNvSpPr>
          <p:nvPr>
            <p:ph sz="half" idx="20"/>
          </p:nvPr>
        </p:nvSpPr>
        <p:spPr>
          <a:xfrm>
            <a:off x="3010661" y="2329029"/>
            <a:ext cx="8343139" cy="411264"/>
          </a:xfrm>
        </p:spPr>
        <p:txBody>
          <a:bodyPr>
            <a:normAutofit/>
          </a:bodyPr>
          <a:lstStyle>
            <a:lvl1pPr marL="0" indent="0">
              <a:buNone/>
              <a:defRPr sz="2200"/>
            </a:lvl1pPr>
          </a:lstStyle>
          <a:p>
            <a:pPr lvl="0"/>
            <a:r>
              <a:rPr lang="en-US"/>
              <a:t>Click to edit Master text styles</a:t>
            </a:r>
          </a:p>
        </p:txBody>
      </p:sp>
      <p:sp>
        <p:nvSpPr>
          <p:cNvPr id="21" name="Content Placeholder 3">
            <a:extLst>
              <a:ext uri="{FF2B5EF4-FFF2-40B4-BE49-F238E27FC236}">
                <a16:creationId xmlns:a16="http://schemas.microsoft.com/office/drawing/2014/main" id="{6D988478-1D67-FF90-A123-37A5A8DE29B0}"/>
              </a:ext>
            </a:extLst>
          </p:cNvPr>
          <p:cNvSpPr>
            <a:spLocks noGrp="1"/>
          </p:cNvSpPr>
          <p:nvPr>
            <p:ph sz="half" idx="21"/>
          </p:nvPr>
        </p:nvSpPr>
        <p:spPr>
          <a:xfrm>
            <a:off x="2995295" y="2894380"/>
            <a:ext cx="8343139" cy="411264"/>
          </a:xfrm>
        </p:spPr>
        <p:txBody>
          <a:bodyPr>
            <a:normAutofit/>
          </a:bodyPr>
          <a:lstStyle>
            <a:lvl1pPr marL="0" indent="0">
              <a:buNone/>
              <a:defRPr sz="2200"/>
            </a:lvl1pPr>
          </a:lstStyle>
          <a:p>
            <a:pPr lvl="0"/>
            <a:r>
              <a:rPr lang="en-US"/>
              <a:t>Click to edit Master text styles</a:t>
            </a:r>
          </a:p>
        </p:txBody>
      </p:sp>
      <p:sp>
        <p:nvSpPr>
          <p:cNvPr id="22" name="Content Placeholder 3">
            <a:extLst>
              <a:ext uri="{FF2B5EF4-FFF2-40B4-BE49-F238E27FC236}">
                <a16:creationId xmlns:a16="http://schemas.microsoft.com/office/drawing/2014/main" id="{3C4F53B8-A5ED-FC6E-8A72-D6107C0299D1}"/>
              </a:ext>
            </a:extLst>
          </p:cNvPr>
          <p:cNvSpPr>
            <a:spLocks noGrp="1"/>
          </p:cNvSpPr>
          <p:nvPr>
            <p:ph sz="half" idx="22"/>
          </p:nvPr>
        </p:nvSpPr>
        <p:spPr>
          <a:xfrm>
            <a:off x="2995295" y="3466347"/>
            <a:ext cx="8343139" cy="411264"/>
          </a:xfrm>
        </p:spPr>
        <p:txBody>
          <a:bodyPr>
            <a:normAutofit/>
          </a:bodyPr>
          <a:lstStyle>
            <a:lvl1pPr marL="0" indent="0">
              <a:buNone/>
              <a:defRPr sz="2200"/>
            </a:lvl1pPr>
          </a:lstStyle>
          <a:p>
            <a:pPr lvl="0"/>
            <a:r>
              <a:rPr lang="en-US"/>
              <a:t>Click to edit Master text styles</a:t>
            </a:r>
          </a:p>
        </p:txBody>
      </p:sp>
      <p:sp>
        <p:nvSpPr>
          <p:cNvPr id="23" name="Content Placeholder 3">
            <a:extLst>
              <a:ext uri="{FF2B5EF4-FFF2-40B4-BE49-F238E27FC236}">
                <a16:creationId xmlns:a16="http://schemas.microsoft.com/office/drawing/2014/main" id="{45E8100D-80C1-B096-5B7A-80730DD40A94}"/>
              </a:ext>
            </a:extLst>
          </p:cNvPr>
          <p:cNvSpPr>
            <a:spLocks noGrp="1"/>
          </p:cNvSpPr>
          <p:nvPr>
            <p:ph sz="half" idx="23"/>
          </p:nvPr>
        </p:nvSpPr>
        <p:spPr>
          <a:xfrm>
            <a:off x="2995294" y="3963134"/>
            <a:ext cx="8343139" cy="411264"/>
          </a:xfrm>
        </p:spPr>
        <p:txBody>
          <a:bodyPr>
            <a:normAutofit/>
          </a:bodyPr>
          <a:lstStyle>
            <a:lvl1pPr marL="0" indent="0">
              <a:buNone/>
              <a:defRPr sz="2200"/>
            </a:lvl1pPr>
          </a:lstStyle>
          <a:p>
            <a:pPr lvl="0"/>
            <a:r>
              <a:rPr lang="en-US"/>
              <a:t>Click to edit Master text styles</a:t>
            </a:r>
          </a:p>
        </p:txBody>
      </p:sp>
      <p:sp>
        <p:nvSpPr>
          <p:cNvPr id="24" name="Content Placeholder 3">
            <a:extLst>
              <a:ext uri="{FF2B5EF4-FFF2-40B4-BE49-F238E27FC236}">
                <a16:creationId xmlns:a16="http://schemas.microsoft.com/office/drawing/2014/main" id="{C506B2BF-EDEF-684E-BFA6-355962720108}"/>
              </a:ext>
            </a:extLst>
          </p:cNvPr>
          <p:cNvSpPr>
            <a:spLocks noGrp="1"/>
          </p:cNvSpPr>
          <p:nvPr>
            <p:ph sz="half" idx="24"/>
          </p:nvPr>
        </p:nvSpPr>
        <p:spPr>
          <a:xfrm>
            <a:off x="2995293" y="4539029"/>
            <a:ext cx="8343139" cy="411264"/>
          </a:xfrm>
        </p:spPr>
        <p:txBody>
          <a:bodyPr>
            <a:normAutofit/>
          </a:bodyPr>
          <a:lstStyle>
            <a:lvl1pPr marL="0" indent="0">
              <a:buNone/>
              <a:defRPr sz="2200"/>
            </a:lvl1pPr>
          </a:lstStyle>
          <a:p>
            <a:pPr lvl="0"/>
            <a:r>
              <a:rPr lang="en-US"/>
              <a:t>Click to edit Master text styles</a:t>
            </a:r>
          </a:p>
        </p:txBody>
      </p:sp>
      <p:sp>
        <p:nvSpPr>
          <p:cNvPr id="25" name="Content Placeholder 3">
            <a:extLst>
              <a:ext uri="{FF2B5EF4-FFF2-40B4-BE49-F238E27FC236}">
                <a16:creationId xmlns:a16="http://schemas.microsoft.com/office/drawing/2014/main" id="{48D4D098-5F57-925E-56BA-5EE55D90946A}"/>
              </a:ext>
            </a:extLst>
          </p:cNvPr>
          <p:cNvSpPr>
            <a:spLocks noGrp="1"/>
          </p:cNvSpPr>
          <p:nvPr>
            <p:ph sz="half" idx="25"/>
          </p:nvPr>
        </p:nvSpPr>
        <p:spPr>
          <a:xfrm>
            <a:off x="2995293" y="5082494"/>
            <a:ext cx="8343139" cy="411264"/>
          </a:xfrm>
        </p:spPr>
        <p:txBody>
          <a:bodyPr>
            <a:normAutofit/>
          </a:bodyPr>
          <a:lstStyle>
            <a:lvl1pPr marL="0" indent="0">
              <a:buNone/>
              <a:defRPr sz="2200"/>
            </a:lvl1pPr>
          </a:lstStyle>
          <a:p>
            <a:pPr lvl="0"/>
            <a:r>
              <a:rPr lang="en-US"/>
              <a:t>Click to edit Master text styles</a:t>
            </a:r>
          </a:p>
        </p:txBody>
      </p:sp>
      <p:sp>
        <p:nvSpPr>
          <p:cNvPr id="26" name="Content Placeholder 3">
            <a:extLst>
              <a:ext uri="{FF2B5EF4-FFF2-40B4-BE49-F238E27FC236}">
                <a16:creationId xmlns:a16="http://schemas.microsoft.com/office/drawing/2014/main" id="{6CFE2660-A5A0-9E10-E7A6-AA4AD2335DA1}"/>
              </a:ext>
            </a:extLst>
          </p:cNvPr>
          <p:cNvSpPr>
            <a:spLocks noGrp="1"/>
          </p:cNvSpPr>
          <p:nvPr>
            <p:ph sz="half" idx="26"/>
          </p:nvPr>
        </p:nvSpPr>
        <p:spPr>
          <a:xfrm>
            <a:off x="2995292" y="5632845"/>
            <a:ext cx="8343139" cy="411264"/>
          </a:xfrm>
        </p:spPr>
        <p:txBody>
          <a:bodyPr>
            <a:normAutofit/>
          </a:bodyPr>
          <a:lstStyle>
            <a:lvl1pPr marL="0" indent="0">
              <a:buNone/>
              <a:defRPr sz="2200"/>
            </a:lvl1pPr>
          </a:lstStyle>
          <a:p>
            <a:pPr lvl="0"/>
            <a:r>
              <a:rPr lang="en-US"/>
              <a:t>Click to edit Master text styles</a:t>
            </a:r>
          </a:p>
        </p:txBody>
      </p:sp>
    </p:spTree>
    <p:extLst>
      <p:ext uri="{BB962C8B-B14F-4D97-AF65-F5344CB8AC3E}">
        <p14:creationId xmlns:p14="http://schemas.microsoft.com/office/powerpoint/2010/main" val="140580765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2_Columns">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650788" y="2232453"/>
            <a:ext cx="2580503" cy="380238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2" name="Content Placeholder 2">
            <a:extLst>
              <a:ext uri="{FF2B5EF4-FFF2-40B4-BE49-F238E27FC236}">
                <a16:creationId xmlns:a16="http://schemas.microsoft.com/office/drawing/2014/main" id="{434C0678-F71F-6818-FA4B-F05C8B456FD3}"/>
              </a:ext>
            </a:extLst>
          </p:cNvPr>
          <p:cNvSpPr>
            <a:spLocks noGrp="1"/>
          </p:cNvSpPr>
          <p:nvPr>
            <p:ph idx="13"/>
          </p:nvPr>
        </p:nvSpPr>
        <p:spPr>
          <a:xfrm>
            <a:off x="3383691" y="2232452"/>
            <a:ext cx="2580503" cy="380387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B5329397-B11E-C35F-F201-B5A1165B1AA3}"/>
              </a:ext>
            </a:extLst>
          </p:cNvPr>
          <p:cNvSpPr>
            <a:spLocks noGrp="1"/>
          </p:cNvSpPr>
          <p:nvPr>
            <p:ph idx="14"/>
          </p:nvPr>
        </p:nvSpPr>
        <p:spPr>
          <a:xfrm>
            <a:off x="6040394" y="2232452"/>
            <a:ext cx="2580503" cy="380602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04885F35-AEFC-6526-6D2E-1482DB69AE4F}"/>
              </a:ext>
            </a:extLst>
          </p:cNvPr>
          <p:cNvSpPr>
            <a:spLocks noGrp="1"/>
          </p:cNvSpPr>
          <p:nvPr>
            <p:ph idx="15"/>
          </p:nvPr>
        </p:nvSpPr>
        <p:spPr>
          <a:xfrm>
            <a:off x="8773297" y="2232451"/>
            <a:ext cx="2580503" cy="380838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D9F6E93B-BED8-D408-26E6-A37A188EEA0C}"/>
              </a:ext>
            </a:extLst>
          </p:cNvPr>
          <p:cNvSpPr>
            <a:spLocks noGrp="1"/>
          </p:cNvSpPr>
          <p:nvPr>
            <p:ph type="body" sz="quarter" idx="16" hasCustomPrompt="1"/>
          </p:nvPr>
        </p:nvSpPr>
        <p:spPr>
          <a:xfrm>
            <a:off x="1136650" y="733425"/>
            <a:ext cx="9983788" cy="641350"/>
          </a:xfrm>
        </p:spPr>
        <p:txBody>
          <a:bodyPr>
            <a:noAutofit/>
          </a:bodyPr>
          <a:lstStyle>
            <a:lvl1pPr marL="0" indent="0">
              <a:buNone/>
              <a:defRPr sz="4400" b="0">
                <a:solidFill>
                  <a:schemeClr val="bg1"/>
                </a:solidFill>
                <a:latin typeface="Montserrat" panose="00000500000000000000" pitchFamily="2" charset="0"/>
              </a:defRPr>
            </a:lvl1pPr>
          </a:lstStyle>
          <a:p>
            <a:pPr lvl="0"/>
            <a:r>
              <a:rPr lang="en-US"/>
              <a:t>Title</a:t>
            </a:r>
          </a:p>
        </p:txBody>
      </p:sp>
      <p:sp>
        <p:nvSpPr>
          <p:cNvPr id="13" name="Text Placeholder 12">
            <a:extLst>
              <a:ext uri="{FF2B5EF4-FFF2-40B4-BE49-F238E27FC236}">
                <a16:creationId xmlns:a16="http://schemas.microsoft.com/office/drawing/2014/main" id="{C32A581D-1406-27C8-CF5E-E422C012E306}"/>
              </a:ext>
            </a:extLst>
          </p:cNvPr>
          <p:cNvSpPr>
            <a:spLocks noGrp="1"/>
          </p:cNvSpPr>
          <p:nvPr>
            <p:ph type="body" sz="quarter" idx="17" hasCustomPrompt="1"/>
          </p:nvPr>
        </p:nvSpPr>
        <p:spPr>
          <a:xfrm>
            <a:off x="650875" y="1692275"/>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4" name="Text Placeholder 12">
            <a:extLst>
              <a:ext uri="{FF2B5EF4-FFF2-40B4-BE49-F238E27FC236}">
                <a16:creationId xmlns:a16="http://schemas.microsoft.com/office/drawing/2014/main" id="{31220C22-B8AC-D9A8-5C85-58D24326DB3E}"/>
              </a:ext>
            </a:extLst>
          </p:cNvPr>
          <p:cNvSpPr>
            <a:spLocks noGrp="1"/>
          </p:cNvSpPr>
          <p:nvPr>
            <p:ph type="body" sz="quarter" idx="18" hasCustomPrompt="1"/>
          </p:nvPr>
        </p:nvSpPr>
        <p:spPr>
          <a:xfrm>
            <a:off x="3346042" y="1687047"/>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5" name="Text Placeholder 12">
            <a:extLst>
              <a:ext uri="{FF2B5EF4-FFF2-40B4-BE49-F238E27FC236}">
                <a16:creationId xmlns:a16="http://schemas.microsoft.com/office/drawing/2014/main" id="{221D8910-8AD0-34DC-B3FC-F29AFC8B16D6}"/>
              </a:ext>
            </a:extLst>
          </p:cNvPr>
          <p:cNvSpPr>
            <a:spLocks noGrp="1"/>
          </p:cNvSpPr>
          <p:nvPr>
            <p:ph type="body" sz="quarter" idx="19" hasCustomPrompt="1"/>
          </p:nvPr>
        </p:nvSpPr>
        <p:spPr>
          <a:xfrm>
            <a:off x="6041209" y="1683838"/>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6" name="Text Placeholder 12">
            <a:extLst>
              <a:ext uri="{FF2B5EF4-FFF2-40B4-BE49-F238E27FC236}">
                <a16:creationId xmlns:a16="http://schemas.microsoft.com/office/drawing/2014/main" id="{CEFEE437-EB0E-51F6-500A-273FA1C3E18E}"/>
              </a:ext>
            </a:extLst>
          </p:cNvPr>
          <p:cNvSpPr>
            <a:spLocks noGrp="1"/>
          </p:cNvSpPr>
          <p:nvPr>
            <p:ph type="body" sz="quarter" idx="20" hasCustomPrompt="1"/>
          </p:nvPr>
        </p:nvSpPr>
        <p:spPr>
          <a:xfrm>
            <a:off x="8773297" y="1695746"/>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7" name="Content Placeholder 2">
            <a:extLst>
              <a:ext uri="{FF2B5EF4-FFF2-40B4-BE49-F238E27FC236}">
                <a16:creationId xmlns:a16="http://schemas.microsoft.com/office/drawing/2014/main" id="{BF939C90-2F57-872D-FB9D-744150B8F4BB}"/>
              </a:ext>
            </a:extLst>
          </p:cNvPr>
          <p:cNvSpPr>
            <a:spLocks noGrp="1"/>
          </p:cNvSpPr>
          <p:nvPr>
            <p:ph idx="21"/>
          </p:nvPr>
        </p:nvSpPr>
        <p:spPr>
          <a:xfrm>
            <a:off x="3459891" y="5658990"/>
            <a:ext cx="2580503" cy="1044147"/>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pic>
        <p:nvPicPr>
          <p:cNvPr id="11" name="Picture 10">
            <a:extLst>
              <a:ext uri="{FF2B5EF4-FFF2-40B4-BE49-F238E27FC236}">
                <a16:creationId xmlns:a16="http://schemas.microsoft.com/office/drawing/2014/main" id="{D4254480-A2E1-16AC-149A-7095946ABE4A}"/>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23277582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pic>
        <p:nvPicPr>
          <p:cNvPr id="12" name="Picture 11" descr="Diagram&#10;&#10;Description automatically generated">
            <a:extLst>
              <a:ext uri="{FF2B5EF4-FFF2-40B4-BE49-F238E27FC236}">
                <a16:creationId xmlns:a16="http://schemas.microsoft.com/office/drawing/2014/main" id="{60A50D4A-DDE8-EC08-A614-062E705A54F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E5F6A95-E30F-26F7-8740-FC1BD55A67B4}"/>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12414552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6511886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9624224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501171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2548812" cy="3994932"/>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502025" y="1821650"/>
            <a:ext cx="2593975" cy="3994932"/>
          </a:xfrm>
        </p:spPr>
        <p:txBody>
          <a:bodyPr/>
          <a:lstStyle/>
          <a:p>
            <a:pPr lvl="0"/>
            <a:r>
              <a:rPr lang="en-US"/>
              <a:t>Click to edit Master text styles</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4645" y="0"/>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A10736-B560-5BCE-0108-EB17226D7CE8}"/>
              </a:ext>
            </a:extLst>
          </p:cNvPr>
          <p:cNvSpPr/>
          <p:nvPr userDrawn="1"/>
        </p:nvSpPr>
        <p:spPr>
          <a:xfrm>
            <a:off x="3004993" y="6279357"/>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21D38E16-C205-9B0F-F7CB-B719F3BE18E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29936" y="5938051"/>
            <a:ext cx="806029" cy="806029"/>
          </a:xfrm>
          <a:prstGeom prst="rect">
            <a:avLst/>
          </a:prstGeom>
        </p:spPr>
      </p:pic>
      <p:sp>
        <p:nvSpPr>
          <p:cNvPr id="16" name="Text Placeholder 15">
            <a:extLst>
              <a:ext uri="{FF2B5EF4-FFF2-40B4-BE49-F238E27FC236}">
                <a16:creationId xmlns:a16="http://schemas.microsoft.com/office/drawing/2014/main" id="{F24B4105-EB3B-10C2-4FB1-C39C8470BAD4}"/>
              </a:ext>
            </a:extLst>
          </p:cNvPr>
          <p:cNvSpPr>
            <a:spLocks noGrp="1"/>
          </p:cNvSpPr>
          <p:nvPr>
            <p:ph type="body" sz="quarter" idx="13"/>
          </p:nvPr>
        </p:nvSpPr>
        <p:spPr>
          <a:xfrm>
            <a:off x="6221509" y="1820863"/>
            <a:ext cx="2519362" cy="3995737"/>
          </a:xfrm>
        </p:spPr>
        <p:txBody>
          <a:bodyPr/>
          <a:lstStyle/>
          <a:p>
            <a:pPr lvl="0"/>
            <a:r>
              <a:rPr lang="en-US"/>
              <a:t>Click to edit Master text styles</a:t>
            </a:r>
          </a:p>
        </p:txBody>
      </p:sp>
      <p:sp>
        <p:nvSpPr>
          <p:cNvPr id="17" name="Text Placeholder 15">
            <a:extLst>
              <a:ext uri="{FF2B5EF4-FFF2-40B4-BE49-F238E27FC236}">
                <a16:creationId xmlns:a16="http://schemas.microsoft.com/office/drawing/2014/main" id="{98D670A2-B38C-2CE3-47E5-AA8AFE4A435D}"/>
              </a:ext>
            </a:extLst>
          </p:cNvPr>
          <p:cNvSpPr>
            <a:spLocks noGrp="1"/>
          </p:cNvSpPr>
          <p:nvPr>
            <p:ph type="body" sz="quarter" idx="14"/>
          </p:nvPr>
        </p:nvSpPr>
        <p:spPr>
          <a:xfrm>
            <a:off x="8866380" y="1849357"/>
            <a:ext cx="2519362" cy="3995737"/>
          </a:xfrm>
        </p:spPr>
        <p:txBody>
          <a:bodyPr/>
          <a:lstStyle/>
          <a:p>
            <a:pPr lvl="0"/>
            <a:r>
              <a:rPr lang="en-US"/>
              <a:t>Click to edit Master text styles</a:t>
            </a:r>
          </a:p>
        </p:txBody>
      </p:sp>
    </p:spTree>
    <p:extLst>
      <p:ext uri="{BB962C8B-B14F-4D97-AF65-F5344CB8AC3E}">
        <p14:creationId xmlns:p14="http://schemas.microsoft.com/office/powerpoint/2010/main" val="18591617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8440061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Tree>
    <p:extLst>
      <p:ext uri="{BB962C8B-B14F-4D97-AF65-F5344CB8AC3E}">
        <p14:creationId xmlns:p14="http://schemas.microsoft.com/office/powerpoint/2010/main" val="9351432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Discussion</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0" y="10797"/>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26862703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Title page with a close-up of two hands shaking as a greeting and shows the Safal Partners' logo and Center of Excellence Seal.">
            <a:extLst>
              <a:ext uri="{FF2B5EF4-FFF2-40B4-BE49-F238E27FC236}">
                <a16:creationId xmlns:a16="http://schemas.microsoft.com/office/drawing/2014/main" id="{AE0F94A1-B65A-6C4E-FAFB-D9161CDF47B3}"/>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2" name="Slide Number Placeholder 5">
            <a:extLst>
              <a:ext uri="{FF2B5EF4-FFF2-40B4-BE49-F238E27FC236}">
                <a16:creationId xmlns:a16="http://schemas.microsoft.com/office/drawing/2014/main" id="{B9537B62-BC4A-88B2-D566-37D7DFEE130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41971355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
        <p:nvSpPr>
          <p:cNvPr id="11" name="Text Placeholder 10">
            <a:extLst>
              <a:ext uri="{FF2B5EF4-FFF2-40B4-BE49-F238E27FC236}">
                <a16:creationId xmlns:a16="http://schemas.microsoft.com/office/drawing/2014/main" id="{31F95869-0A80-FC41-DC98-0316448C7C17}"/>
              </a:ext>
            </a:extLst>
          </p:cNvPr>
          <p:cNvSpPr>
            <a:spLocks noGrp="1"/>
          </p:cNvSpPr>
          <p:nvPr>
            <p:ph type="body" sz="quarter" idx="14" hasCustomPrompt="1"/>
          </p:nvPr>
        </p:nvSpPr>
        <p:spPr>
          <a:xfrm>
            <a:off x="3040703" y="2909887"/>
            <a:ext cx="6576420" cy="268288"/>
          </a:xfrm>
        </p:spPr>
        <p:txBody>
          <a:bodyPr>
            <a:noAutofit/>
          </a:bodyPr>
          <a:lstStyle>
            <a:lvl1pPr>
              <a:defRPr>
                <a:solidFill>
                  <a:schemeClr val="bg1"/>
                </a:solidFill>
              </a:defRPr>
            </a:lvl1pPr>
            <a:lvl2pPr marL="457200" indent="0">
              <a:buNone/>
              <a:defRPr sz="1800" i="1">
                <a:solidFill>
                  <a:schemeClr val="bg1"/>
                </a:solidFill>
                <a:latin typeface="Montserrat" panose="00000500000000000000" pitchFamily="2" charset="0"/>
              </a:defRPr>
            </a:lvl2pPr>
          </a:lstStyle>
          <a:p>
            <a:pPr lvl="1"/>
            <a:r>
              <a:rPr lang="en-US" i="1"/>
              <a:t>Subtitle goes in this space under the headline/title</a:t>
            </a:r>
            <a:endParaRPr lang="en-US"/>
          </a:p>
        </p:txBody>
      </p:sp>
    </p:spTree>
    <p:extLst>
      <p:ext uri="{BB962C8B-B14F-4D97-AF65-F5344CB8AC3E}">
        <p14:creationId xmlns:p14="http://schemas.microsoft.com/office/powerpoint/2010/main" val="2052313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32357992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37163219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536" y="-4997"/>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E33D113A-AA66-171E-E580-3FD771077F02}"/>
              </a:ext>
            </a:extLst>
          </p:cNvPr>
          <p:cNvSpPr>
            <a:spLocks noGrp="1"/>
          </p:cNvSpPr>
          <p:nvPr>
            <p:ph type="body" sz="quarter" idx="13"/>
          </p:nvPr>
        </p:nvSpPr>
        <p:spPr>
          <a:xfrm>
            <a:off x="9502775" y="111125"/>
            <a:ext cx="2349500" cy="355600"/>
          </a:xfrm>
        </p:spPr>
        <p:txBody>
          <a:bodyPr/>
          <a:lstStyle/>
          <a:p>
            <a:pPr lvl="0"/>
            <a:r>
              <a:rPr lang="en-US"/>
              <a:t>Click to</a:t>
            </a:r>
          </a:p>
        </p:txBody>
      </p:sp>
    </p:spTree>
    <p:extLst>
      <p:ext uri="{BB962C8B-B14F-4D97-AF65-F5344CB8AC3E}">
        <p14:creationId xmlns:p14="http://schemas.microsoft.com/office/powerpoint/2010/main" val="2966662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18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16854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Break Slid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12700" y="2326425"/>
            <a:ext cx="12192000" cy="1670665"/>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a:xfrm>
            <a:off x="852055" y="2498975"/>
            <a:ext cx="10515600" cy="1325563"/>
          </a:xfrm>
        </p:spPr>
        <p:txBody>
          <a:bodyPr/>
          <a:lstStyle>
            <a:lvl1pPr algn="ct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1" y="4149681"/>
            <a:ext cx="5181600" cy="25717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86055" y="4149681"/>
            <a:ext cx="5181600" cy="25237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9265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4468386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21055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3177" y="0"/>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Receive</a:t>
            </a:r>
            <a:r>
              <a:rPr lang="en-US" sz="2800">
                <a:latin typeface="Montserrat" panose="00000500000000000000" pitchFamily="2" charset="0"/>
              </a:rPr>
              <a:t> no-cost expert TA,  </a:t>
            </a:r>
            <a:br>
              <a:rPr lang="en-US" sz="2800">
                <a:latin typeface="Montserrat" panose="00000500000000000000" pitchFamily="2" charset="0"/>
              </a:rPr>
            </a:br>
            <a:r>
              <a:rPr lang="en-US" sz="280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Network </a:t>
            </a:r>
            <a:r>
              <a:rPr lang="en-US" sz="2800">
                <a:latin typeface="Montserrat" panose="00000500000000000000" pitchFamily="2" charset="0"/>
              </a:rPr>
              <a:t>with potential </a:t>
            </a:r>
            <a:br>
              <a:rPr lang="en-US" sz="2800">
                <a:latin typeface="Montserrat" panose="00000500000000000000" pitchFamily="2" charset="0"/>
              </a:rPr>
            </a:br>
            <a:r>
              <a:rPr lang="en-US" sz="280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Be </a:t>
            </a:r>
            <a:r>
              <a:rPr lang="en-US" sz="2800">
                <a:latin typeface="Montserrat" panose="00000500000000000000" pitchFamily="2" charset="0"/>
              </a:rPr>
              <a:t>nationally recognized for </a:t>
            </a:r>
            <a:br>
              <a:rPr lang="en-US" sz="2800">
                <a:latin typeface="Montserrat" panose="00000500000000000000" pitchFamily="2" charset="0"/>
              </a:rPr>
            </a:br>
            <a:r>
              <a:rPr lang="en-US" sz="2800">
                <a:latin typeface="Montserrat" panose="00000500000000000000" pitchFamily="2" charset="0"/>
              </a:rPr>
              <a:t>your work</a:t>
            </a:r>
            <a:endParaRPr lang="en-US" sz="2800">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22171132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Answers </a:t>
            </a:r>
            <a:r>
              <a:rPr lang="en-US" sz="2800" b="0">
                <a:solidFill>
                  <a:schemeClr val="tx1"/>
                </a:solidFill>
                <a:latin typeface="Montserrat" panose="00000500000000000000" pitchFamily="2" charset="0"/>
              </a:rPr>
              <a:t>to building strategic partnerships to expand RA</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Solutions </a:t>
            </a:r>
            <a:r>
              <a:rPr lang="en-US" sz="2800" b="0">
                <a:solidFill>
                  <a:schemeClr val="tx1"/>
                </a:solidFill>
                <a:latin typeface="Montserrat" panose="00000500000000000000" pitchFamily="2" charset="0"/>
              </a:rPr>
              <a:t>to effectively build a sustainable RA program</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Align </a:t>
            </a:r>
            <a:r>
              <a:rPr lang="en-US" sz="2800">
                <a:solidFill>
                  <a:schemeClr val="tx1"/>
                </a:solidFill>
                <a:latin typeface="Montserrat" panose="00000500000000000000" pitchFamily="2" charset="0"/>
              </a:rPr>
              <a:t>with your local workforce and/or education systems</a:t>
            </a:r>
            <a:endParaRPr lang="en-US" sz="2800">
              <a:solidFill>
                <a:schemeClr val="tx1"/>
              </a:solidFill>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266705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0" y="2"/>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screen">
            <a:alphaModFix amt="50000"/>
            <a:extLst>
              <a:ext uri="{28A0092B-C50C-407E-A947-70E740481C1C}">
                <a14:useLocalDpi xmlns:a14="http://schemas.microsoft.com/office/drawing/2010/main"/>
              </a:ext>
            </a:extLst>
          </a:blip>
          <a:srcRect/>
          <a:stretch/>
        </p:blipFill>
        <p:spPr>
          <a:xfrm>
            <a:off x="1398050" y="1718086"/>
            <a:ext cx="9100768" cy="4422345"/>
          </a:xfrm>
          <a:prstGeom prst="ellipse">
            <a:avLst/>
          </a:prstGeom>
          <a:ln>
            <a:noFill/>
          </a:ln>
          <a:effectLst>
            <a:softEdge rad="112500"/>
          </a:effectLst>
        </p:spPr>
      </p:pic>
    </p:spTree>
    <p:extLst>
      <p:ext uri="{BB962C8B-B14F-4D97-AF65-F5344CB8AC3E}">
        <p14:creationId xmlns:p14="http://schemas.microsoft.com/office/powerpoint/2010/main" val="2118278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8200" y="2998157"/>
            <a:ext cx="10515600" cy="1325563"/>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Tree>
    <p:extLst>
      <p:ext uri="{BB962C8B-B14F-4D97-AF65-F5344CB8AC3E}">
        <p14:creationId xmlns:p14="http://schemas.microsoft.com/office/powerpoint/2010/main" val="31649653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Title page with a close-up of two hands shaking as a greeting and shows the Safal Partners' logo and Center of Excellence Seal.">
            <a:extLst>
              <a:ext uri="{FF2B5EF4-FFF2-40B4-BE49-F238E27FC236}">
                <a16:creationId xmlns:a16="http://schemas.microsoft.com/office/drawing/2014/main" id="{AE0F94A1-B65A-6C4E-FAFB-D9161CDF47B3}"/>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2" name="Slide Number Placeholder 5">
            <a:extLst>
              <a:ext uri="{FF2B5EF4-FFF2-40B4-BE49-F238E27FC236}">
                <a16:creationId xmlns:a16="http://schemas.microsoft.com/office/drawing/2014/main" id="{3E881E40-8CC0-3153-E393-0BB08BE84102}"/>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3496762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a:stretch>
            <a:fillRect/>
          </a:stretch>
        </p:blipFill>
        <p:spPr>
          <a:xfrm>
            <a:off x="6562"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8659496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187335FC-695C-4DDC-6CA1-2CB03F797B3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pic>
        <p:nvPicPr>
          <p:cNvPr id="4" name="Picture 3" descr="Diagram&#10;&#10;Description automatically generated">
            <a:extLst>
              <a:ext uri="{FF2B5EF4-FFF2-40B4-BE49-F238E27FC236}">
                <a16:creationId xmlns:a16="http://schemas.microsoft.com/office/drawing/2014/main" id="{BB10F397-0198-31FD-72FB-5ECC5CAF5DF4}"/>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BD2927B1-44B5-DAEC-F0BE-3BA4F296AF75}"/>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75569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7" descr="Decorative image of peole in bubbles/circles in front of a background showing a large city. Includes Safal Partners' logo and Center of Excellence seal.">
            <a:extLst>
              <a:ext uri="{FF2B5EF4-FFF2-40B4-BE49-F238E27FC236}">
                <a16:creationId xmlns:a16="http://schemas.microsoft.com/office/drawing/2014/main" id="{422936FA-FBF0-FCC6-594E-35150B7EEBAD}"/>
              </a:ext>
            </a:extLst>
          </p:cNvPr>
          <p:cNvPicPr>
            <a:picLocks noChangeAspect="1"/>
          </p:cNvPicPr>
          <p:nvPr userDrawn="1"/>
        </p:nvPicPr>
        <p:blipFill>
          <a:blip r:embed="rId2"/>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5B0CB87-15DF-9EFE-851F-B01B16B57B2D}"/>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1877669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Title page with a close-up of two hands shaking as a greeting and shows the Safal Partners' logo and Center of Excellence Seal.">
            <a:extLst>
              <a:ext uri="{FF2B5EF4-FFF2-40B4-BE49-F238E27FC236}">
                <a16:creationId xmlns:a16="http://schemas.microsoft.com/office/drawing/2014/main" id="{AE0F94A1-B65A-6C4E-FAFB-D9161CDF47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Slide Number Placeholder 5">
            <a:extLst>
              <a:ext uri="{FF2B5EF4-FFF2-40B4-BE49-F238E27FC236}">
                <a16:creationId xmlns:a16="http://schemas.microsoft.com/office/drawing/2014/main" id="{F73A80D1-A083-3EF9-D9DD-EE449CE390D0}"/>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4123390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Content Placeholder 2">
            <a:extLst>
              <a:ext uri="{FF2B5EF4-FFF2-40B4-BE49-F238E27FC236}">
                <a16:creationId xmlns:a16="http://schemas.microsoft.com/office/drawing/2014/main" id="{403BE24C-E8F3-8D97-C473-9B2D303AB6EE}"/>
              </a:ext>
            </a:extLst>
          </p:cNvPr>
          <p:cNvSpPr>
            <a:spLocks noGrp="1"/>
          </p:cNvSpPr>
          <p:nvPr>
            <p:ph sz="half" idx="13"/>
          </p:nvPr>
        </p:nvSpPr>
        <p:spPr>
          <a:xfrm>
            <a:off x="3444481"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8DBED0CB-73B8-F41F-E91A-4FC01CEBB924}"/>
              </a:ext>
            </a:extLst>
          </p:cNvPr>
          <p:cNvSpPr>
            <a:spLocks noGrp="1"/>
          </p:cNvSpPr>
          <p:nvPr>
            <p:ph sz="half" idx="14"/>
          </p:nvPr>
        </p:nvSpPr>
        <p:spPr>
          <a:xfrm>
            <a:off x="6096000" y="1825623"/>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D836752B-3A10-F8F4-CD86-4C8843662473}"/>
              </a:ext>
            </a:extLst>
          </p:cNvPr>
          <p:cNvSpPr>
            <a:spLocks noGrp="1"/>
          </p:cNvSpPr>
          <p:nvPr>
            <p:ph sz="half" idx="15"/>
          </p:nvPr>
        </p:nvSpPr>
        <p:spPr>
          <a:xfrm>
            <a:off x="8840514" y="1827995"/>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88064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6350" y="2549489"/>
            <a:ext cx="12192000" cy="1758693"/>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6354"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1545021" y="2856691"/>
            <a:ext cx="8935895" cy="1040545"/>
          </a:xfrm>
        </p:spPr>
        <p:txBody>
          <a:bodyPr>
            <a:normAutofit/>
          </a:bodyPr>
          <a:lstStyle>
            <a:lvl1pPr marL="0" indent="0" algn="ctr">
              <a:buNone/>
              <a:defRPr sz="4400">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6474922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9DE61610-F43E-A95F-6A12-CFCDA518C6FD}"/>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pic>
        <p:nvPicPr>
          <p:cNvPr id="4" name="Picture 3" descr="Diagram&#10;&#10;Description automatically generated">
            <a:extLst>
              <a:ext uri="{FF2B5EF4-FFF2-40B4-BE49-F238E27FC236}">
                <a16:creationId xmlns:a16="http://schemas.microsoft.com/office/drawing/2014/main" id="{4CABAB1A-E076-874D-80B6-9F044DB69063}"/>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55C65980-7A06-CF20-C6CF-6BF923851D96}"/>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66363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7_Large Title">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1142994"/>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0"/>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4860471"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
        <p:nvSpPr>
          <p:cNvPr id="7" name="Text Placeholder 6">
            <a:extLst>
              <a:ext uri="{FF2B5EF4-FFF2-40B4-BE49-F238E27FC236}">
                <a16:creationId xmlns:a16="http://schemas.microsoft.com/office/drawing/2014/main" id="{523AB1EC-499C-9069-1418-41DE96AE9265}"/>
              </a:ext>
            </a:extLst>
          </p:cNvPr>
          <p:cNvSpPr>
            <a:spLocks noGrp="1"/>
          </p:cNvSpPr>
          <p:nvPr>
            <p:ph type="body" sz="quarter" idx="10"/>
          </p:nvPr>
        </p:nvSpPr>
        <p:spPr>
          <a:xfrm>
            <a:off x="6096000" y="1836738"/>
            <a:ext cx="5195888" cy="4335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29536B7C-8F05-AC9E-7CAB-23369A2CCD52}"/>
              </a:ext>
            </a:extLst>
          </p:cNvPr>
          <p:cNvSpPr txBox="1"/>
          <p:nvPr userDrawn="1"/>
        </p:nvSpPr>
        <p:spPr>
          <a:xfrm>
            <a:off x="9238004" y="162370"/>
            <a:ext cx="2512463"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8372973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7" name="Picture 6" descr="A blue and yellow circle with white text&#10;&#10;Description automatically generated">
            <a:extLst>
              <a:ext uri="{FF2B5EF4-FFF2-40B4-BE49-F238E27FC236}">
                <a16:creationId xmlns:a16="http://schemas.microsoft.com/office/drawing/2014/main" id="{6CA56659-0295-DC49-5CAB-0410A6B632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39842" y="3597734"/>
            <a:ext cx="1244526" cy="1244526"/>
          </a:xfrm>
          <a:prstGeom prst="rect">
            <a:avLst/>
          </a:prstGeom>
        </p:spPr>
      </p:pic>
    </p:spTree>
    <p:extLst>
      <p:ext uri="{BB962C8B-B14F-4D97-AF65-F5344CB8AC3E}">
        <p14:creationId xmlns:p14="http://schemas.microsoft.com/office/powerpoint/2010/main" val="22896088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1" name="Rectangle 10">
            <a:extLst>
              <a:ext uri="{FF2B5EF4-FFF2-40B4-BE49-F238E27FC236}">
                <a16:creationId xmlns:a16="http://schemas.microsoft.com/office/drawing/2014/main" id="{C6537D83-2E8D-746E-1B83-A0534E0CF6A4}"/>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yellow circle with white text&#10;&#10;Description automatically generated">
            <a:extLst>
              <a:ext uri="{FF2B5EF4-FFF2-40B4-BE49-F238E27FC236}">
                <a16:creationId xmlns:a16="http://schemas.microsoft.com/office/drawing/2014/main" id="{3A268A44-CF5D-2927-65B7-E21C91D4B0B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33143721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6" name="Picture 5" descr="A blue and yellow circle with white text&#10;&#10;Description automatically generated">
            <a:extLst>
              <a:ext uri="{FF2B5EF4-FFF2-40B4-BE49-F238E27FC236}">
                <a16:creationId xmlns:a16="http://schemas.microsoft.com/office/drawing/2014/main" id="{093A28BB-A271-7744-61DA-E65AAC78B8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91738" y="4846716"/>
            <a:ext cx="1243584" cy="1243584"/>
          </a:xfrm>
          <a:prstGeom prst="rect">
            <a:avLst/>
          </a:prstGeom>
        </p:spPr>
      </p:pic>
    </p:spTree>
    <p:extLst>
      <p:ext uri="{BB962C8B-B14F-4D97-AF65-F5344CB8AC3E}">
        <p14:creationId xmlns:p14="http://schemas.microsoft.com/office/powerpoint/2010/main" val="42652426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2548812" cy="1838549"/>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502025" y="1821650"/>
            <a:ext cx="2593975" cy="1838549"/>
          </a:xfrm>
        </p:spPr>
        <p:txBody>
          <a:bodyPr/>
          <a:lstStyle/>
          <a:p>
            <a:pPr lvl="0"/>
            <a:r>
              <a:rPr lang="en-US"/>
              <a:t>Click to edit Master text styles</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A10736-B560-5BCE-0108-EB17226D7CE8}"/>
              </a:ext>
            </a:extLst>
          </p:cNvPr>
          <p:cNvSpPr/>
          <p:nvPr userDrawn="1"/>
        </p:nvSpPr>
        <p:spPr>
          <a:xfrm>
            <a:off x="3004993" y="6279357"/>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21D38E16-C205-9B0F-F7CB-B719F3BE18E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29936" y="5938051"/>
            <a:ext cx="806029" cy="806029"/>
          </a:xfrm>
          <a:prstGeom prst="rect">
            <a:avLst/>
          </a:prstGeom>
        </p:spPr>
      </p:pic>
      <p:sp>
        <p:nvSpPr>
          <p:cNvPr id="16" name="Text Placeholder 15">
            <a:extLst>
              <a:ext uri="{FF2B5EF4-FFF2-40B4-BE49-F238E27FC236}">
                <a16:creationId xmlns:a16="http://schemas.microsoft.com/office/drawing/2014/main" id="{F24B4105-EB3B-10C2-4FB1-C39C8470BAD4}"/>
              </a:ext>
            </a:extLst>
          </p:cNvPr>
          <p:cNvSpPr>
            <a:spLocks noGrp="1"/>
          </p:cNvSpPr>
          <p:nvPr>
            <p:ph type="body" sz="quarter" idx="13"/>
          </p:nvPr>
        </p:nvSpPr>
        <p:spPr>
          <a:xfrm>
            <a:off x="6221509" y="1820863"/>
            <a:ext cx="2519362" cy="1838549"/>
          </a:xfrm>
        </p:spPr>
        <p:txBody>
          <a:bodyPr/>
          <a:lstStyle/>
          <a:p>
            <a:pPr lvl="0"/>
            <a:r>
              <a:rPr lang="en-US"/>
              <a:t>Click to edit Master text styles</a:t>
            </a:r>
          </a:p>
        </p:txBody>
      </p:sp>
      <p:sp>
        <p:nvSpPr>
          <p:cNvPr id="17" name="Text Placeholder 15">
            <a:extLst>
              <a:ext uri="{FF2B5EF4-FFF2-40B4-BE49-F238E27FC236}">
                <a16:creationId xmlns:a16="http://schemas.microsoft.com/office/drawing/2014/main" id="{98D670A2-B38C-2CE3-47E5-AA8AFE4A435D}"/>
              </a:ext>
            </a:extLst>
          </p:cNvPr>
          <p:cNvSpPr>
            <a:spLocks noGrp="1"/>
          </p:cNvSpPr>
          <p:nvPr>
            <p:ph type="body" sz="quarter" idx="14"/>
          </p:nvPr>
        </p:nvSpPr>
        <p:spPr>
          <a:xfrm>
            <a:off x="8866380" y="1849357"/>
            <a:ext cx="2519362" cy="1838549"/>
          </a:xfrm>
        </p:spPr>
        <p:txBody>
          <a:bodyPr/>
          <a:lstStyle/>
          <a:p>
            <a:pPr lvl="0"/>
            <a:r>
              <a:rPr lang="en-US"/>
              <a:t>Click to edit Master text styles</a:t>
            </a:r>
          </a:p>
        </p:txBody>
      </p:sp>
      <p:sp>
        <p:nvSpPr>
          <p:cNvPr id="5" name="Content Placeholder 2">
            <a:extLst>
              <a:ext uri="{FF2B5EF4-FFF2-40B4-BE49-F238E27FC236}">
                <a16:creationId xmlns:a16="http://schemas.microsoft.com/office/drawing/2014/main" id="{AAB11E2A-7919-B5E0-4495-1031440315AB}"/>
              </a:ext>
            </a:extLst>
          </p:cNvPr>
          <p:cNvSpPr>
            <a:spLocks noGrp="1"/>
          </p:cNvSpPr>
          <p:nvPr>
            <p:ph sz="half" idx="15"/>
          </p:nvPr>
        </p:nvSpPr>
        <p:spPr>
          <a:xfrm>
            <a:off x="827704" y="3947223"/>
            <a:ext cx="2548812" cy="1838549"/>
          </a:xfrm>
        </p:spPr>
        <p:txBody>
          <a:bodyPr/>
          <a:lstStyle/>
          <a:p>
            <a:pPr lvl="0"/>
            <a:r>
              <a:rPr lang="en-US"/>
              <a:t>Click to edit Master text styles</a:t>
            </a:r>
          </a:p>
        </p:txBody>
      </p:sp>
      <p:sp>
        <p:nvSpPr>
          <p:cNvPr id="6" name="Content Placeholder 3">
            <a:extLst>
              <a:ext uri="{FF2B5EF4-FFF2-40B4-BE49-F238E27FC236}">
                <a16:creationId xmlns:a16="http://schemas.microsoft.com/office/drawing/2014/main" id="{B980888E-FE60-C55B-AA2B-DBABF3E7E075}"/>
              </a:ext>
            </a:extLst>
          </p:cNvPr>
          <p:cNvSpPr>
            <a:spLocks noGrp="1"/>
          </p:cNvSpPr>
          <p:nvPr>
            <p:ph sz="half" idx="16"/>
          </p:nvPr>
        </p:nvSpPr>
        <p:spPr>
          <a:xfrm>
            <a:off x="3502025" y="3948269"/>
            <a:ext cx="2593975" cy="1838549"/>
          </a:xfrm>
        </p:spPr>
        <p:txBody>
          <a:bodyPr/>
          <a:lstStyle/>
          <a:p>
            <a:pPr lvl="0"/>
            <a:r>
              <a:rPr lang="en-US"/>
              <a:t>Click to edit Master text styles</a:t>
            </a:r>
          </a:p>
        </p:txBody>
      </p:sp>
      <p:sp>
        <p:nvSpPr>
          <p:cNvPr id="15" name="Text Placeholder 15">
            <a:extLst>
              <a:ext uri="{FF2B5EF4-FFF2-40B4-BE49-F238E27FC236}">
                <a16:creationId xmlns:a16="http://schemas.microsoft.com/office/drawing/2014/main" id="{9031272B-0DDF-6879-0069-9EDF3FB1C5E4}"/>
              </a:ext>
            </a:extLst>
          </p:cNvPr>
          <p:cNvSpPr>
            <a:spLocks noGrp="1"/>
          </p:cNvSpPr>
          <p:nvPr>
            <p:ph type="body" sz="quarter" idx="17"/>
          </p:nvPr>
        </p:nvSpPr>
        <p:spPr>
          <a:xfrm>
            <a:off x="6221509" y="3947223"/>
            <a:ext cx="2519362" cy="1838549"/>
          </a:xfrm>
        </p:spPr>
        <p:txBody>
          <a:bodyPr/>
          <a:lstStyle/>
          <a:p>
            <a:pPr lvl="0"/>
            <a:r>
              <a:rPr lang="en-US"/>
              <a:t>Click to edit Master text styles</a:t>
            </a:r>
          </a:p>
        </p:txBody>
      </p:sp>
      <p:sp>
        <p:nvSpPr>
          <p:cNvPr id="18" name="Text Placeholder 15">
            <a:extLst>
              <a:ext uri="{FF2B5EF4-FFF2-40B4-BE49-F238E27FC236}">
                <a16:creationId xmlns:a16="http://schemas.microsoft.com/office/drawing/2014/main" id="{03BCC3C4-2F24-04B5-8B2F-7013556EACCB}"/>
              </a:ext>
            </a:extLst>
          </p:cNvPr>
          <p:cNvSpPr>
            <a:spLocks noGrp="1"/>
          </p:cNvSpPr>
          <p:nvPr>
            <p:ph type="body" sz="quarter" idx="18"/>
          </p:nvPr>
        </p:nvSpPr>
        <p:spPr>
          <a:xfrm>
            <a:off x="8866380" y="3930212"/>
            <a:ext cx="2519362" cy="1838549"/>
          </a:xfrm>
        </p:spPr>
        <p:txBody>
          <a:bodyPr/>
          <a:lstStyle/>
          <a:p>
            <a:pPr lvl="0"/>
            <a:r>
              <a:rPr lang="en-US"/>
              <a:t>Click to edit Master text styles</a:t>
            </a:r>
          </a:p>
        </p:txBody>
      </p:sp>
      <p:sp>
        <p:nvSpPr>
          <p:cNvPr id="20" name="Text Placeholder 19">
            <a:extLst>
              <a:ext uri="{FF2B5EF4-FFF2-40B4-BE49-F238E27FC236}">
                <a16:creationId xmlns:a16="http://schemas.microsoft.com/office/drawing/2014/main" id="{5D2DD20D-6497-3AFF-0878-09900892D937}"/>
              </a:ext>
            </a:extLst>
          </p:cNvPr>
          <p:cNvSpPr>
            <a:spLocks noGrp="1"/>
          </p:cNvSpPr>
          <p:nvPr>
            <p:ph type="body" sz="quarter" idx="19"/>
          </p:nvPr>
        </p:nvSpPr>
        <p:spPr>
          <a:xfrm>
            <a:off x="8293100" y="109538"/>
            <a:ext cx="3355975" cy="357187"/>
          </a:xfrm>
        </p:spPr>
        <p:txBody>
          <a:bodyPr/>
          <a:lstStyle/>
          <a:p>
            <a:pPr lvl="0"/>
            <a:r>
              <a:rPr lang="en-US"/>
              <a:t>Click to edit</a:t>
            </a:r>
          </a:p>
        </p:txBody>
      </p:sp>
    </p:spTree>
    <p:extLst>
      <p:ext uri="{BB962C8B-B14F-4D97-AF65-F5344CB8AC3E}">
        <p14:creationId xmlns:p14="http://schemas.microsoft.com/office/powerpoint/2010/main" val="7594992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16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TextBox 4">
            <a:extLst>
              <a:ext uri="{FF2B5EF4-FFF2-40B4-BE49-F238E27FC236}">
                <a16:creationId xmlns:a16="http://schemas.microsoft.com/office/drawing/2014/main" id="{F5BC7D7C-07E0-687F-8A94-D2FB5F040717}"/>
              </a:ext>
            </a:extLst>
          </p:cNvPr>
          <p:cNvSpPr txBox="1"/>
          <p:nvPr userDrawn="1"/>
        </p:nvSpPr>
        <p:spPr>
          <a:xfrm>
            <a:off x="9238004" y="162370"/>
            <a:ext cx="2512463"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1884319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Content Placeholder 2">
            <a:extLst>
              <a:ext uri="{FF2B5EF4-FFF2-40B4-BE49-F238E27FC236}">
                <a16:creationId xmlns:a16="http://schemas.microsoft.com/office/drawing/2014/main" id="{403BE24C-E8F3-8D97-C473-9B2D303AB6EE}"/>
              </a:ext>
            </a:extLst>
          </p:cNvPr>
          <p:cNvSpPr>
            <a:spLocks noGrp="1"/>
          </p:cNvSpPr>
          <p:nvPr>
            <p:ph sz="half" idx="13"/>
          </p:nvPr>
        </p:nvSpPr>
        <p:spPr>
          <a:xfrm>
            <a:off x="3444481"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8DBED0CB-73B8-F41F-E91A-4FC01CEBB924}"/>
              </a:ext>
            </a:extLst>
          </p:cNvPr>
          <p:cNvSpPr>
            <a:spLocks noGrp="1"/>
          </p:cNvSpPr>
          <p:nvPr>
            <p:ph sz="half" idx="14"/>
          </p:nvPr>
        </p:nvSpPr>
        <p:spPr>
          <a:xfrm>
            <a:off x="6096000" y="1825623"/>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D836752B-3A10-F8F4-CD86-4C8843662473}"/>
              </a:ext>
            </a:extLst>
          </p:cNvPr>
          <p:cNvSpPr>
            <a:spLocks noGrp="1"/>
          </p:cNvSpPr>
          <p:nvPr>
            <p:ph sz="half" idx="15"/>
          </p:nvPr>
        </p:nvSpPr>
        <p:spPr>
          <a:xfrm>
            <a:off x="8840514" y="1827995"/>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48093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623656" cy="4008439"/>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676" y="-1290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4" name="Content Placeholder 2">
            <a:extLst>
              <a:ext uri="{FF2B5EF4-FFF2-40B4-BE49-F238E27FC236}">
                <a16:creationId xmlns:a16="http://schemas.microsoft.com/office/drawing/2014/main" id="{1F6818A0-D7F2-E347-2986-B7F96CC1231D}"/>
              </a:ext>
            </a:extLst>
          </p:cNvPr>
          <p:cNvSpPr>
            <a:spLocks noGrp="1"/>
          </p:cNvSpPr>
          <p:nvPr>
            <p:ph sz="half" idx="13"/>
          </p:nvPr>
        </p:nvSpPr>
        <p:spPr>
          <a:xfrm>
            <a:off x="2620104" y="1825623"/>
            <a:ext cx="1623656" cy="4008439"/>
          </a:xfrm>
        </p:spPr>
        <p:txBody>
          <a:bodyPr/>
          <a:lstStyle/>
          <a:p>
            <a:pPr lvl="0"/>
            <a:endParaRPr lang="en-US"/>
          </a:p>
        </p:txBody>
      </p:sp>
      <p:sp>
        <p:nvSpPr>
          <p:cNvPr id="11" name="Content Placeholder 2">
            <a:extLst>
              <a:ext uri="{FF2B5EF4-FFF2-40B4-BE49-F238E27FC236}">
                <a16:creationId xmlns:a16="http://schemas.microsoft.com/office/drawing/2014/main" id="{09F08C4A-CE59-DD3B-E5C1-0F9FB09B0009}"/>
              </a:ext>
            </a:extLst>
          </p:cNvPr>
          <p:cNvSpPr>
            <a:spLocks noGrp="1"/>
          </p:cNvSpPr>
          <p:nvPr>
            <p:ph sz="half" idx="14"/>
          </p:nvPr>
        </p:nvSpPr>
        <p:spPr>
          <a:xfrm>
            <a:off x="4472344" y="1828169"/>
            <a:ext cx="1623656" cy="4008439"/>
          </a:xfrm>
        </p:spPr>
        <p:txBody>
          <a:bodyPr/>
          <a:lstStyle/>
          <a:p>
            <a:pPr lvl="0"/>
            <a:endParaRPr lang="en-US"/>
          </a:p>
        </p:txBody>
      </p:sp>
      <p:sp>
        <p:nvSpPr>
          <p:cNvPr id="14" name="Content Placeholder 2">
            <a:extLst>
              <a:ext uri="{FF2B5EF4-FFF2-40B4-BE49-F238E27FC236}">
                <a16:creationId xmlns:a16="http://schemas.microsoft.com/office/drawing/2014/main" id="{A7275C62-7EC8-896E-B6BB-A16430562535}"/>
              </a:ext>
            </a:extLst>
          </p:cNvPr>
          <p:cNvSpPr>
            <a:spLocks noGrp="1"/>
          </p:cNvSpPr>
          <p:nvPr>
            <p:ph sz="half" idx="15"/>
          </p:nvPr>
        </p:nvSpPr>
        <p:spPr>
          <a:xfrm>
            <a:off x="6298206" y="1825622"/>
            <a:ext cx="1623656" cy="4008439"/>
          </a:xfrm>
        </p:spPr>
        <p:txBody>
          <a:bodyPr/>
          <a:lstStyle/>
          <a:p>
            <a:pPr lvl="0"/>
            <a:endParaRPr lang="en-US"/>
          </a:p>
        </p:txBody>
      </p:sp>
      <p:sp>
        <p:nvSpPr>
          <p:cNvPr id="17" name="Content Placeholder 2">
            <a:extLst>
              <a:ext uri="{FF2B5EF4-FFF2-40B4-BE49-F238E27FC236}">
                <a16:creationId xmlns:a16="http://schemas.microsoft.com/office/drawing/2014/main" id="{B85CAEA2-DD8D-CFC5-5902-F7395AD16D5F}"/>
              </a:ext>
            </a:extLst>
          </p:cNvPr>
          <p:cNvSpPr>
            <a:spLocks noGrp="1"/>
          </p:cNvSpPr>
          <p:nvPr>
            <p:ph sz="half" idx="16"/>
          </p:nvPr>
        </p:nvSpPr>
        <p:spPr>
          <a:xfrm>
            <a:off x="8150446" y="1806921"/>
            <a:ext cx="1623656" cy="4008439"/>
          </a:xfrm>
        </p:spPr>
        <p:txBody>
          <a:bodyPr/>
          <a:lstStyle/>
          <a:p>
            <a:pPr lvl="0"/>
            <a:endParaRPr lang="en-US"/>
          </a:p>
        </p:txBody>
      </p:sp>
      <p:sp>
        <p:nvSpPr>
          <p:cNvPr id="18" name="Content Placeholder 2">
            <a:extLst>
              <a:ext uri="{FF2B5EF4-FFF2-40B4-BE49-F238E27FC236}">
                <a16:creationId xmlns:a16="http://schemas.microsoft.com/office/drawing/2014/main" id="{94C714C7-90D7-3DE7-F529-B5F7E205A0E5}"/>
              </a:ext>
            </a:extLst>
          </p:cNvPr>
          <p:cNvSpPr>
            <a:spLocks noGrp="1"/>
          </p:cNvSpPr>
          <p:nvPr>
            <p:ph sz="half" idx="17"/>
          </p:nvPr>
        </p:nvSpPr>
        <p:spPr>
          <a:xfrm>
            <a:off x="9976308" y="1806920"/>
            <a:ext cx="1623656" cy="4008439"/>
          </a:xfrm>
        </p:spPr>
        <p:txBody>
          <a:bodyPr/>
          <a:lstStyle/>
          <a:p>
            <a:pPr lvl="0"/>
            <a:endParaRPr lang="en-US"/>
          </a:p>
        </p:txBody>
      </p:sp>
    </p:spTree>
    <p:extLst>
      <p:ext uri="{BB962C8B-B14F-4D97-AF65-F5344CB8AC3E}">
        <p14:creationId xmlns:p14="http://schemas.microsoft.com/office/powerpoint/2010/main" val="3256046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623656" cy="4008439"/>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676" y="-1290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4" name="Content Placeholder 2">
            <a:extLst>
              <a:ext uri="{FF2B5EF4-FFF2-40B4-BE49-F238E27FC236}">
                <a16:creationId xmlns:a16="http://schemas.microsoft.com/office/drawing/2014/main" id="{1F6818A0-D7F2-E347-2986-B7F96CC1231D}"/>
              </a:ext>
            </a:extLst>
          </p:cNvPr>
          <p:cNvSpPr>
            <a:spLocks noGrp="1"/>
          </p:cNvSpPr>
          <p:nvPr>
            <p:ph sz="half" idx="13"/>
          </p:nvPr>
        </p:nvSpPr>
        <p:spPr>
          <a:xfrm>
            <a:off x="2620104" y="1825623"/>
            <a:ext cx="1623656" cy="4008439"/>
          </a:xfrm>
        </p:spPr>
        <p:txBody>
          <a:bodyPr/>
          <a:lstStyle/>
          <a:p>
            <a:pPr lvl="0"/>
            <a:endParaRPr lang="en-US"/>
          </a:p>
        </p:txBody>
      </p:sp>
      <p:sp>
        <p:nvSpPr>
          <p:cNvPr id="11" name="Content Placeholder 2">
            <a:extLst>
              <a:ext uri="{FF2B5EF4-FFF2-40B4-BE49-F238E27FC236}">
                <a16:creationId xmlns:a16="http://schemas.microsoft.com/office/drawing/2014/main" id="{09F08C4A-CE59-DD3B-E5C1-0F9FB09B0009}"/>
              </a:ext>
            </a:extLst>
          </p:cNvPr>
          <p:cNvSpPr>
            <a:spLocks noGrp="1"/>
          </p:cNvSpPr>
          <p:nvPr>
            <p:ph sz="half" idx="14"/>
          </p:nvPr>
        </p:nvSpPr>
        <p:spPr>
          <a:xfrm>
            <a:off x="4472344" y="1828169"/>
            <a:ext cx="1623656" cy="4008439"/>
          </a:xfrm>
        </p:spPr>
        <p:txBody>
          <a:bodyPr/>
          <a:lstStyle/>
          <a:p>
            <a:pPr lvl="0"/>
            <a:endParaRPr lang="en-US"/>
          </a:p>
        </p:txBody>
      </p:sp>
      <p:sp>
        <p:nvSpPr>
          <p:cNvPr id="14" name="Content Placeholder 2">
            <a:extLst>
              <a:ext uri="{FF2B5EF4-FFF2-40B4-BE49-F238E27FC236}">
                <a16:creationId xmlns:a16="http://schemas.microsoft.com/office/drawing/2014/main" id="{A7275C62-7EC8-896E-B6BB-A16430562535}"/>
              </a:ext>
            </a:extLst>
          </p:cNvPr>
          <p:cNvSpPr>
            <a:spLocks noGrp="1"/>
          </p:cNvSpPr>
          <p:nvPr>
            <p:ph sz="half" idx="15"/>
          </p:nvPr>
        </p:nvSpPr>
        <p:spPr>
          <a:xfrm>
            <a:off x="6298206" y="1825622"/>
            <a:ext cx="1623656" cy="4008439"/>
          </a:xfrm>
        </p:spPr>
        <p:txBody>
          <a:bodyPr/>
          <a:lstStyle/>
          <a:p>
            <a:pPr lvl="0"/>
            <a:endParaRPr lang="en-US"/>
          </a:p>
        </p:txBody>
      </p:sp>
      <p:sp>
        <p:nvSpPr>
          <p:cNvPr id="17" name="Content Placeholder 2">
            <a:extLst>
              <a:ext uri="{FF2B5EF4-FFF2-40B4-BE49-F238E27FC236}">
                <a16:creationId xmlns:a16="http://schemas.microsoft.com/office/drawing/2014/main" id="{B85CAEA2-DD8D-CFC5-5902-F7395AD16D5F}"/>
              </a:ext>
            </a:extLst>
          </p:cNvPr>
          <p:cNvSpPr>
            <a:spLocks noGrp="1"/>
          </p:cNvSpPr>
          <p:nvPr>
            <p:ph sz="half" idx="16"/>
          </p:nvPr>
        </p:nvSpPr>
        <p:spPr>
          <a:xfrm>
            <a:off x="8150446" y="1806921"/>
            <a:ext cx="1623656" cy="4008439"/>
          </a:xfrm>
        </p:spPr>
        <p:txBody>
          <a:bodyPr/>
          <a:lstStyle/>
          <a:p>
            <a:pPr lvl="0"/>
            <a:endParaRPr lang="en-US"/>
          </a:p>
        </p:txBody>
      </p:sp>
      <p:sp>
        <p:nvSpPr>
          <p:cNvPr id="18" name="Content Placeholder 2">
            <a:extLst>
              <a:ext uri="{FF2B5EF4-FFF2-40B4-BE49-F238E27FC236}">
                <a16:creationId xmlns:a16="http://schemas.microsoft.com/office/drawing/2014/main" id="{94C714C7-90D7-3DE7-F529-B5F7E205A0E5}"/>
              </a:ext>
            </a:extLst>
          </p:cNvPr>
          <p:cNvSpPr>
            <a:spLocks noGrp="1"/>
          </p:cNvSpPr>
          <p:nvPr>
            <p:ph sz="half" idx="17"/>
          </p:nvPr>
        </p:nvSpPr>
        <p:spPr>
          <a:xfrm>
            <a:off x="9976308" y="1806920"/>
            <a:ext cx="1623656" cy="4008439"/>
          </a:xfrm>
        </p:spPr>
        <p:txBody>
          <a:bodyPr/>
          <a:lstStyle/>
          <a:p>
            <a:pPr lvl="0"/>
            <a:endParaRPr lang="en-US"/>
          </a:p>
        </p:txBody>
      </p:sp>
    </p:spTree>
    <p:extLst>
      <p:ext uri="{BB962C8B-B14F-4D97-AF65-F5344CB8AC3E}">
        <p14:creationId xmlns:p14="http://schemas.microsoft.com/office/powerpoint/2010/main" val="11304788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7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a:xfrm>
            <a:off x="813319" y="417184"/>
            <a:ext cx="10515600" cy="1325563"/>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0515600" cy="849315"/>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3574"/>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Content Placeholder 2">
            <a:extLst>
              <a:ext uri="{FF2B5EF4-FFF2-40B4-BE49-F238E27FC236}">
                <a16:creationId xmlns:a16="http://schemas.microsoft.com/office/drawing/2014/main" id="{FFF41BEB-F878-492E-D4B3-B907E2CCA577}"/>
              </a:ext>
            </a:extLst>
          </p:cNvPr>
          <p:cNvSpPr>
            <a:spLocks noGrp="1"/>
          </p:cNvSpPr>
          <p:nvPr>
            <p:ph sz="half" idx="13"/>
          </p:nvPr>
        </p:nvSpPr>
        <p:spPr>
          <a:xfrm>
            <a:off x="838200" y="2840693"/>
            <a:ext cx="10515600" cy="849315"/>
          </a:xfrm>
        </p:spPr>
        <p:txBody>
          <a:bodyPr/>
          <a:lstStyle/>
          <a:p>
            <a:pPr lvl="0"/>
            <a:endParaRPr lang="en-US"/>
          </a:p>
        </p:txBody>
      </p:sp>
      <p:sp>
        <p:nvSpPr>
          <p:cNvPr id="6" name="Content Placeholder 2">
            <a:extLst>
              <a:ext uri="{FF2B5EF4-FFF2-40B4-BE49-F238E27FC236}">
                <a16:creationId xmlns:a16="http://schemas.microsoft.com/office/drawing/2014/main" id="{5BDAA652-1FCA-1F57-8D28-44CA7435DC21}"/>
              </a:ext>
            </a:extLst>
          </p:cNvPr>
          <p:cNvSpPr>
            <a:spLocks noGrp="1"/>
          </p:cNvSpPr>
          <p:nvPr>
            <p:ph sz="half" idx="14"/>
          </p:nvPr>
        </p:nvSpPr>
        <p:spPr>
          <a:xfrm>
            <a:off x="838200" y="3837505"/>
            <a:ext cx="10515600" cy="849315"/>
          </a:xfrm>
        </p:spPr>
        <p:txBody>
          <a:bodyPr/>
          <a:lstStyle/>
          <a:p>
            <a:pPr lvl="0"/>
            <a:endParaRPr lang="en-US"/>
          </a:p>
        </p:txBody>
      </p:sp>
      <p:sp>
        <p:nvSpPr>
          <p:cNvPr id="7" name="Content Placeholder 2">
            <a:extLst>
              <a:ext uri="{FF2B5EF4-FFF2-40B4-BE49-F238E27FC236}">
                <a16:creationId xmlns:a16="http://schemas.microsoft.com/office/drawing/2014/main" id="{3A4228F0-16C0-3152-47BA-32B41B224FC0}"/>
              </a:ext>
            </a:extLst>
          </p:cNvPr>
          <p:cNvSpPr>
            <a:spLocks noGrp="1"/>
          </p:cNvSpPr>
          <p:nvPr>
            <p:ph sz="half" idx="15"/>
          </p:nvPr>
        </p:nvSpPr>
        <p:spPr>
          <a:xfrm>
            <a:off x="838200" y="4862798"/>
            <a:ext cx="10515600" cy="849315"/>
          </a:xfrm>
        </p:spPr>
        <p:txBody>
          <a:bodyPr/>
          <a:lstStyle/>
          <a:p>
            <a:pPr lvl="0"/>
            <a:endParaRPr lang="en-US"/>
          </a:p>
        </p:txBody>
      </p:sp>
    </p:spTree>
    <p:extLst>
      <p:ext uri="{BB962C8B-B14F-4D97-AF65-F5344CB8AC3E}">
        <p14:creationId xmlns:p14="http://schemas.microsoft.com/office/powerpoint/2010/main" val="36945882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3" y="2055813"/>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
        <p:nvSpPr>
          <p:cNvPr id="24" name="Rectangle 23">
            <a:extLst>
              <a:ext uri="{FF2B5EF4-FFF2-40B4-BE49-F238E27FC236}">
                <a16:creationId xmlns:a16="http://schemas.microsoft.com/office/drawing/2014/main" id="{4C84095B-9F34-010E-D6F7-B9B8154F81D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blue and yellow circle with white text&#10;&#10;Description automatically generated">
            <a:extLst>
              <a:ext uri="{FF2B5EF4-FFF2-40B4-BE49-F238E27FC236}">
                <a16:creationId xmlns:a16="http://schemas.microsoft.com/office/drawing/2014/main" id="{12175602-6169-FEE5-7592-962830B7F97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12346715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Receive</a:t>
            </a:r>
            <a:r>
              <a:rPr lang="en-US" sz="2800">
                <a:latin typeface="Montserrat" panose="00000500000000000000" pitchFamily="2" charset="0"/>
              </a:rPr>
              <a:t> no-cost expert TA,  </a:t>
            </a:r>
            <a:br>
              <a:rPr lang="en-US" sz="2800">
                <a:latin typeface="Montserrat" panose="00000500000000000000" pitchFamily="2" charset="0"/>
              </a:rPr>
            </a:br>
            <a:r>
              <a:rPr lang="en-US" sz="280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Network </a:t>
            </a:r>
            <a:r>
              <a:rPr lang="en-US" sz="2800">
                <a:latin typeface="Montserrat" panose="00000500000000000000" pitchFamily="2" charset="0"/>
              </a:rPr>
              <a:t>with potential </a:t>
            </a:r>
            <a:br>
              <a:rPr lang="en-US" sz="2800">
                <a:latin typeface="Montserrat" panose="00000500000000000000" pitchFamily="2" charset="0"/>
              </a:rPr>
            </a:br>
            <a:r>
              <a:rPr lang="en-US" sz="280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Be </a:t>
            </a:r>
            <a:r>
              <a:rPr lang="en-US" sz="2800">
                <a:latin typeface="Montserrat" panose="00000500000000000000" pitchFamily="2" charset="0"/>
              </a:rPr>
              <a:t>nationally recognized for </a:t>
            </a:r>
            <a:br>
              <a:rPr lang="en-US" sz="2800">
                <a:latin typeface="Montserrat" panose="00000500000000000000" pitchFamily="2" charset="0"/>
              </a:rPr>
            </a:br>
            <a:r>
              <a:rPr lang="en-US" sz="2800">
                <a:latin typeface="Montserrat" panose="00000500000000000000" pitchFamily="2" charset="0"/>
              </a:rPr>
              <a:t>your work</a:t>
            </a:r>
            <a:endParaRPr lang="en-US" sz="2800">
              <a:latin typeface="Montserrat" panose="00000500000000000000" pitchFamily="2" charset="0"/>
              <a:ea typeface="Raleway"/>
              <a:cs typeface="Raleway"/>
              <a:sym typeface="Raleway"/>
            </a:endParaRPr>
          </a:p>
        </p:txBody>
      </p:sp>
      <p:sp>
        <p:nvSpPr>
          <p:cNvPr id="2" name="Rectangle 1">
            <a:extLst>
              <a:ext uri="{FF2B5EF4-FFF2-40B4-BE49-F238E27FC236}">
                <a16:creationId xmlns:a16="http://schemas.microsoft.com/office/drawing/2014/main" id="{CA47D11A-CCD6-AD10-7F9B-85A02BDD950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A43D0815-0AF7-B31E-A2FB-798F042223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16955784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Answers </a:t>
            </a:r>
            <a:r>
              <a:rPr lang="en-US" sz="2800" b="0">
                <a:solidFill>
                  <a:schemeClr val="tx1"/>
                </a:solidFill>
                <a:latin typeface="Montserrat" panose="00000500000000000000" pitchFamily="2" charset="0"/>
              </a:rPr>
              <a:t>to building strategic partnerships to expand RA</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Solutions </a:t>
            </a:r>
            <a:r>
              <a:rPr lang="en-US" sz="2800" b="0">
                <a:solidFill>
                  <a:schemeClr val="tx1"/>
                </a:solidFill>
                <a:latin typeface="Montserrat" panose="00000500000000000000" pitchFamily="2" charset="0"/>
              </a:rPr>
              <a:t>to effectively build a sustainable RA program</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Align </a:t>
            </a:r>
            <a:r>
              <a:rPr lang="en-US" sz="2800">
                <a:solidFill>
                  <a:schemeClr val="tx1"/>
                </a:solidFill>
                <a:latin typeface="Montserrat" panose="00000500000000000000" pitchFamily="2" charset="0"/>
              </a:rPr>
              <a:t>with your local workforce and/or education systems</a:t>
            </a:r>
            <a:endParaRPr lang="en-US" sz="2800">
              <a:solidFill>
                <a:schemeClr val="tx1"/>
              </a:solidFill>
              <a:latin typeface="Montserrat" panose="00000500000000000000" pitchFamily="2" charset="0"/>
              <a:ea typeface="Raleway"/>
              <a:cs typeface="Raleway"/>
              <a:sym typeface="Raleway"/>
            </a:endParaRPr>
          </a:p>
        </p:txBody>
      </p:sp>
      <p:sp>
        <p:nvSpPr>
          <p:cNvPr id="4" name="Rectangle 3">
            <a:extLst>
              <a:ext uri="{FF2B5EF4-FFF2-40B4-BE49-F238E27FC236}">
                <a16:creationId xmlns:a16="http://schemas.microsoft.com/office/drawing/2014/main" id="{701FACF1-2F47-511F-4E8F-3365B25FCA00}"/>
              </a:ext>
            </a:extLst>
          </p:cNvPr>
          <p:cNvSpPr/>
          <p:nvPr userDrawn="1"/>
        </p:nvSpPr>
        <p:spPr>
          <a:xfrm>
            <a:off x="3785718" y="583109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5A33E3-E7E9-1305-EE40-F5B5CA24AE2A}"/>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FA05F7C5-BA0E-DE7E-A587-C60A370ECFA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TextBox 4">
            <a:extLst>
              <a:ext uri="{FF2B5EF4-FFF2-40B4-BE49-F238E27FC236}">
                <a16:creationId xmlns:a16="http://schemas.microsoft.com/office/drawing/2014/main" id="{B717C274-7B9F-5F68-921C-3273C145A531}"/>
              </a:ext>
            </a:extLst>
          </p:cNvPr>
          <p:cNvSpPr txBox="1"/>
          <p:nvPr userDrawn="1"/>
        </p:nvSpPr>
        <p:spPr>
          <a:xfrm>
            <a:off x="9238004" y="162370"/>
            <a:ext cx="2512463"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4887027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4"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
        <p:nvSpPr>
          <p:cNvPr id="13" name="Rectangle 12">
            <a:extLst>
              <a:ext uri="{FF2B5EF4-FFF2-40B4-BE49-F238E27FC236}">
                <a16:creationId xmlns:a16="http://schemas.microsoft.com/office/drawing/2014/main" id="{A2381B53-52B1-0D90-C8AA-DF893007495E}"/>
              </a:ext>
            </a:extLst>
          </p:cNvPr>
          <p:cNvSpPr/>
          <p:nvPr userDrawn="1"/>
        </p:nvSpPr>
        <p:spPr>
          <a:xfrm>
            <a:off x="2994382" y="6296387"/>
            <a:ext cx="198587" cy="2138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A49F7EB9-F172-6A4A-3A08-3F3D443B4C4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19325" y="5952745"/>
            <a:ext cx="809206" cy="809206"/>
          </a:xfrm>
          <a:prstGeom prst="rect">
            <a:avLst/>
          </a:prstGeom>
        </p:spPr>
      </p:pic>
      <p:sp>
        <p:nvSpPr>
          <p:cNvPr id="8" name="TextBox 7">
            <a:extLst>
              <a:ext uri="{FF2B5EF4-FFF2-40B4-BE49-F238E27FC236}">
                <a16:creationId xmlns:a16="http://schemas.microsoft.com/office/drawing/2014/main" id="{1B125F09-251E-949D-76E9-D2F2E2578052}"/>
              </a:ext>
            </a:extLst>
          </p:cNvPr>
          <p:cNvSpPr txBox="1"/>
          <p:nvPr userDrawn="1"/>
        </p:nvSpPr>
        <p:spPr>
          <a:xfrm>
            <a:off x="9238004" y="162370"/>
            <a:ext cx="2512463"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7187110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CEDA0EA-5BCC-0531-4E1C-00CABC623219}"/>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circle with white text&#10;&#10;Description automatically generated">
            <a:extLst>
              <a:ext uri="{FF2B5EF4-FFF2-40B4-BE49-F238E27FC236}">
                <a16:creationId xmlns:a16="http://schemas.microsoft.com/office/drawing/2014/main" id="{141EC0C0-A01A-4CBE-C85B-588FD76E8C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3321965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2" name="Rectangle 1">
            <a:extLst>
              <a:ext uri="{FF2B5EF4-FFF2-40B4-BE49-F238E27FC236}">
                <a16:creationId xmlns:a16="http://schemas.microsoft.com/office/drawing/2014/main" id="{EED65924-343C-9527-CBB7-E3F5F4CA70D0}"/>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24F748F0-C51A-BEDF-CA10-D4B4C0CDA7A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9929483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2548812" cy="3994932"/>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502025" y="1821650"/>
            <a:ext cx="2593975" cy="3994932"/>
          </a:xfrm>
        </p:spPr>
        <p:txBody>
          <a:bodyPr/>
          <a:lstStyle/>
          <a:p>
            <a:pPr lvl="0"/>
            <a:r>
              <a:rPr lang="en-US"/>
              <a:t>Click to edit Master text styles</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2014" y="0"/>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A10736-B560-5BCE-0108-EB17226D7CE8}"/>
              </a:ext>
            </a:extLst>
          </p:cNvPr>
          <p:cNvSpPr/>
          <p:nvPr userDrawn="1"/>
        </p:nvSpPr>
        <p:spPr>
          <a:xfrm>
            <a:off x="3004993" y="6279357"/>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21D38E16-C205-9B0F-F7CB-B719F3BE18E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17498" y="5938051"/>
            <a:ext cx="806029" cy="806029"/>
          </a:xfrm>
          <a:prstGeom prst="rect">
            <a:avLst/>
          </a:prstGeom>
        </p:spPr>
      </p:pic>
      <p:sp>
        <p:nvSpPr>
          <p:cNvPr id="16" name="Text Placeholder 15">
            <a:extLst>
              <a:ext uri="{FF2B5EF4-FFF2-40B4-BE49-F238E27FC236}">
                <a16:creationId xmlns:a16="http://schemas.microsoft.com/office/drawing/2014/main" id="{F24B4105-EB3B-10C2-4FB1-C39C8470BAD4}"/>
              </a:ext>
            </a:extLst>
          </p:cNvPr>
          <p:cNvSpPr>
            <a:spLocks noGrp="1"/>
          </p:cNvSpPr>
          <p:nvPr>
            <p:ph type="body" sz="quarter" idx="13"/>
          </p:nvPr>
        </p:nvSpPr>
        <p:spPr>
          <a:xfrm>
            <a:off x="6221509" y="1820863"/>
            <a:ext cx="2519362" cy="3995737"/>
          </a:xfrm>
        </p:spPr>
        <p:txBody>
          <a:bodyPr/>
          <a:lstStyle/>
          <a:p>
            <a:pPr lvl="0"/>
            <a:r>
              <a:rPr lang="en-US"/>
              <a:t>Click to edit Master text styles</a:t>
            </a:r>
          </a:p>
        </p:txBody>
      </p:sp>
      <p:sp>
        <p:nvSpPr>
          <p:cNvPr id="17" name="Text Placeholder 15">
            <a:extLst>
              <a:ext uri="{FF2B5EF4-FFF2-40B4-BE49-F238E27FC236}">
                <a16:creationId xmlns:a16="http://schemas.microsoft.com/office/drawing/2014/main" id="{98D670A2-B38C-2CE3-47E5-AA8AFE4A435D}"/>
              </a:ext>
            </a:extLst>
          </p:cNvPr>
          <p:cNvSpPr>
            <a:spLocks noGrp="1"/>
          </p:cNvSpPr>
          <p:nvPr>
            <p:ph type="body" sz="quarter" idx="14"/>
          </p:nvPr>
        </p:nvSpPr>
        <p:spPr>
          <a:xfrm>
            <a:off x="8866380" y="1849357"/>
            <a:ext cx="2519362" cy="3995737"/>
          </a:xfrm>
        </p:spPr>
        <p:txBody>
          <a:bodyPr/>
          <a:lstStyle/>
          <a:p>
            <a:pPr lvl="0"/>
            <a:r>
              <a:rPr lang="en-US"/>
              <a:t>Click to edit Master text styles</a:t>
            </a:r>
          </a:p>
        </p:txBody>
      </p:sp>
    </p:spTree>
    <p:extLst>
      <p:ext uri="{BB962C8B-B14F-4D97-AF65-F5344CB8AC3E}">
        <p14:creationId xmlns:p14="http://schemas.microsoft.com/office/powerpoint/2010/main" val="1572201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2548812" cy="3994932"/>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502025" y="1821650"/>
            <a:ext cx="2593975" cy="3994932"/>
          </a:xfrm>
        </p:spPr>
        <p:txBody>
          <a:bodyPr/>
          <a:lstStyle/>
          <a:p>
            <a:pPr lvl="0"/>
            <a:r>
              <a:rPr lang="en-US"/>
              <a:t>Click to edit Master text styles</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A10736-B560-5BCE-0108-EB17226D7CE8}"/>
              </a:ext>
            </a:extLst>
          </p:cNvPr>
          <p:cNvSpPr/>
          <p:nvPr userDrawn="1"/>
        </p:nvSpPr>
        <p:spPr>
          <a:xfrm>
            <a:off x="3004993" y="6279357"/>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21D38E16-C205-9B0F-F7CB-B719F3BE18E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29936" y="5938051"/>
            <a:ext cx="806029" cy="806029"/>
          </a:xfrm>
          <a:prstGeom prst="rect">
            <a:avLst/>
          </a:prstGeom>
        </p:spPr>
      </p:pic>
      <p:sp>
        <p:nvSpPr>
          <p:cNvPr id="16" name="Text Placeholder 15">
            <a:extLst>
              <a:ext uri="{FF2B5EF4-FFF2-40B4-BE49-F238E27FC236}">
                <a16:creationId xmlns:a16="http://schemas.microsoft.com/office/drawing/2014/main" id="{F24B4105-EB3B-10C2-4FB1-C39C8470BAD4}"/>
              </a:ext>
            </a:extLst>
          </p:cNvPr>
          <p:cNvSpPr>
            <a:spLocks noGrp="1"/>
          </p:cNvSpPr>
          <p:nvPr>
            <p:ph type="body" sz="quarter" idx="13"/>
          </p:nvPr>
        </p:nvSpPr>
        <p:spPr>
          <a:xfrm>
            <a:off x="6221509" y="1820863"/>
            <a:ext cx="2519362" cy="3995737"/>
          </a:xfrm>
        </p:spPr>
        <p:txBody>
          <a:bodyPr/>
          <a:lstStyle/>
          <a:p>
            <a:pPr lvl="0"/>
            <a:r>
              <a:rPr lang="en-US"/>
              <a:t>Click to edit Master text styles</a:t>
            </a:r>
          </a:p>
        </p:txBody>
      </p:sp>
      <p:sp>
        <p:nvSpPr>
          <p:cNvPr id="17" name="Text Placeholder 15">
            <a:extLst>
              <a:ext uri="{FF2B5EF4-FFF2-40B4-BE49-F238E27FC236}">
                <a16:creationId xmlns:a16="http://schemas.microsoft.com/office/drawing/2014/main" id="{98D670A2-B38C-2CE3-47E5-AA8AFE4A435D}"/>
              </a:ext>
            </a:extLst>
          </p:cNvPr>
          <p:cNvSpPr>
            <a:spLocks noGrp="1"/>
          </p:cNvSpPr>
          <p:nvPr>
            <p:ph type="body" sz="quarter" idx="14"/>
          </p:nvPr>
        </p:nvSpPr>
        <p:spPr>
          <a:xfrm>
            <a:off x="8866380" y="1849357"/>
            <a:ext cx="2519362" cy="3995737"/>
          </a:xfrm>
        </p:spPr>
        <p:txBody>
          <a:bodyPr/>
          <a:lstStyle/>
          <a:p>
            <a:pPr lvl="0"/>
            <a:r>
              <a:rPr lang="en-US"/>
              <a:t>Click to edit Master text styles</a:t>
            </a:r>
          </a:p>
        </p:txBody>
      </p:sp>
    </p:spTree>
    <p:extLst>
      <p:ext uri="{BB962C8B-B14F-4D97-AF65-F5344CB8AC3E}">
        <p14:creationId xmlns:p14="http://schemas.microsoft.com/office/powerpoint/2010/main" val="16594164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Receive</a:t>
            </a:r>
            <a:r>
              <a:rPr lang="en-US" sz="2800">
                <a:latin typeface="Montserrat" panose="00000500000000000000" pitchFamily="2" charset="0"/>
              </a:rPr>
              <a:t> no-cost expert TA,  </a:t>
            </a:r>
            <a:br>
              <a:rPr lang="en-US" sz="2800">
                <a:latin typeface="Montserrat" panose="00000500000000000000" pitchFamily="2" charset="0"/>
              </a:rPr>
            </a:br>
            <a:r>
              <a:rPr lang="en-US" sz="280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Network </a:t>
            </a:r>
            <a:r>
              <a:rPr lang="en-US" sz="2800">
                <a:latin typeface="Montserrat" panose="00000500000000000000" pitchFamily="2" charset="0"/>
              </a:rPr>
              <a:t>with potential </a:t>
            </a:r>
            <a:br>
              <a:rPr lang="en-US" sz="2800">
                <a:latin typeface="Montserrat" panose="00000500000000000000" pitchFamily="2" charset="0"/>
              </a:rPr>
            </a:br>
            <a:r>
              <a:rPr lang="en-US" sz="280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Be </a:t>
            </a:r>
            <a:r>
              <a:rPr lang="en-US" sz="2800">
                <a:latin typeface="Montserrat" panose="00000500000000000000" pitchFamily="2" charset="0"/>
              </a:rPr>
              <a:t>nationally recognized for </a:t>
            </a:r>
            <a:br>
              <a:rPr lang="en-US" sz="2800">
                <a:latin typeface="Montserrat" panose="00000500000000000000" pitchFamily="2" charset="0"/>
              </a:rPr>
            </a:br>
            <a:r>
              <a:rPr lang="en-US" sz="2800">
                <a:latin typeface="Montserrat" panose="00000500000000000000" pitchFamily="2" charset="0"/>
              </a:rPr>
              <a:t>your work</a:t>
            </a:r>
            <a:endParaRPr lang="en-US" sz="2800">
              <a:latin typeface="Montserrat" panose="00000500000000000000" pitchFamily="2" charset="0"/>
              <a:ea typeface="Raleway"/>
              <a:cs typeface="Raleway"/>
              <a:sym typeface="Raleway"/>
            </a:endParaRPr>
          </a:p>
        </p:txBody>
      </p:sp>
      <p:sp>
        <p:nvSpPr>
          <p:cNvPr id="2" name="Rectangle 1">
            <a:extLst>
              <a:ext uri="{FF2B5EF4-FFF2-40B4-BE49-F238E27FC236}">
                <a16:creationId xmlns:a16="http://schemas.microsoft.com/office/drawing/2014/main" id="{CA47D11A-CCD6-AD10-7F9B-85A02BDD950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A43D0815-0AF7-B31E-A2FB-798F0422237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3658832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623656" cy="4008439"/>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676" y="-1290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4" name="Content Placeholder 2">
            <a:extLst>
              <a:ext uri="{FF2B5EF4-FFF2-40B4-BE49-F238E27FC236}">
                <a16:creationId xmlns:a16="http://schemas.microsoft.com/office/drawing/2014/main" id="{1F6818A0-D7F2-E347-2986-B7F96CC1231D}"/>
              </a:ext>
            </a:extLst>
          </p:cNvPr>
          <p:cNvSpPr>
            <a:spLocks noGrp="1"/>
          </p:cNvSpPr>
          <p:nvPr>
            <p:ph sz="half" idx="13"/>
          </p:nvPr>
        </p:nvSpPr>
        <p:spPr>
          <a:xfrm>
            <a:off x="2620104" y="1825623"/>
            <a:ext cx="806029" cy="4008439"/>
          </a:xfrm>
        </p:spPr>
        <p:txBody>
          <a:bodyPr/>
          <a:lstStyle/>
          <a:p>
            <a:pPr lvl="0"/>
            <a:endParaRPr lang="en-US"/>
          </a:p>
        </p:txBody>
      </p:sp>
      <p:sp>
        <p:nvSpPr>
          <p:cNvPr id="11" name="Content Placeholder 2">
            <a:extLst>
              <a:ext uri="{FF2B5EF4-FFF2-40B4-BE49-F238E27FC236}">
                <a16:creationId xmlns:a16="http://schemas.microsoft.com/office/drawing/2014/main" id="{09F08C4A-CE59-DD3B-E5C1-0F9FB09B0009}"/>
              </a:ext>
            </a:extLst>
          </p:cNvPr>
          <p:cNvSpPr>
            <a:spLocks noGrp="1"/>
          </p:cNvSpPr>
          <p:nvPr>
            <p:ph sz="half" idx="14"/>
          </p:nvPr>
        </p:nvSpPr>
        <p:spPr>
          <a:xfrm>
            <a:off x="3533035" y="1839118"/>
            <a:ext cx="806029" cy="4008439"/>
          </a:xfrm>
        </p:spPr>
        <p:txBody>
          <a:bodyPr/>
          <a:lstStyle/>
          <a:p>
            <a:pPr lvl="0"/>
            <a:endParaRPr lang="en-US"/>
          </a:p>
        </p:txBody>
      </p:sp>
      <p:sp>
        <p:nvSpPr>
          <p:cNvPr id="14" name="Content Placeholder 2">
            <a:extLst>
              <a:ext uri="{FF2B5EF4-FFF2-40B4-BE49-F238E27FC236}">
                <a16:creationId xmlns:a16="http://schemas.microsoft.com/office/drawing/2014/main" id="{A7275C62-7EC8-896E-B6BB-A16430562535}"/>
              </a:ext>
            </a:extLst>
          </p:cNvPr>
          <p:cNvSpPr>
            <a:spLocks noGrp="1"/>
          </p:cNvSpPr>
          <p:nvPr>
            <p:ph sz="half" idx="15"/>
          </p:nvPr>
        </p:nvSpPr>
        <p:spPr>
          <a:xfrm>
            <a:off x="6298206" y="1825622"/>
            <a:ext cx="668638" cy="4008439"/>
          </a:xfrm>
        </p:spPr>
        <p:txBody>
          <a:bodyPr/>
          <a:lstStyle/>
          <a:p>
            <a:pPr lvl="0"/>
            <a:endParaRPr lang="en-US"/>
          </a:p>
        </p:txBody>
      </p:sp>
      <p:sp>
        <p:nvSpPr>
          <p:cNvPr id="17" name="Content Placeholder 2">
            <a:extLst>
              <a:ext uri="{FF2B5EF4-FFF2-40B4-BE49-F238E27FC236}">
                <a16:creationId xmlns:a16="http://schemas.microsoft.com/office/drawing/2014/main" id="{B85CAEA2-DD8D-CFC5-5902-F7395AD16D5F}"/>
              </a:ext>
            </a:extLst>
          </p:cNvPr>
          <p:cNvSpPr>
            <a:spLocks noGrp="1"/>
          </p:cNvSpPr>
          <p:nvPr>
            <p:ph sz="half" idx="16"/>
          </p:nvPr>
        </p:nvSpPr>
        <p:spPr>
          <a:xfrm>
            <a:off x="9461344" y="1806919"/>
            <a:ext cx="668640" cy="4008439"/>
          </a:xfrm>
        </p:spPr>
        <p:txBody>
          <a:bodyPr/>
          <a:lstStyle/>
          <a:p>
            <a:pPr lvl="0"/>
            <a:endParaRPr lang="en-US"/>
          </a:p>
        </p:txBody>
      </p:sp>
      <p:sp>
        <p:nvSpPr>
          <p:cNvPr id="18" name="Content Placeholder 2">
            <a:extLst>
              <a:ext uri="{FF2B5EF4-FFF2-40B4-BE49-F238E27FC236}">
                <a16:creationId xmlns:a16="http://schemas.microsoft.com/office/drawing/2014/main" id="{94C714C7-90D7-3DE7-F529-B5F7E205A0E5}"/>
              </a:ext>
            </a:extLst>
          </p:cNvPr>
          <p:cNvSpPr>
            <a:spLocks noGrp="1"/>
          </p:cNvSpPr>
          <p:nvPr>
            <p:ph sz="half" idx="17"/>
          </p:nvPr>
        </p:nvSpPr>
        <p:spPr>
          <a:xfrm>
            <a:off x="10931324" y="1806920"/>
            <a:ext cx="668639" cy="4008439"/>
          </a:xfrm>
        </p:spPr>
        <p:txBody>
          <a:bodyPr/>
          <a:lstStyle/>
          <a:p>
            <a:pPr lvl="0"/>
            <a:endParaRPr lang="en-US"/>
          </a:p>
        </p:txBody>
      </p:sp>
      <p:sp>
        <p:nvSpPr>
          <p:cNvPr id="5" name="Content Placeholder 2">
            <a:extLst>
              <a:ext uri="{FF2B5EF4-FFF2-40B4-BE49-F238E27FC236}">
                <a16:creationId xmlns:a16="http://schemas.microsoft.com/office/drawing/2014/main" id="{46D10F79-1969-D1C2-BEB8-0BDBC325C990}"/>
              </a:ext>
            </a:extLst>
          </p:cNvPr>
          <p:cNvSpPr>
            <a:spLocks noGrp="1"/>
          </p:cNvSpPr>
          <p:nvPr>
            <p:ph sz="half" idx="18"/>
          </p:nvPr>
        </p:nvSpPr>
        <p:spPr>
          <a:xfrm>
            <a:off x="4527850" y="1771650"/>
            <a:ext cx="668638" cy="4008439"/>
          </a:xfrm>
        </p:spPr>
        <p:txBody>
          <a:bodyPr/>
          <a:lstStyle/>
          <a:p>
            <a:pPr lvl="0"/>
            <a:endParaRPr lang="en-US"/>
          </a:p>
        </p:txBody>
      </p:sp>
      <p:sp>
        <p:nvSpPr>
          <p:cNvPr id="6" name="Content Placeholder 2">
            <a:extLst>
              <a:ext uri="{FF2B5EF4-FFF2-40B4-BE49-F238E27FC236}">
                <a16:creationId xmlns:a16="http://schemas.microsoft.com/office/drawing/2014/main" id="{274EC311-2E08-4B90-32E7-AB7CF56E63EB}"/>
              </a:ext>
            </a:extLst>
          </p:cNvPr>
          <p:cNvSpPr>
            <a:spLocks noGrp="1"/>
          </p:cNvSpPr>
          <p:nvPr>
            <p:ph sz="half" idx="19"/>
          </p:nvPr>
        </p:nvSpPr>
        <p:spPr>
          <a:xfrm>
            <a:off x="5408207" y="1839117"/>
            <a:ext cx="668638" cy="4008439"/>
          </a:xfrm>
        </p:spPr>
        <p:txBody>
          <a:bodyPr/>
          <a:lstStyle/>
          <a:p>
            <a:pPr lvl="0"/>
            <a:endParaRPr lang="en-US"/>
          </a:p>
        </p:txBody>
      </p:sp>
      <p:sp>
        <p:nvSpPr>
          <p:cNvPr id="7" name="Content Placeholder 2">
            <a:extLst>
              <a:ext uri="{FF2B5EF4-FFF2-40B4-BE49-F238E27FC236}">
                <a16:creationId xmlns:a16="http://schemas.microsoft.com/office/drawing/2014/main" id="{4065E905-4ACF-718B-197A-E0C5741EED35}"/>
              </a:ext>
            </a:extLst>
          </p:cNvPr>
          <p:cNvSpPr>
            <a:spLocks noGrp="1"/>
          </p:cNvSpPr>
          <p:nvPr>
            <p:ph sz="half" idx="20"/>
          </p:nvPr>
        </p:nvSpPr>
        <p:spPr>
          <a:xfrm>
            <a:off x="7048294" y="1825621"/>
            <a:ext cx="668638" cy="4008439"/>
          </a:xfrm>
        </p:spPr>
        <p:txBody>
          <a:bodyPr/>
          <a:lstStyle/>
          <a:p>
            <a:pPr lvl="0"/>
            <a:endParaRPr lang="en-US"/>
          </a:p>
        </p:txBody>
      </p:sp>
      <p:sp>
        <p:nvSpPr>
          <p:cNvPr id="19" name="Content Placeholder 2">
            <a:extLst>
              <a:ext uri="{FF2B5EF4-FFF2-40B4-BE49-F238E27FC236}">
                <a16:creationId xmlns:a16="http://schemas.microsoft.com/office/drawing/2014/main" id="{4FCD6519-B800-BA13-5D47-BFF3CD5C53A4}"/>
              </a:ext>
            </a:extLst>
          </p:cNvPr>
          <p:cNvSpPr>
            <a:spLocks noGrp="1"/>
          </p:cNvSpPr>
          <p:nvPr>
            <p:ph sz="half" idx="21"/>
          </p:nvPr>
        </p:nvSpPr>
        <p:spPr>
          <a:xfrm>
            <a:off x="7879775" y="1806919"/>
            <a:ext cx="668638" cy="4008439"/>
          </a:xfrm>
        </p:spPr>
        <p:txBody>
          <a:bodyPr/>
          <a:lstStyle/>
          <a:p>
            <a:pPr lvl="0"/>
            <a:endParaRPr lang="en-US"/>
          </a:p>
        </p:txBody>
      </p:sp>
      <p:sp>
        <p:nvSpPr>
          <p:cNvPr id="20" name="Content Placeholder 2">
            <a:extLst>
              <a:ext uri="{FF2B5EF4-FFF2-40B4-BE49-F238E27FC236}">
                <a16:creationId xmlns:a16="http://schemas.microsoft.com/office/drawing/2014/main" id="{412ED0ED-53E0-3566-1BB0-1251A37A5DFA}"/>
              </a:ext>
            </a:extLst>
          </p:cNvPr>
          <p:cNvSpPr>
            <a:spLocks noGrp="1"/>
          </p:cNvSpPr>
          <p:nvPr>
            <p:ph sz="half" idx="22"/>
          </p:nvPr>
        </p:nvSpPr>
        <p:spPr>
          <a:xfrm>
            <a:off x="10244005" y="1825620"/>
            <a:ext cx="668638" cy="4008439"/>
          </a:xfrm>
        </p:spPr>
        <p:txBody>
          <a:bodyPr/>
          <a:lstStyle/>
          <a:p>
            <a:pPr lvl="0"/>
            <a:endParaRPr lang="en-US"/>
          </a:p>
        </p:txBody>
      </p:sp>
      <p:sp>
        <p:nvSpPr>
          <p:cNvPr id="21" name="Content Placeholder 2">
            <a:extLst>
              <a:ext uri="{FF2B5EF4-FFF2-40B4-BE49-F238E27FC236}">
                <a16:creationId xmlns:a16="http://schemas.microsoft.com/office/drawing/2014/main" id="{C8839853-EF35-AC1B-C030-5D13AB3BC183}"/>
              </a:ext>
            </a:extLst>
          </p:cNvPr>
          <p:cNvSpPr>
            <a:spLocks noGrp="1"/>
          </p:cNvSpPr>
          <p:nvPr>
            <p:ph sz="half" idx="23"/>
          </p:nvPr>
        </p:nvSpPr>
        <p:spPr>
          <a:xfrm>
            <a:off x="8678685" y="1792271"/>
            <a:ext cx="668638" cy="4008439"/>
          </a:xfrm>
        </p:spPr>
        <p:txBody>
          <a:bodyPr/>
          <a:lstStyle/>
          <a:p>
            <a:pPr lvl="0"/>
            <a:endParaRPr lang="en-US"/>
          </a:p>
        </p:txBody>
      </p:sp>
    </p:spTree>
    <p:extLst>
      <p:ext uri="{BB962C8B-B14F-4D97-AF65-F5344CB8AC3E}">
        <p14:creationId xmlns:p14="http://schemas.microsoft.com/office/powerpoint/2010/main" val="19209342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4"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
        <p:nvSpPr>
          <p:cNvPr id="13" name="Rectangle 12">
            <a:extLst>
              <a:ext uri="{FF2B5EF4-FFF2-40B4-BE49-F238E27FC236}">
                <a16:creationId xmlns:a16="http://schemas.microsoft.com/office/drawing/2014/main" id="{A2381B53-52B1-0D90-C8AA-DF893007495E}"/>
              </a:ext>
            </a:extLst>
          </p:cNvPr>
          <p:cNvSpPr/>
          <p:nvPr userDrawn="1"/>
        </p:nvSpPr>
        <p:spPr>
          <a:xfrm>
            <a:off x="2994382" y="6296387"/>
            <a:ext cx="198587" cy="2138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A49F7EB9-F172-6A4A-3A08-3F3D443B4C4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19325" y="5952745"/>
            <a:ext cx="809206" cy="809206"/>
          </a:xfrm>
          <a:prstGeom prst="rect">
            <a:avLst/>
          </a:prstGeom>
        </p:spPr>
      </p:pic>
    </p:spTree>
    <p:extLst>
      <p:ext uri="{BB962C8B-B14F-4D97-AF65-F5344CB8AC3E}">
        <p14:creationId xmlns:p14="http://schemas.microsoft.com/office/powerpoint/2010/main" val="10588502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CEDA0EA-5BCC-0531-4E1C-00CABC623219}"/>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circle with white text&#10;&#10;Description automatically generated">
            <a:extLst>
              <a:ext uri="{FF2B5EF4-FFF2-40B4-BE49-F238E27FC236}">
                <a16:creationId xmlns:a16="http://schemas.microsoft.com/office/drawing/2014/main" id="{141EC0C0-A01A-4CBE-C85B-588FD76E8C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8" name="Slide Number Placeholder 5">
            <a:extLst>
              <a:ext uri="{FF2B5EF4-FFF2-40B4-BE49-F238E27FC236}">
                <a16:creationId xmlns:a16="http://schemas.microsoft.com/office/drawing/2014/main" id="{1DD9A73E-576D-411F-F7CF-69C337012659}"/>
              </a:ext>
            </a:extLst>
          </p:cNvPr>
          <p:cNvSpPr txBox="1">
            <a:spLocks/>
          </p:cNvSpPr>
          <p:nvPr userDrawn="1"/>
        </p:nvSpPr>
        <p:spPr>
          <a:xfrm>
            <a:off x="8740256" y="6491164"/>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5911009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2" name="Rectangle 1">
            <a:extLst>
              <a:ext uri="{FF2B5EF4-FFF2-40B4-BE49-F238E27FC236}">
                <a16:creationId xmlns:a16="http://schemas.microsoft.com/office/drawing/2014/main" id="{EED65924-343C-9527-CBB7-E3F5F4CA70D0}"/>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24F748F0-C51A-BEDF-CA10-D4B4C0CDA7A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Slide Number Placeholder 5">
            <a:extLst>
              <a:ext uri="{FF2B5EF4-FFF2-40B4-BE49-F238E27FC236}">
                <a16:creationId xmlns:a16="http://schemas.microsoft.com/office/drawing/2014/main" id="{ABD725E6-317E-C8DB-370F-3C966E092487}"/>
              </a:ext>
            </a:extLst>
          </p:cNvPr>
          <p:cNvSpPr txBox="1">
            <a:spLocks/>
          </p:cNvSpPr>
          <p:nvPr userDrawn="1"/>
        </p:nvSpPr>
        <p:spPr>
          <a:xfrm>
            <a:off x="8545941"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5000262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C7887C-6110-7891-CEDD-DEDE13177A59}"/>
              </a:ext>
            </a:extLst>
          </p:cNvPr>
          <p:cNvSpPr/>
          <p:nvPr userDrawn="1"/>
        </p:nvSpPr>
        <p:spPr>
          <a:xfrm>
            <a:off x="2854302" y="6243763"/>
            <a:ext cx="370313" cy="2653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Rectangle 4">
            <a:extLst>
              <a:ext uri="{FF2B5EF4-FFF2-40B4-BE49-F238E27FC236}">
                <a16:creationId xmlns:a16="http://schemas.microsoft.com/office/drawing/2014/main" id="{E53E63A3-D56A-C843-9198-681008A14A18}"/>
              </a:ext>
            </a:extLst>
          </p:cNvPr>
          <p:cNvSpPr/>
          <p:nvPr userDrawn="1"/>
        </p:nvSpPr>
        <p:spPr>
          <a:xfrm>
            <a:off x="2841600" y="6273544"/>
            <a:ext cx="370313" cy="2653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3DE0E83-369D-E377-6197-4B00D6995116}"/>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70346" y="5941891"/>
            <a:ext cx="869112" cy="869112"/>
          </a:xfrm>
          <a:prstGeom prst="rect">
            <a:avLst/>
          </a:prstGeom>
        </p:spPr>
      </p:pic>
    </p:spTree>
    <p:extLst>
      <p:ext uri="{BB962C8B-B14F-4D97-AF65-F5344CB8AC3E}">
        <p14:creationId xmlns:p14="http://schemas.microsoft.com/office/powerpoint/2010/main" val="20447971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Discussion</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0" y="10797"/>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pic>
        <p:nvPicPr>
          <p:cNvPr id="8" name="Picture 7">
            <a:extLst>
              <a:ext uri="{FF2B5EF4-FFF2-40B4-BE49-F238E27FC236}">
                <a16:creationId xmlns:a16="http://schemas.microsoft.com/office/drawing/2014/main" id="{F1E73D9A-C21F-5E99-6218-CFCB2D47BFE4}"/>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33470221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lumns">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650788" y="2232453"/>
            <a:ext cx="2580503" cy="380238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2" name="Content Placeholder 2">
            <a:extLst>
              <a:ext uri="{FF2B5EF4-FFF2-40B4-BE49-F238E27FC236}">
                <a16:creationId xmlns:a16="http://schemas.microsoft.com/office/drawing/2014/main" id="{434C0678-F71F-6818-FA4B-F05C8B456FD3}"/>
              </a:ext>
            </a:extLst>
          </p:cNvPr>
          <p:cNvSpPr>
            <a:spLocks noGrp="1"/>
          </p:cNvSpPr>
          <p:nvPr>
            <p:ph idx="13"/>
          </p:nvPr>
        </p:nvSpPr>
        <p:spPr>
          <a:xfrm>
            <a:off x="3383691" y="2232452"/>
            <a:ext cx="2580503" cy="380387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B5329397-B11E-C35F-F201-B5A1165B1AA3}"/>
              </a:ext>
            </a:extLst>
          </p:cNvPr>
          <p:cNvSpPr>
            <a:spLocks noGrp="1"/>
          </p:cNvSpPr>
          <p:nvPr>
            <p:ph idx="14"/>
          </p:nvPr>
        </p:nvSpPr>
        <p:spPr>
          <a:xfrm>
            <a:off x="6040394" y="2232452"/>
            <a:ext cx="2580503" cy="380602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04885F35-AEFC-6526-6D2E-1482DB69AE4F}"/>
              </a:ext>
            </a:extLst>
          </p:cNvPr>
          <p:cNvSpPr>
            <a:spLocks noGrp="1"/>
          </p:cNvSpPr>
          <p:nvPr>
            <p:ph idx="15"/>
          </p:nvPr>
        </p:nvSpPr>
        <p:spPr>
          <a:xfrm>
            <a:off x="8773297" y="2232451"/>
            <a:ext cx="2580503" cy="380838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D9F6E93B-BED8-D408-26E6-A37A188EEA0C}"/>
              </a:ext>
            </a:extLst>
          </p:cNvPr>
          <p:cNvSpPr>
            <a:spLocks noGrp="1"/>
          </p:cNvSpPr>
          <p:nvPr>
            <p:ph type="body" sz="quarter" idx="16" hasCustomPrompt="1"/>
          </p:nvPr>
        </p:nvSpPr>
        <p:spPr>
          <a:xfrm>
            <a:off x="1136650" y="733425"/>
            <a:ext cx="9983788" cy="641350"/>
          </a:xfrm>
        </p:spPr>
        <p:txBody>
          <a:bodyPr>
            <a:noAutofit/>
          </a:bodyPr>
          <a:lstStyle>
            <a:lvl1pPr marL="0" indent="0">
              <a:buNone/>
              <a:defRPr sz="4400" b="0">
                <a:solidFill>
                  <a:schemeClr val="bg1"/>
                </a:solidFill>
                <a:latin typeface="Montserrat" panose="00000500000000000000" pitchFamily="2" charset="0"/>
              </a:defRPr>
            </a:lvl1pPr>
          </a:lstStyle>
          <a:p>
            <a:pPr lvl="0"/>
            <a:r>
              <a:rPr lang="en-US"/>
              <a:t>Title</a:t>
            </a:r>
          </a:p>
        </p:txBody>
      </p:sp>
      <p:sp>
        <p:nvSpPr>
          <p:cNvPr id="13" name="Text Placeholder 12">
            <a:extLst>
              <a:ext uri="{FF2B5EF4-FFF2-40B4-BE49-F238E27FC236}">
                <a16:creationId xmlns:a16="http://schemas.microsoft.com/office/drawing/2014/main" id="{C32A581D-1406-27C8-CF5E-E422C012E306}"/>
              </a:ext>
            </a:extLst>
          </p:cNvPr>
          <p:cNvSpPr>
            <a:spLocks noGrp="1"/>
          </p:cNvSpPr>
          <p:nvPr>
            <p:ph type="body" sz="quarter" idx="17" hasCustomPrompt="1"/>
          </p:nvPr>
        </p:nvSpPr>
        <p:spPr>
          <a:xfrm>
            <a:off x="650875" y="1692275"/>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4" name="Text Placeholder 12">
            <a:extLst>
              <a:ext uri="{FF2B5EF4-FFF2-40B4-BE49-F238E27FC236}">
                <a16:creationId xmlns:a16="http://schemas.microsoft.com/office/drawing/2014/main" id="{31220C22-B8AC-D9A8-5C85-58D24326DB3E}"/>
              </a:ext>
            </a:extLst>
          </p:cNvPr>
          <p:cNvSpPr>
            <a:spLocks noGrp="1"/>
          </p:cNvSpPr>
          <p:nvPr>
            <p:ph type="body" sz="quarter" idx="18" hasCustomPrompt="1"/>
          </p:nvPr>
        </p:nvSpPr>
        <p:spPr>
          <a:xfrm>
            <a:off x="3346042" y="1687047"/>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5" name="Text Placeholder 12">
            <a:extLst>
              <a:ext uri="{FF2B5EF4-FFF2-40B4-BE49-F238E27FC236}">
                <a16:creationId xmlns:a16="http://schemas.microsoft.com/office/drawing/2014/main" id="{221D8910-8AD0-34DC-B3FC-F29AFC8B16D6}"/>
              </a:ext>
            </a:extLst>
          </p:cNvPr>
          <p:cNvSpPr>
            <a:spLocks noGrp="1"/>
          </p:cNvSpPr>
          <p:nvPr>
            <p:ph type="body" sz="quarter" idx="19" hasCustomPrompt="1"/>
          </p:nvPr>
        </p:nvSpPr>
        <p:spPr>
          <a:xfrm>
            <a:off x="6041209" y="1683838"/>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6" name="Text Placeholder 12">
            <a:extLst>
              <a:ext uri="{FF2B5EF4-FFF2-40B4-BE49-F238E27FC236}">
                <a16:creationId xmlns:a16="http://schemas.microsoft.com/office/drawing/2014/main" id="{CEFEE437-EB0E-51F6-500A-273FA1C3E18E}"/>
              </a:ext>
            </a:extLst>
          </p:cNvPr>
          <p:cNvSpPr>
            <a:spLocks noGrp="1"/>
          </p:cNvSpPr>
          <p:nvPr>
            <p:ph type="body" sz="quarter" idx="20" hasCustomPrompt="1"/>
          </p:nvPr>
        </p:nvSpPr>
        <p:spPr>
          <a:xfrm>
            <a:off x="8773297" y="1695746"/>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7" name="Content Placeholder 2">
            <a:extLst>
              <a:ext uri="{FF2B5EF4-FFF2-40B4-BE49-F238E27FC236}">
                <a16:creationId xmlns:a16="http://schemas.microsoft.com/office/drawing/2014/main" id="{BF939C90-2F57-872D-FB9D-744150B8F4BB}"/>
              </a:ext>
            </a:extLst>
          </p:cNvPr>
          <p:cNvSpPr>
            <a:spLocks noGrp="1"/>
          </p:cNvSpPr>
          <p:nvPr>
            <p:ph idx="21"/>
          </p:nvPr>
        </p:nvSpPr>
        <p:spPr>
          <a:xfrm>
            <a:off x="3459891" y="5658990"/>
            <a:ext cx="2580503" cy="1044147"/>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Tree>
    <p:extLst>
      <p:ext uri="{BB962C8B-B14F-4D97-AF65-F5344CB8AC3E}">
        <p14:creationId xmlns:p14="http://schemas.microsoft.com/office/powerpoint/2010/main" val="7001319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12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4" name="Rectangle 3">
            <a:extLst>
              <a:ext uri="{FF2B5EF4-FFF2-40B4-BE49-F238E27FC236}">
                <a16:creationId xmlns:a16="http://schemas.microsoft.com/office/drawing/2014/main" id="{FE26CBD1-0283-2E36-22D3-015B42C3D310}"/>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0D5503-8D78-D69C-23DF-CB2BF16C4706}"/>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yellow circle with white text&#10;&#10;Description automatically generated">
            <a:extLst>
              <a:ext uri="{FF2B5EF4-FFF2-40B4-BE49-F238E27FC236}">
                <a16:creationId xmlns:a16="http://schemas.microsoft.com/office/drawing/2014/main" id="{8F8B06C6-170B-7C1F-A31E-7A40EC9F8F1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Tree>
    <p:extLst>
      <p:ext uri="{BB962C8B-B14F-4D97-AF65-F5344CB8AC3E}">
        <p14:creationId xmlns:p14="http://schemas.microsoft.com/office/powerpoint/2010/main" val="16386010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cSld name="13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4" name="Rectangle 3">
            <a:extLst>
              <a:ext uri="{FF2B5EF4-FFF2-40B4-BE49-F238E27FC236}">
                <a16:creationId xmlns:a16="http://schemas.microsoft.com/office/drawing/2014/main" id="{FE26CBD1-0283-2E36-22D3-015B42C3D310}"/>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0D5503-8D78-D69C-23DF-CB2BF16C4706}"/>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yellow circle with white text&#10;&#10;Description automatically generated">
            <a:extLst>
              <a:ext uri="{FF2B5EF4-FFF2-40B4-BE49-F238E27FC236}">
                <a16:creationId xmlns:a16="http://schemas.microsoft.com/office/drawing/2014/main" id="{8F8B06C6-170B-7C1F-A31E-7A40EC9F8F1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86118" y="5959824"/>
            <a:ext cx="806029" cy="806029"/>
          </a:xfrm>
          <a:prstGeom prst="rect">
            <a:avLst/>
          </a:prstGeom>
        </p:spPr>
      </p:pic>
    </p:spTree>
    <p:extLst>
      <p:ext uri="{BB962C8B-B14F-4D97-AF65-F5344CB8AC3E}">
        <p14:creationId xmlns:p14="http://schemas.microsoft.com/office/powerpoint/2010/main" val="23475771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1825625"/>
            <a:ext cx="6290094"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Text Placeholder 4">
            <a:extLst>
              <a:ext uri="{FF2B5EF4-FFF2-40B4-BE49-F238E27FC236}">
                <a16:creationId xmlns:a16="http://schemas.microsoft.com/office/drawing/2014/main" id="{A7E64E00-8757-3F43-FF9B-3871A42E9E95}"/>
              </a:ext>
            </a:extLst>
          </p:cNvPr>
          <p:cNvSpPr>
            <a:spLocks noGrp="1"/>
          </p:cNvSpPr>
          <p:nvPr>
            <p:ph type="body" sz="quarter" idx="13"/>
          </p:nvPr>
        </p:nvSpPr>
        <p:spPr>
          <a:xfrm>
            <a:off x="657225" y="2033588"/>
            <a:ext cx="4119563" cy="3792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B19BDA62-342A-CC96-F9E6-BDE1B1A48B0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704" y="2"/>
            <a:ext cx="12179296" cy="6857998"/>
          </a:xfrm>
          <a:prstGeom prst="rect">
            <a:avLst/>
          </a:prstGeom>
        </p:spPr>
      </p:pic>
      <p:sp>
        <p:nvSpPr>
          <p:cNvPr id="10" name="Rectangle 9">
            <a:extLst>
              <a:ext uri="{FF2B5EF4-FFF2-40B4-BE49-F238E27FC236}">
                <a16:creationId xmlns:a16="http://schemas.microsoft.com/office/drawing/2014/main" id="{46C3CF87-E359-6394-B75E-5A7D50E1FE95}"/>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agram&#10;&#10;Description automatically generated">
            <a:extLst>
              <a:ext uri="{FF2B5EF4-FFF2-40B4-BE49-F238E27FC236}">
                <a16:creationId xmlns:a16="http://schemas.microsoft.com/office/drawing/2014/main" id="{9C31EF54-5947-6BC7-A87F-C1D0638A46A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65231" y="5962974"/>
            <a:ext cx="859200" cy="859200"/>
          </a:xfrm>
          <a:prstGeom prst="rect">
            <a:avLst/>
          </a:prstGeom>
        </p:spPr>
      </p:pic>
    </p:spTree>
    <p:extLst>
      <p:ext uri="{BB962C8B-B14F-4D97-AF65-F5344CB8AC3E}">
        <p14:creationId xmlns:p14="http://schemas.microsoft.com/office/powerpoint/2010/main" val="8351880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1325563"/>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2198669"/>
            <a:ext cx="6290094" cy="397829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Text Placeholder 4">
            <a:extLst>
              <a:ext uri="{FF2B5EF4-FFF2-40B4-BE49-F238E27FC236}">
                <a16:creationId xmlns:a16="http://schemas.microsoft.com/office/drawing/2014/main" id="{7EFDCA5D-B84B-6754-30C6-E1E8AD72DAF1}"/>
              </a:ext>
            </a:extLst>
          </p:cNvPr>
          <p:cNvSpPr>
            <a:spLocks noGrp="1"/>
          </p:cNvSpPr>
          <p:nvPr>
            <p:ph type="body" sz="quarter" idx="13"/>
          </p:nvPr>
        </p:nvSpPr>
        <p:spPr>
          <a:xfrm>
            <a:off x="574675" y="2044700"/>
            <a:ext cx="4254500" cy="3894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6639F52B-7429-7F6F-0372-262C431CC8CB}"/>
              </a:ext>
            </a:extLst>
          </p:cNvPr>
          <p:cNvPicPr>
            <a:picLocks noChangeAspect="1"/>
          </p:cNvPicPr>
          <p:nvPr userDrawn="1"/>
        </p:nvPicPr>
        <p:blipFill>
          <a:blip r:embed="rId2"/>
          <a:srcRect/>
          <a:stretch/>
        </p:blipFill>
        <p:spPr>
          <a:xfrm>
            <a:off x="-12704" y="-3578"/>
            <a:ext cx="12179296" cy="6857998"/>
          </a:xfrm>
          <a:prstGeom prst="rect">
            <a:avLst/>
          </a:prstGeom>
        </p:spPr>
      </p:pic>
      <p:sp>
        <p:nvSpPr>
          <p:cNvPr id="4" name="Rectangle 3">
            <a:extLst>
              <a:ext uri="{FF2B5EF4-FFF2-40B4-BE49-F238E27FC236}">
                <a16:creationId xmlns:a16="http://schemas.microsoft.com/office/drawing/2014/main" id="{45A01EB4-0763-5C50-36DB-9D794ABBF72C}"/>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Diagram&#10;&#10;Description automatically generated">
            <a:extLst>
              <a:ext uri="{FF2B5EF4-FFF2-40B4-BE49-F238E27FC236}">
                <a16:creationId xmlns:a16="http://schemas.microsoft.com/office/drawing/2014/main" id="{9059A05B-4F68-DC79-6DD8-BC12A1E6E71F}"/>
              </a:ext>
            </a:extLst>
          </p:cNvPr>
          <p:cNvPicPr>
            <a:picLocks noChangeAspect="1"/>
          </p:cNvPicPr>
          <p:nvPr userDrawn="1"/>
        </p:nvPicPr>
        <p:blipFill>
          <a:blip r:embed="rId4"/>
          <a:stretch>
            <a:fillRect/>
          </a:stretch>
        </p:blipFill>
        <p:spPr>
          <a:xfrm>
            <a:off x="2165231" y="5962974"/>
            <a:ext cx="859200" cy="859200"/>
          </a:xfrm>
          <a:prstGeom prst="rect">
            <a:avLst/>
          </a:prstGeom>
        </p:spPr>
      </p:pic>
    </p:spTree>
    <p:extLst>
      <p:ext uri="{BB962C8B-B14F-4D97-AF65-F5344CB8AC3E}">
        <p14:creationId xmlns:p14="http://schemas.microsoft.com/office/powerpoint/2010/main" val="2181965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4 Fiel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D256B-92E3-5B2C-3344-1AF04988F6E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ED119F9-EA3A-51B9-338A-D5E916AD61D0}"/>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4" name="Picture 3">
            <a:extLst>
              <a:ext uri="{FF2B5EF4-FFF2-40B4-BE49-F238E27FC236}">
                <a16:creationId xmlns:a16="http://schemas.microsoft.com/office/drawing/2014/main" id="{C73DF28B-AA48-63D9-B38C-AFE6E846E84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3574"/>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4145761-3009-0BD7-F306-7F50A75CCBA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9" name="Rectangle 8">
            <a:extLst>
              <a:ext uri="{FF2B5EF4-FFF2-40B4-BE49-F238E27FC236}">
                <a16:creationId xmlns:a16="http://schemas.microsoft.com/office/drawing/2014/main" id="{7CF69912-C722-8C26-614D-44A64348C89F}"/>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0" name="Picture 9">
            <a:extLst>
              <a:ext uri="{FF2B5EF4-FFF2-40B4-BE49-F238E27FC236}">
                <a16:creationId xmlns:a16="http://schemas.microsoft.com/office/drawing/2014/main" id="{0828ABDA-CF8A-1B3F-C9FC-0A313062A44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13" name="Slide Number Placeholder 5">
            <a:extLst>
              <a:ext uri="{FF2B5EF4-FFF2-40B4-BE49-F238E27FC236}">
                <a16:creationId xmlns:a16="http://schemas.microsoft.com/office/drawing/2014/main" id="{8AF91C5A-A410-CC23-0722-B48757590C14}"/>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14" name="Picture 13" descr="A blue and yellow circle with white text&#10;&#10;Description automatically generated">
            <a:extLst>
              <a:ext uri="{FF2B5EF4-FFF2-40B4-BE49-F238E27FC236}">
                <a16:creationId xmlns:a16="http://schemas.microsoft.com/office/drawing/2014/main" id="{5E4A7A8B-8FAA-677B-8FC5-5E8D3535D9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04660" y="6005973"/>
            <a:ext cx="721906" cy="721906"/>
          </a:xfrm>
          <a:prstGeom prst="rect">
            <a:avLst/>
          </a:prstGeom>
        </p:spPr>
      </p:pic>
      <p:sp>
        <p:nvSpPr>
          <p:cNvPr id="17" name="TextBox 16">
            <a:extLst>
              <a:ext uri="{FF2B5EF4-FFF2-40B4-BE49-F238E27FC236}">
                <a16:creationId xmlns:a16="http://schemas.microsoft.com/office/drawing/2014/main" id="{3B70A6DC-3BFA-88C7-DCF2-84CF2EC14DD5}"/>
              </a:ext>
            </a:extLst>
          </p:cNvPr>
          <p:cNvSpPr txBox="1"/>
          <p:nvPr userDrawn="1"/>
        </p:nvSpPr>
        <p:spPr>
          <a:xfrm>
            <a:off x="1083892" y="2016777"/>
            <a:ext cx="3478138" cy="495656"/>
          </a:xfrm>
          <a:prstGeom prst="rect">
            <a:avLst/>
          </a:prstGeom>
          <a:noFill/>
        </p:spPr>
        <p:txBody>
          <a:bodyPr wrap="square" rtlCol="0">
            <a:spAutoFit/>
          </a:bodyPr>
          <a:lstStyle/>
          <a:p>
            <a:endParaRPr lang="en-US"/>
          </a:p>
        </p:txBody>
      </p:sp>
      <p:sp>
        <p:nvSpPr>
          <p:cNvPr id="18" name="TextBox 17">
            <a:extLst>
              <a:ext uri="{FF2B5EF4-FFF2-40B4-BE49-F238E27FC236}">
                <a16:creationId xmlns:a16="http://schemas.microsoft.com/office/drawing/2014/main" id="{2DBA362B-3E89-D2EA-04FC-2C32D9FF8181}"/>
              </a:ext>
            </a:extLst>
          </p:cNvPr>
          <p:cNvSpPr txBox="1"/>
          <p:nvPr userDrawn="1"/>
        </p:nvSpPr>
        <p:spPr>
          <a:xfrm>
            <a:off x="1083892" y="2186299"/>
            <a:ext cx="3478138" cy="495656"/>
          </a:xfrm>
          <a:prstGeom prst="rect">
            <a:avLst/>
          </a:prstGeom>
          <a:noFill/>
        </p:spPr>
        <p:txBody>
          <a:bodyPr wrap="square" rtlCol="0">
            <a:spAutoFit/>
          </a:bodyPr>
          <a:lstStyle/>
          <a:p>
            <a:endParaRPr lang="en-US"/>
          </a:p>
        </p:txBody>
      </p:sp>
      <p:sp>
        <p:nvSpPr>
          <p:cNvPr id="19" name="TextBox 18">
            <a:extLst>
              <a:ext uri="{FF2B5EF4-FFF2-40B4-BE49-F238E27FC236}">
                <a16:creationId xmlns:a16="http://schemas.microsoft.com/office/drawing/2014/main" id="{F6A12FF4-FEEA-F69F-F0C4-14C5E9AA3080}"/>
              </a:ext>
            </a:extLst>
          </p:cNvPr>
          <p:cNvSpPr txBox="1"/>
          <p:nvPr userDrawn="1"/>
        </p:nvSpPr>
        <p:spPr>
          <a:xfrm>
            <a:off x="868823" y="1967253"/>
            <a:ext cx="3478138" cy="495656"/>
          </a:xfrm>
          <a:prstGeom prst="rect">
            <a:avLst/>
          </a:prstGeom>
          <a:noFill/>
        </p:spPr>
        <p:txBody>
          <a:bodyPr wrap="square" rtlCol="0">
            <a:spAutoFit/>
          </a:bodyPr>
          <a:lstStyle/>
          <a:p>
            <a:endParaRPr lang="en-US"/>
          </a:p>
        </p:txBody>
      </p:sp>
      <p:sp>
        <p:nvSpPr>
          <p:cNvPr id="20" name="TextBox 19">
            <a:extLst>
              <a:ext uri="{FF2B5EF4-FFF2-40B4-BE49-F238E27FC236}">
                <a16:creationId xmlns:a16="http://schemas.microsoft.com/office/drawing/2014/main" id="{9B610FDB-DE1A-6F97-84E8-E981904C182F}"/>
              </a:ext>
            </a:extLst>
          </p:cNvPr>
          <p:cNvSpPr txBox="1"/>
          <p:nvPr userDrawn="1"/>
        </p:nvSpPr>
        <p:spPr>
          <a:xfrm>
            <a:off x="1388692" y="2491099"/>
            <a:ext cx="3478138" cy="495656"/>
          </a:xfrm>
          <a:prstGeom prst="rect">
            <a:avLst/>
          </a:prstGeom>
          <a:noFill/>
        </p:spPr>
        <p:txBody>
          <a:bodyPr wrap="square" rtlCol="0">
            <a:spAutoFit/>
          </a:bodyPr>
          <a:lstStyle/>
          <a:p>
            <a:endParaRPr lang="en-US"/>
          </a:p>
        </p:txBody>
      </p:sp>
      <p:sp>
        <p:nvSpPr>
          <p:cNvPr id="21" name="TextBox 20">
            <a:extLst>
              <a:ext uri="{FF2B5EF4-FFF2-40B4-BE49-F238E27FC236}">
                <a16:creationId xmlns:a16="http://schemas.microsoft.com/office/drawing/2014/main" id="{73518973-DCAF-A4D2-2B32-514928F71615}"/>
              </a:ext>
            </a:extLst>
          </p:cNvPr>
          <p:cNvSpPr txBox="1"/>
          <p:nvPr userDrawn="1"/>
        </p:nvSpPr>
        <p:spPr>
          <a:xfrm>
            <a:off x="1541092" y="2643499"/>
            <a:ext cx="3478138" cy="495656"/>
          </a:xfrm>
          <a:prstGeom prst="rect">
            <a:avLst/>
          </a:prstGeom>
          <a:noFill/>
        </p:spPr>
        <p:txBody>
          <a:bodyPr wrap="square" rtlCol="0">
            <a:spAutoFit/>
          </a:bodyPr>
          <a:lstStyle/>
          <a:p>
            <a:endParaRPr lang="en-US"/>
          </a:p>
        </p:txBody>
      </p:sp>
      <p:sp>
        <p:nvSpPr>
          <p:cNvPr id="22" name="TextBox 21">
            <a:extLst>
              <a:ext uri="{FF2B5EF4-FFF2-40B4-BE49-F238E27FC236}">
                <a16:creationId xmlns:a16="http://schemas.microsoft.com/office/drawing/2014/main" id="{06A4C67B-059C-B10B-712E-CFC351A23DE8}"/>
              </a:ext>
            </a:extLst>
          </p:cNvPr>
          <p:cNvSpPr txBox="1"/>
          <p:nvPr userDrawn="1"/>
        </p:nvSpPr>
        <p:spPr>
          <a:xfrm>
            <a:off x="1693492" y="2795899"/>
            <a:ext cx="3478138" cy="495656"/>
          </a:xfrm>
          <a:prstGeom prst="rect">
            <a:avLst/>
          </a:prstGeom>
          <a:noFill/>
        </p:spPr>
        <p:txBody>
          <a:bodyPr wrap="square" rtlCol="0">
            <a:spAutoFit/>
          </a:bodyPr>
          <a:lstStyle/>
          <a:p>
            <a:endParaRPr lang="en-US"/>
          </a:p>
        </p:txBody>
      </p:sp>
      <p:sp>
        <p:nvSpPr>
          <p:cNvPr id="23" name="TextBox 22">
            <a:extLst>
              <a:ext uri="{FF2B5EF4-FFF2-40B4-BE49-F238E27FC236}">
                <a16:creationId xmlns:a16="http://schemas.microsoft.com/office/drawing/2014/main" id="{CAB4706C-04D5-5C5D-E3D7-D763FEA87A18}"/>
              </a:ext>
            </a:extLst>
          </p:cNvPr>
          <p:cNvSpPr txBox="1"/>
          <p:nvPr userDrawn="1"/>
        </p:nvSpPr>
        <p:spPr>
          <a:xfrm>
            <a:off x="1845892" y="2948299"/>
            <a:ext cx="3478138" cy="495656"/>
          </a:xfrm>
          <a:prstGeom prst="rect">
            <a:avLst/>
          </a:prstGeom>
          <a:noFill/>
        </p:spPr>
        <p:txBody>
          <a:bodyPr wrap="square" rtlCol="0">
            <a:spAutoFit/>
          </a:bodyPr>
          <a:lstStyle/>
          <a:p>
            <a:endParaRPr lang="en-US"/>
          </a:p>
        </p:txBody>
      </p:sp>
      <p:sp>
        <p:nvSpPr>
          <p:cNvPr id="24" name="TextBox 23">
            <a:extLst>
              <a:ext uri="{FF2B5EF4-FFF2-40B4-BE49-F238E27FC236}">
                <a16:creationId xmlns:a16="http://schemas.microsoft.com/office/drawing/2014/main" id="{AF9D63CA-11B1-D525-DBAC-832B58B35265}"/>
              </a:ext>
            </a:extLst>
          </p:cNvPr>
          <p:cNvSpPr txBox="1"/>
          <p:nvPr userDrawn="1"/>
        </p:nvSpPr>
        <p:spPr>
          <a:xfrm>
            <a:off x="1998292" y="3100699"/>
            <a:ext cx="3478138" cy="495656"/>
          </a:xfrm>
          <a:prstGeom prst="rect">
            <a:avLst/>
          </a:prstGeom>
          <a:noFill/>
        </p:spPr>
        <p:txBody>
          <a:bodyPr wrap="square" rtlCol="0">
            <a:spAutoFit/>
          </a:bodyPr>
          <a:lstStyle/>
          <a:p>
            <a:endParaRPr lang="en-US"/>
          </a:p>
        </p:txBody>
      </p:sp>
      <p:sp>
        <p:nvSpPr>
          <p:cNvPr id="25" name="TextBox 24">
            <a:extLst>
              <a:ext uri="{FF2B5EF4-FFF2-40B4-BE49-F238E27FC236}">
                <a16:creationId xmlns:a16="http://schemas.microsoft.com/office/drawing/2014/main" id="{EB64A57E-9182-F428-48D5-258807F1FC25}"/>
              </a:ext>
            </a:extLst>
          </p:cNvPr>
          <p:cNvSpPr txBox="1"/>
          <p:nvPr userDrawn="1"/>
        </p:nvSpPr>
        <p:spPr>
          <a:xfrm>
            <a:off x="2150692" y="3253099"/>
            <a:ext cx="3478138" cy="495656"/>
          </a:xfrm>
          <a:prstGeom prst="rect">
            <a:avLst/>
          </a:prstGeom>
          <a:noFill/>
        </p:spPr>
        <p:txBody>
          <a:bodyPr wrap="square" rtlCol="0">
            <a:spAutoFit/>
          </a:bodyPr>
          <a:lstStyle/>
          <a:p>
            <a:endParaRPr lang="en-US"/>
          </a:p>
        </p:txBody>
      </p:sp>
      <p:sp>
        <p:nvSpPr>
          <p:cNvPr id="26" name="TextBox 25">
            <a:extLst>
              <a:ext uri="{FF2B5EF4-FFF2-40B4-BE49-F238E27FC236}">
                <a16:creationId xmlns:a16="http://schemas.microsoft.com/office/drawing/2014/main" id="{84F8AB15-9B89-DA39-4B6E-CFBECB43D005}"/>
              </a:ext>
            </a:extLst>
          </p:cNvPr>
          <p:cNvSpPr txBox="1"/>
          <p:nvPr userDrawn="1"/>
        </p:nvSpPr>
        <p:spPr>
          <a:xfrm>
            <a:off x="2303092" y="3405499"/>
            <a:ext cx="3478138" cy="495656"/>
          </a:xfrm>
          <a:prstGeom prst="rect">
            <a:avLst/>
          </a:prstGeom>
          <a:noFill/>
        </p:spPr>
        <p:txBody>
          <a:bodyPr wrap="square" rtlCol="0">
            <a:spAutoFit/>
          </a:bodyPr>
          <a:lstStyle/>
          <a:p>
            <a:endParaRPr lang="en-US"/>
          </a:p>
        </p:txBody>
      </p:sp>
      <p:sp>
        <p:nvSpPr>
          <p:cNvPr id="27" name="TextBox 26">
            <a:extLst>
              <a:ext uri="{FF2B5EF4-FFF2-40B4-BE49-F238E27FC236}">
                <a16:creationId xmlns:a16="http://schemas.microsoft.com/office/drawing/2014/main" id="{884AA786-D5E9-E1C8-A0DF-E9DA2E9862C5}"/>
              </a:ext>
            </a:extLst>
          </p:cNvPr>
          <p:cNvSpPr txBox="1"/>
          <p:nvPr userDrawn="1"/>
        </p:nvSpPr>
        <p:spPr>
          <a:xfrm>
            <a:off x="2455492" y="3557899"/>
            <a:ext cx="3478138" cy="495656"/>
          </a:xfrm>
          <a:prstGeom prst="rect">
            <a:avLst/>
          </a:prstGeom>
          <a:noFill/>
        </p:spPr>
        <p:txBody>
          <a:bodyPr wrap="square" rtlCol="0">
            <a:spAutoFit/>
          </a:bodyPr>
          <a:lstStyle/>
          <a:p>
            <a:endParaRPr lang="en-US"/>
          </a:p>
        </p:txBody>
      </p:sp>
      <p:sp>
        <p:nvSpPr>
          <p:cNvPr id="28" name="TextBox 27">
            <a:extLst>
              <a:ext uri="{FF2B5EF4-FFF2-40B4-BE49-F238E27FC236}">
                <a16:creationId xmlns:a16="http://schemas.microsoft.com/office/drawing/2014/main" id="{BF467235-EFDC-F30D-8219-C5E432A039C3}"/>
              </a:ext>
            </a:extLst>
          </p:cNvPr>
          <p:cNvSpPr txBox="1"/>
          <p:nvPr userDrawn="1"/>
        </p:nvSpPr>
        <p:spPr>
          <a:xfrm>
            <a:off x="2607892" y="3710299"/>
            <a:ext cx="3478138" cy="495656"/>
          </a:xfrm>
          <a:prstGeom prst="rect">
            <a:avLst/>
          </a:prstGeom>
          <a:noFill/>
        </p:spPr>
        <p:txBody>
          <a:bodyPr wrap="square" rtlCol="0">
            <a:spAutoFit/>
          </a:bodyPr>
          <a:lstStyle/>
          <a:p>
            <a:endParaRPr lang="en-US"/>
          </a:p>
        </p:txBody>
      </p:sp>
      <p:sp>
        <p:nvSpPr>
          <p:cNvPr id="29" name="TextBox 28">
            <a:extLst>
              <a:ext uri="{FF2B5EF4-FFF2-40B4-BE49-F238E27FC236}">
                <a16:creationId xmlns:a16="http://schemas.microsoft.com/office/drawing/2014/main" id="{C747B062-493B-F0C1-7659-D1D7D27C4FC5}"/>
              </a:ext>
            </a:extLst>
          </p:cNvPr>
          <p:cNvSpPr txBox="1"/>
          <p:nvPr userDrawn="1"/>
        </p:nvSpPr>
        <p:spPr>
          <a:xfrm>
            <a:off x="2760292" y="3862699"/>
            <a:ext cx="3478138" cy="495656"/>
          </a:xfrm>
          <a:prstGeom prst="rect">
            <a:avLst/>
          </a:prstGeom>
          <a:noFill/>
        </p:spPr>
        <p:txBody>
          <a:bodyPr wrap="square" rtlCol="0">
            <a:spAutoFit/>
          </a:bodyPr>
          <a:lstStyle/>
          <a:p>
            <a:endParaRPr lang="en-US"/>
          </a:p>
        </p:txBody>
      </p:sp>
      <p:sp>
        <p:nvSpPr>
          <p:cNvPr id="30" name="TextBox 29">
            <a:extLst>
              <a:ext uri="{FF2B5EF4-FFF2-40B4-BE49-F238E27FC236}">
                <a16:creationId xmlns:a16="http://schemas.microsoft.com/office/drawing/2014/main" id="{72D80628-CF6E-3E59-A3B8-FD7A5D257D0F}"/>
              </a:ext>
            </a:extLst>
          </p:cNvPr>
          <p:cNvSpPr txBox="1"/>
          <p:nvPr userDrawn="1"/>
        </p:nvSpPr>
        <p:spPr>
          <a:xfrm>
            <a:off x="2912692" y="4015099"/>
            <a:ext cx="3478138" cy="495656"/>
          </a:xfrm>
          <a:prstGeom prst="rect">
            <a:avLst/>
          </a:prstGeom>
          <a:noFill/>
        </p:spPr>
        <p:txBody>
          <a:bodyPr wrap="square" rtlCol="0">
            <a:spAutoFit/>
          </a:bodyPr>
          <a:lstStyle/>
          <a:p>
            <a:endParaRPr lang="en-US"/>
          </a:p>
        </p:txBody>
      </p:sp>
      <p:sp>
        <p:nvSpPr>
          <p:cNvPr id="31" name="TextBox 30">
            <a:extLst>
              <a:ext uri="{FF2B5EF4-FFF2-40B4-BE49-F238E27FC236}">
                <a16:creationId xmlns:a16="http://schemas.microsoft.com/office/drawing/2014/main" id="{E2F7FA96-4BD5-E7AA-15DB-7289FA64C1B5}"/>
              </a:ext>
            </a:extLst>
          </p:cNvPr>
          <p:cNvSpPr txBox="1"/>
          <p:nvPr userDrawn="1"/>
        </p:nvSpPr>
        <p:spPr>
          <a:xfrm>
            <a:off x="3065092" y="4167499"/>
            <a:ext cx="3478138" cy="495656"/>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427204024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Columns">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0" y="-3574"/>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15E"/>
              </a:solidFill>
              <a:effectLst/>
              <a:uLnTx/>
              <a:uFillTx/>
              <a:latin typeface="Calibri" panose="020F0502020204030204"/>
              <a:ea typeface="+mn-ea"/>
              <a:cs typeface="+mn-cs"/>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635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650788" y="2232453"/>
            <a:ext cx="2580503" cy="364213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Montserrat SemiBold" panose="02000505000000020004" pitchFamily="2" charset="77"/>
                <a:ea typeface="+mn-ea"/>
                <a:cs typeface="+mn-cs"/>
              </a:rPr>
              <a:t>#</a:t>
            </a:r>
          </a:p>
        </p:txBody>
      </p:sp>
      <p:sp>
        <p:nvSpPr>
          <p:cNvPr id="2" name="Content Placeholder 2">
            <a:extLst>
              <a:ext uri="{FF2B5EF4-FFF2-40B4-BE49-F238E27FC236}">
                <a16:creationId xmlns:a16="http://schemas.microsoft.com/office/drawing/2014/main" id="{434C0678-F71F-6818-FA4B-F05C8B456FD3}"/>
              </a:ext>
            </a:extLst>
          </p:cNvPr>
          <p:cNvSpPr>
            <a:spLocks noGrp="1"/>
          </p:cNvSpPr>
          <p:nvPr>
            <p:ph idx="13"/>
          </p:nvPr>
        </p:nvSpPr>
        <p:spPr>
          <a:xfrm>
            <a:off x="3383691" y="2232452"/>
            <a:ext cx="2580503" cy="380387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B5329397-B11E-C35F-F201-B5A1165B1AA3}"/>
              </a:ext>
            </a:extLst>
          </p:cNvPr>
          <p:cNvSpPr>
            <a:spLocks noGrp="1"/>
          </p:cNvSpPr>
          <p:nvPr>
            <p:ph idx="14"/>
          </p:nvPr>
        </p:nvSpPr>
        <p:spPr>
          <a:xfrm>
            <a:off x="6040394" y="2232452"/>
            <a:ext cx="2580503" cy="380602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04885F35-AEFC-6526-6D2E-1482DB69AE4F}"/>
              </a:ext>
            </a:extLst>
          </p:cNvPr>
          <p:cNvSpPr>
            <a:spLocks noGrp="1"/>
          </p:cNvSpPr>
          <p:nvPr>
            <p:ph idx="15"/>
          </p:nvPr>
        </p:nvSpPr>
        <p:spPr>
          <a:xfrm>
            <a:off x="8773297" y="2232451"/>
            <a:ext cx="2580503" cy="380838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D9F6E93B-BED8-D408-26E6-A37A188EEA0C}"/>
              </a:ext>
            </a:extLst>
          </p:cNvPr>
          <p:cNvSpPr>
            <a:spLocks noGrp="1"/>
          </p:cNvSpPr>
          <p:nvPr>
            <p:ph type="body" sz="quarter" idx="16" hasCustomPrompt="1"/>
          </p:nvPr>
        </p:nvSpPr>
        <p:spPr>
          <a:xfrm>
            <a:off x="1136650" y="733425"/>
            <a:ext cx="9983788" cy="641350"/>
          </a:xfrm>
        </p:spPr>
        <p:txBody>
          <a:bodyPr>
            <a:noAutofit/>
          </a:bodyPr>
          <a:lstStyle>
            <a:lvl1pPr marL="0" indent="0">
              <a:buNone/>
              <a:defRPr sz="4400" b="0">
                <a:solidFill>
                  <a:schemeClr val="bg1"/>
                </a:solidFill>
                <a:latin typeface="Montserrat" panose="00000500000000000000" pitchFamily="2" charset="0"/>
              </a:defRPr>
            </a:lvl1pPr>
          </a:lstStyle>
          <a:p>
            <a:pPr lvl="0"/>
            <a:r>
              <a:rPr lang="en-US"/>
              <a:t>Title</a:t>
            </a:r>
          </a:p>
        </p:txBody>
      </p:sp>
      <p:sp>
        <p:nvSpPr>
          <p:cNvPr id="13" name="Text Placeholder 12">
            <a:extLst>
              <a:ext uri="{FF2B5EF4-FFF2-40B4-BE49-F238E27FC236}">
                <a16:creationId xmlns:a16="http://schemas.microsoft.com/office/drawing/2014/main" id="{C32A581D-1406-27C8-CF5E-E422C012E306}"/>
              </a:ext>
            </a:extLst>
          </p:cNvPr>
          <p:cNvSpPr>
            <a:spLocks noGrp="1"/>
          </p:cNvSpPr>
          <p:nvPr>
            <p:ph type="body" sz="quarter" idx="17" hasCustomPrompt="1"/>
          </p:nvPr>
        </p:nvSpPr>
        <p:spPr>
          <a:xfrm>
            <a:off x="650875" y="1692275"/>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4" name="Text Placeholder 12">
            <a:extLst>
              <a:ext uri="{FF2B5EF4-FFF2-40B4-BE49-F238E27FC236}">
                <a16:creationId xmlns:a16="http://schemas.microsoft.com/office/drawing/2014/main" id="{31220C22-B8AC-D9A8-5C85-58D24326DB3E}"/>
              </a:ext>
            </a:extLst>
          </p:cNvPr>
          <p:cNvSpPr>
            <a:spLocks noGrp="1"/>
          </p:cNvSpPr>
          <p:nvPr>
            <p:ph type="body" sz="quarter" idx="18" hasCustomPrompt="1"/>
          </p:nvPr>
        </p:nvSpPr>
        <p:spPr>
          <a:xfrm>
            <a:off x="3346042" y="1687047"/>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5" name="Text Placeholder 12">
            <a:extLst>
              <a:ext uri="{FF2B5EF4-FFF2-40B4-BE49-F238E27FC236}">
                <a16:creationId xmlns:a16="http://schemas.microsoft.com/office/drawing/2014/main" id="{221D8910-8AD0-34DC-B3FC-F29AFC8B16D6}"/>
              </a:ext>
            </a:extLst>
          </p:cNvPr>
          <p:cNvSpPr>
            <a:spLocks noGrp="1"/>
          </p:cNvSpPr>
          <p:nvPr>
            <p:ph type="body" sz="quarter" idx="19" hasCustomPrompt="1"/>
          </p:nvPr>
        </p:nvSpPr>
        <p:spPr>
          <a:xfrm>
            <a:off x="6041209" y="1683838"/>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16" name="Text Placeholder 12">
            <a:extLst>
              <a:ext uri="{FF2B5EF4-FFF2-40B4-BE49-F238E27FC236}">
                <a16:creationId xmlns:a16="http://schemas.microsoft.com/office/drawing/2014/main" id="{CEFEE437-EB0E-51F6-500A-273FA1C3E18E}"/>
              </a:ext>
            </a:extLst>
          </p:cNvPr>
          <p:cNvSpPr>
            <a:spLocks noGrp="1"/>
          </p:cNvSpPr>
          <p:nvPr>
            <p:ph type="body" sz="quarter" idx="20" hasCustomPrompt="1"/>
          </p:nvPr>
        </p:nvSpPr>
        <p:spPr>
          <a:xfrm>
            <a:off x="8773297" y="1695746"/>
            <a:ext cx="2579688" cy="417513"/>
          </a:xfrm>
          <a:solidFill>
            <a:srgbClr val="00015E"/>
          </a:solidFill>
        </p:spPr>
        <p:txBody>
          <a:bodyPr/>
          <a:lstStyle>
            <a:lvl1pPr marL="0" indent="0" algn="ctr">
              <a:buNone/>
              <a:defRPr>
                <a:solidFill>
                  <a:schemeClr val="bg1"/>
                </a:solidFill>
              </a:defRPr>
            </a:lvl1pPr>
          </a:lstStyle>
          <a:p>
            <a:pPr lvl="0"/>
            <a:r>
              <a:rPr lang="en-US"/>
              <a:t>Header</a:t>
            </a:r>
          </a:p>
        </p:txBody>
      </p:sp>
      <p:sp>
        <p:nvSpPr>
          <p:cNvPr id="7" name="Content Placeholder 2">
            <a:extLst>
              <a:ext uri="{FF2B5EF4-FFF2-40B4-BE49-F238E27FC236}">
                <a16:creationId xmlns:a16="http://schemas.microsoft.com/office/drawing/2014/main" id="{BF939C90-2F57-872D-FB9D-744150B8F4BB}"/>
              </a:ext>
            </a:extLst>
          </p:cNvPr>
          <p:cNvSpPr>
            <a:spLocks noGrp="1"/>
          </p:cNvSpPr>
          <p:nvPr>
            <p:ph idx="21"/>
          </p:nvPr>
        </p:nvSpPr>
        <p:spPr>
          <a:xfrm>
            <a:off x="3459891" y="5658990"/>
            <a:ext cx="2580503" cy="1044147"/>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
        <p:nvSpPr>
          <p:cNvPr id="18" name="Rectangle 17">
            <a:extLst>
              <a:ext uri="{FF2B5EF4-FFF2-40B4-BE49-F238E27FC236}">
                <a16:creationId xmlns:a16="http://schemas.microsoft.com/office/drawing/2014/main" id="{DBA51E9F-1329-0AC6-3FAC-B514D1C3F4C5}"/>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Diagram&#10;&#10;Description automatically generated">
            <a:extLst>
              <a:ext uri="{FF2B5EF4-FFF2-40B4-BE49-F238E27FC236}">
                <a16:creationId xmlns:a16="http://schemas.microsoft.com/office/drawing/2014/main" id="{2199E1B3-520A-BF86-093F-929638A88407}"/>
              </a:ext>
            </a:extLst>
          </p:cNvPr>
          <p:cNvPicPr>
            <a:picLocks noChangeAspect="1"/>
          </p:cNvPicPr>
          <p:nvPr userDrawn="1"/>
        </p:nvPicPr>
        <p:blipFill>
          <a:blip r:embed="rId4"/>
          <a:stretch>
            <a:fillRect/>
          </a:stretch>
        </p:blipFill>
        <p:spPr>
          <a:xfrm>
            <a:off x="2165231" y="5962974"/>
            <a:ext cx="859200" cy="859200"/>
          </a:xfrm>
          <a:prstGeom prst="rect">
            <a:avLst/>
          </a:prstGeom>
        </p:spPr>
      </p:pic>
      <p:sp>
        <p:nvSpPr>
          <p:cNvPr id="19" name="Text Placeholder 18">
            <a:extLst>
              <a:ext uri="{FF2B5EF4-FFF2-40B4-BE49-F238E27FC236}">
                <a16:creationId xmlns:a16="http://schemas.microsoft.com/office/drawing/2014/main" id="{DC816666-4910-537E-E5B5-0F012CC2D1E1}"/>
              </a:ext>
            </a:extLst>
          </p:cNvPr>
          <p:cNvSpPr>
            <a:spLocks noGrp="1"/>
          </p:cNvSpPr>
          <p:nvPr>
            <p:ph type="body" sz="quarter" idx="22"/>
          </p:nvPr>
        </p:nvSpPr>
        <p:spPr>
          <a:xfrm>
            <a:off x="9502775" y="128588"/>
            <a:ext cx="2008188" cy="336550"/>
          </a:xfrm>
        </p:spPr>
        <p:txBody>
          <a:bodyPr/>
          <a:lstStyle/>
          <a:p>
            <a:pPr lvl="0"/>
            <a:r>
              <a:rPr lang="en-US"/>
              <a:t>Click to</a:t>
            </a:r>
          </a:p>
        </p:txBody>
      </p:sp>
    </p:spTree>
    <p:extLst>
      <p:ext uri="{BB962C8B-B14F-4D97-AF65-F5344CB8AC3E}">
        <p14:creationId xmlns:p14="http://schemas.microsoft.com/office/powerpoint/2010/main" val="6857939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Bigger Title">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1223956"/>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pic>
        <p:nvPicPr>
          <p:cNvPr id="2" name="Picture 1" descr="Diagram&#10;&#10;Description automatically generated">
            <a:extLst>
              <a:ext uri="{FF2B5EF4-FFF2-40B4-BE49-F238E27FC236}">
                <a16:creationId xmlns:a16="http://schemas.microsoft.com/office/drawing/2014/main" id="{59D5408E-8890-9EDB-C1C6-E6EE818A67DA}"/>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2EA95CAB-F40C-C320-68BC-838BDA11E2D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355833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2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12431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72" y="-3085"/>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5B2E6663-14B4-B447-3898-5F932BE9CC8A}"/>
              </a:ext>
            </a:extLst>
          </p:cNvPr>
          <p:cNvSpPr>
            <a:spLocks noGrp="1"/>
          </p:cNvSpPr>
          <p:nvPr>
            <p:ph sz="half" idx="13"/>
          </p:nvPr>
        </p:nvSpPr>
        <p:spPr>
          <a:xfrm>
            <a:off x="810491" y="3992563"/>
            <a:ext cx="5181600" cy="12431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06906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08DB87C3-54EC-75BB-0F0C-5593B3F99EF2}"/>
              </a:ext>
            </a:extLst>
          </p:cNvPr>
          <p:cNvSpPr>
            <a:spLocks noGrp="1"/>
          </p:cNvSpPr>
          <p:nvPr>
            <p:ph type="sldNum" sz="quarter" idx="12"/>
          </p:nvPr>
        </p:nvSpPr>
        <p:spPr>
          <a:xfrm>
            <a:off x="8776855" y="6492875"/>
            <a:ext cx="3322782" cy="365125"/>
          </a:xfrm>
          <a:prstGeom prst="rect">
            <a:avLst/>
          </a:prstGeo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4" name="Picture 3" descr="Diagram&#10;&#10;Description automatically generated">
            <a:extLst>
              <a:ext uri="{FF2B5EF4-FFF2-40B4-BE49-F238E27FC236}">
                <a16:creationId xmlns:a16="http://schemas.microsoft.com/office/drawing/2014/main" id="{6E0257D4-1209-75FD-6A93-30A7410D3683}"/>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35BBA92F-BBDE-F32B-2399-F7D39EF0D3F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764870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8" name="Picture 7" descr="Decorative image of peole in bubbles/circles in front of a background showing a large city. Includes Safal Partners' logo and Center of Excellence seal.">
            <a:extLst>
              <a:ext uri="{FF2B5EF4-FFF2-40B4-BE49-F238E27FC236}">
                <a16:creationId xmlns:a16="http://schemas.microsoft.com/office/drawing/2014/main" id="{422936FA-FBF0-FCC6-594E-35150B7EEBAD}"/>
              </a:ext>
            </a:extLst>
          </p:cNvPr>
          <p:cNvPicPr>
            <a:picLocks noChangeAspect="1"/>
          </p:cNvPicPr>
          <p:nvPr userDrawn="1"/>
        </p:nvPicPr>
        <p:blipFill>
          <a:blip r:embed="rId2"/>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FOR JOINING US</a:t>
            </a:r>
          </a:p>
        </p:txBody>
      </p:sp>
      <p:sp>
        <p:nvSpPr>
          <p:cNvPr id="4" name="Slide Number Placeholder 5">
            <a:extLst>
              <a:ext uri="{FF2B5EF4-FFF2-40B4-BE49-F238E27FC236}">
                <a16:creationId xmlns:a16="http://schemas.microsoft.com/office/drawing/2014/main" id="{C2081D7D-D932-C838-195D-A85B98A0ED97}"/>
              </a:ext>
            </a:extLst>
          </p:cNvPr>
          <p:cNvSpPr>
            <a:spLocks noGrp="1"/>
          </p:cNvSpPr>
          <p:nvPr>
            <p:ph type="sldNum" sz="quarter" idx="12"/>
          </p:nvPr>
        </p:nvSpPr>
        <p:spPr>
          <a:xfrm>
            <a:off x="8776855" y="6492875"/>
            <a:ext cx="3322782" cy="365125"/>
          </a:xfrm>
          <a:prstGeom prst="rect">
            <a:avLst/>
          </a:prstGeo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111222406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5/30/2025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Title page with a close-up of two hands shaking as a greeting and shows the Safal Partners' logo and Center of Excellence Seal.">
            <a:extLst>
              <a:ext uri="{FF2B5EF4-FFF2-40B4-BE49-F238E27FC236}">
                <a16:creationId xmlns:a16="http://schemas.microsoft.com/office/drawing/2014/main" id="{AE0F94A1-B65A-6C4E-FAFB-D9161CDF47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Slide Number Placeholder 5">
            <a:extLst>
              <a:ext uri="{FF2B5EF4-FFF2-40B4-BE49-F238E27FC236}">
                <a16:creationId xmlns:a16="http://schemas.microsoft.com/office/drawing/2014/main" id="{B8BDA0A6-B2D8-E625-55E8-7B8543804D6A}"/>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5329779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94BFC0DA-81A1-D6E5-E865-853DA58A00E3}"/>
              </a:ext>
            </a:extLst>
          </p:cNvPr>
          <p:cNvSpPr>
            <a:spLocks noGrp="1"/>
          </p:cNvSpPr>
          <p:nvPr>
            <p:ph type="sldNum" sz="quarter" idx="12"/>
          </p:nvPr>
        </p:nvSpPr>
        <p:spPr>
          <a:xfrm>
            <a:off x="8776855" y="6492875"/>
            <a:ext cx="3322782" cy="365125"/>
          </a:xfrm>
          <a:prstGeom prst="rect">
            <a:avLst/>
          </a:prstGeo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4" name="Picture 3" descr="Diagram&#10;&#10;Description automatically generated">
            <a:extLst>
              <a:ext uri="{FF2B5EF4-FFF2-40B4-BE49-F238E27FC236}">
                <a16:creationId xmlns:a16="http://schemas.microsoft.com/office/drawing/2014/main" id="{56DA9A10-A43A-FC65-F8EB-553E33DE7DC4}"/>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0588AEED-9E99-6C03-ABF6-A50127B5A9B5}"/>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27035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pic>
        <p:nvPicPr>
          <p:cNvPr id="8" name="Picture 7" descr="Decorative image of peole in bubbles/circles in front of a background showing a large city. Includes Safal Partners' logo and Center of Excellence seal.">
            <a:extLst>
              <a:ext uri="{FF2B5EF4-FFF2-40B4-BE49-F238E27FC236}">
                <a16:creationId xmlns:a16="http://schemas.microsoft.com/office/drawing/2014/main" id="{422936FA-FBF0-FCC6-594E-35150B7EEB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FOR JOINING US</a:t>
            </a:r>
          </a:p>
        </p:txBody>
      </p:sp>
      <p:sp>
        <p:nvSpPr>
          <p:cNvPr id="4" name="Slide Number Placeholder 5">
            <a:extLst>
              <a:ext uri="{FF2B5EF4-FFF2-40B4-BE49-F238E27FC236}">
                <a16:creationId xmlns:a16="http://schemas.microsoft.com/office/drawing/2014/main" id="{E50C7E5D-350B-7CD6-2475-8A53062E2FEF}"/>
              </a:ext>
            </a:extLst>
          </p:cNvPr>
          <p:cNvSpPr>
            <a:spLocks noGrp="1"/>
          </p:cNvSpPr>
          <p:nvPr>
            <p:ph type="sldNum" sz="quarter" idx="12"/>
          </p:nvPr>
        </p:nvSpPr>
        <p:spPr>
          <a:xfrm>
            <a:off x="8776855" y="6492875"/>
            <a:ext cx="3322782" cy="365125"/>
          </a:xfrm>
          <a:prstGeom prst="rect">
            <a:avLst/>
          </a:prstGeo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351455901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ntent with background">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9032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0"/>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4860471"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
        <p:nvSpPr>
          <p:cNvPr id="7" name="Text Placeholder 6">
            <a:extLst>
              <a:ext uri="{FF2B5EF4-FFF2-40B4-BE49-F238E27FC236}">
                <a16:creationId xmlns:a16="http://schemas.microsoft.com/office/drawing/2014/main" id="{523AB1EC-499C-9069-1418-41DE96AE9265}"/>
              </a:ext>
            </a:extLst>
          </p:cNvPr>
          <p:cNvSpPr>
            <a:spLocks noGrp="1"/>
          </p:cNvSpPr>
          <p:nvPr>
            <p:ph type="body" sz="quarter" idx="10"/>
          </p:nvPr>
        </p:nvSpPr>
        <p:spPr>
          <a:xfrm>
            <a:off x="6096000" y="1836738"/>
            <a:ext cx="5195888" cy="4335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915E2E95-82B4-489B-49B1-A756A684AAF7}"/>
              </a:ext>
            </a:extLst>
          </p:cNvPr>
          <p:cNvSpPr txBox="1"/>
          <p:nvPr userDrawn="1"/>
        </p:nvSpPr>
        <p:spPr>
          <a:xfrm>
            <a:off x="9528561" y="153824"/>
            <a:ext cx="2213360"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96225329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pic>
        <p:nvPicPr>
          <p:cNvPr id="8" name="Picture 7" descr="Decorative image of peole in bubbles/circles in front of a background showing a large city. Includes Safal Partners' logo and Center of Excellence seal.">
            <a:extLst>
              <a:ext uri="{FF2B5EF4-FFF2-40B4-BE49-F238E27FC236}">
                <a16:creationId xmlns:a16="http://schemas.microsoft.com/office/drawing/2014/main" id="{422936FA-FBF0-FCC6-594E-35150B7EEB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585B4DEE-6F20-E849-CC39-02548226E158}"/>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396529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45.xml"/><Relationship Id="rId21" Type="http://schemas.openxmlformats.org/officeDocument/2006/relationships/slideLayout" Target="../slideLayouts/slideLayout140.xml"/><Relationship Id="rId42" Type="http://schemas.openxmlformats.org/officeDocument/2006/relationships/slideLayout" Target="../slideLayouts/slideLayout161.xml"/><Relationship Id="rId47" Type="http://schemas.openxmlformats.org/officeDocument/2006/relationships/slideLayout" Target="../slideLayouts/slideLayout166.xml"/><Relationship Id="rId63" Type="http://schemas.openxmlformats.org/officeDocument/2006/relationships/slideLayout" Target="../slideLayouts/slideLayout182.xml"/><Relationship Id="rId68" Type="http://schemas.openxmlformats.org/officeDocument/2006/relationships/slideLayout" Target="../slideLayouts/slideLayout187.xml"/><Relationship Id="rId84" Type="http://schemas.openxmlformats.org/officeDocument/2006/relationships/slideLayout" Target="../slideLayouts/slideLayout203.xml"/><Relationship Id="rId89" Type="http://schemas.openxmlformats.org/officeDocument/2006/relationships/slideLayout" Target="../slideLayouts/slideLayout208.xml"/><Relationship Id="rId112" Type="http://schemas.openxmlformats.org/officeDocument/2006/relationships/theme" Target="../theme/theme2.xml"/><Relationship Id="rId16" Type="http://schemas.openxmlformats.org/officeDocument/2006/relationships/slideLayout" Target="../slideLayouts/slideLayout135.xml"/><Relationship Id="rId107" Type="http://schemas.openxmlformats.org/officeDocument/2006/relationships/slideLayout" Target="../slideLayouts/slideLayout226.xml"/><Relationship Id="rId11" Type="http://schemas.openxmlformats.org/officeDocument/2006/relationships/slideLayout" Target="../slideLayouts/slideLayout130.xml"/><Relationship Id="rId32" Type="http://schemas.openxmlformats.org/officeDocument/2006/relationships/slideLayout" Target="../slideLayouts/slideLayout151.xml"/><Relationship Id="rId37" Type="http://schemas.openxmlformats.org/officeDocument/2006/relationships/slideLayout" Target="../slideLayouts/slideLayout156.xml"/><Relationship Id="rId53" Type="http://schemas.openxmlformats.org/officeDocument/2006/relationships/slideLayout" Target="../slideLayouts/slideLayout172.xml"/><Relationship Id="rId58" Type="http://schemas.openxmlformats.org/officeDocument/2006/relationships/slideLayout" Target="../slideLayouts/slideLayout177.xml"/><Relationship Id="rId74" Type="http://schemas.openxmlformats.org/officeDocument/2006/relationships/slideLayout" Target="../slideLayouts/slideLayout193.xml"/><Relationship Id="rId79" Type="http://schemas.openxmlformats.org/officeDocument/2006/relationships/slideLayout" Target="../slideLayouts/slideLayout198.xml"/><Relationship Id="rId102" Type="http://schemas.openxmlformats.org/officeDocument/2006/relationships/slideLayout" Target="../slideLayouts/slideLayout221.xml"/><Relationship Id="rId5" Type="http://schemas.openxmlformats.org/officeDocument/2006/relationships/slideLayout" Target="../slideLayouts/slideLayout124.xml"/><Relationship Id="rId90" Type="http://schemas.openxmlformats.org/officeDocument/2006/relationships/slideLayout" Target="../slideLayouts/slideLayout209.xml"/><Relationship Id="rId95" Type="http://schemas.openxmlformats.org/officeDocument/2006/relationships/slideLayout" Target="../slideLayouts/slideLayout214.xml"/><Relationship Id="rId22" Type="http://schemas.openxmlformats.org/officeDocument/2006/relationships/slideLayout" Target="../slideLayouts/slideLayout141.xml"/><Relationship Id="rId27" Type="http://schemas.openxmlformats.org/officeDocument/2006/relationships/slideLayout" Target="../slideLayouts/slideLayout146.xml"/><Relationship Id="rId43" Type="http://schemas.openxmlformats.org/officeDocument/2006/relationships/slideLayout" Target="../slideLayouts/slideLayout162.xml"/><Relationship Id="rId48" Type="http://schemas.openxmlformats.org/officeDocument/2006/relationships/slideLayout" Target="../slideLayouts/slideLayout167.xml"/><Relationship Id="rId64" Type="http://schemas.openxmlformats.org/officeDocument/2006/relationships/slideLayout" Target="../slideLayouts/slideLayout183.xml"/><Relationship Id="rId69" Type="http://schemas.openxmlformats.org/officeDocument/2006/relationships/slideLayout" Target="../slideLayouts/slideLayout188.xml"/><Relationship Id="rId80" Type="http://schemas.openxmlformats.org/officeDocument/2006/relationships/slideLayout" Target="../slideLayouts/slideLayout199.xml"/><Relationship Id="rId85" Type="http://schemas.openxmlformats.org/officeDocument/2006/relationships/slideLayout" Target="../slideLayouts/slideLayout204.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33" Type="http://schemas.openxmlformats.org/officeDocument/2006/relationships/slideLayout" Target="../slideLayouts/slideLayout152.xml"/><Relationship Id="rId38" Type="http://schemas.openxmlformats.org/officeDocument/2006/relationships/slideLayout" Target="../slideLayouts/slideLayout157.xml"/><Relationship Id="rId59" Type="http://schemas.openxmlformats.org/officeDocument/2006/relationships/slideLayout" Target="../slideLayouts/slideLayout178.xml"/><Relationship Id="rId103" Type="http://schemas.openxmlformats.org/officeDocument/2006/relationships/slideLayout" Target="../slideLayouts/slideLayout222.xml"/><Relationship Id="rId108" Type="http://schemas.openxmlformats.org/officeDocument/2006/relationships/slideLayout" Target="../slideLayouts/slideLayout227.xml"/><Relationship Id="rId54" Type="http://schemas.openxmlformats.org/officeDocument/2006/relationships/slideLayout" Target="../slideLayouts/slideLayout173.xml"/><Relationship Id="rId70" Type="http://schemas.openxmlformats.org/officeDocument/2006/relationships/slideLayout" Target="../slideLayouts/slideLayout189.xml"/><Relationship Id="rId75" Type="http://schemas.openxmlformats.org/officeDocument/2006/relationships/slideLayout" Target="../slideLayouts/slideLayout194.xml"/><Relationship Id="rId91" Type="http://schemas.openxmlformats.org/officeDocument/2006/relationships/slideLayout" Target="../slideLayouts/slideLayout210.xml"/><Relationship Id="rId96" Type="http://schemas.openxmlformats.org/officeDocument/2006/relationships/slideLayout" Target="../slideLayouts/slideLayout215.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5" Type="http://schemas.openxmlformats.org/officeDocument/2006/relationships/slideLayout" Target="../slideLayouts/slideLayout134.xml"/><Relationship Id="rId23" Type="http://schemas.openxmlformats.org/officeDocument/2006/relationships/slideLayout" Target="../slideLayouts/slideLayout142.xml"/><Relationship Id="rId28" Type="http://schemas.openxmlformats.org/officeDocument/2006/relationships/slideLayout" Target="../slideLayouts/slideLayout147.xml"/><Relationship Id="rId36" Type="http://schemas.openxmlformats.org/officeDocument/2006/relationships/slideLayout" Target="../slideLayouts/slideLayout155.xml"/><Relationship Id="rId49" Type="http://schemas.openxmlformats.org/officeDocument/2006/relationships/slideLayout" Target="../slideLayouts/slideLayout168.xml"/><Relationship Id="rId57" Type="http://schemas.openxmlformats.org/officeDocument/2006/relationships/slideLayout" Target="../slideLayouts/slideLayout176.xml"/><Relationship Id="rId106" Type="http://schemas.openxmlformats.org/officeDocument/2006/relationships/slideLayout" Target="../slideLayouts/slideLayout225.xml"/><Relationship Id="rId10" Type="http://schemas.openxmlformats.org/officeDocument/2006/relationships/slideLayout" Target="../slideLayouts/slideLayout129.xml"/><Relationship Id="rId31" Type="http://schemas.openxmlformats.org/officeDocument/2006/relationships/slideLayout" Target="../slideLayouts/slideLayout150.xml"/><Relationship Id="rId44" Type="http://schemas.openxmlformats.org/officeDocument/2006/relationships/slideLayout" Target="../slideLayouts/slideLayout163.xml"/><Relationship Id="rId52" Type="http://schemas.openxmlformats.org/officeDocument/2006/relationships/slideLayout" Target="../slideLayouts/slideLayout171.xml"/><Relationship Id="rId60" Type="http://schemas.openxmlformats.org/officeDocument/2006/relationships/slideLayout" Target="../slideLayouts/slideLayout179.xml"/><Relationship Id="rId65" Type="http://schemas.openxmlformats.org/officeDocument/2006/relationships/slideLayout" Target="../slideLayouts/slideLayout184.xml"/><Relationship Id="rId73" Type="http://schemas.openxmlformats.org/officeDocument/2006/relationships/slideLayout" Target="../slideLayouts/slideLayout192.xml"/><Relationship Id="rId78" Type="http://schemas.openxmlformats.org/officeDocument/2006/relationships/slideLayout" Target="../slideLayouts/slideLayout197.xml"/><Relationship Id="rId81" Type="http://schemas.openxmlformats.org/officeDocument/2006/relationships/slideLayout" Target="../slideLayouts/slideLayout200.xml"/><Relationship Id="rId86" Type="http://schemas.openxmlformats.org/officeDocument/2006/relationships/slideLayout" Target="../slideLayouts/slideLayout205.xml"/><Relationship Id="rId94" Type="http://schemas.openxmlformats.org/officeDocument/2006/relationships/slideLayout" Target="../slideLayouts/slideLayout213.xml"/><Relationship Id="rId99" Type="http://schemas.openxmlformats.org/officeDocument/2006/relationships/slideLayout" Target="../slideLayouts/slideLayout218.xml"/><Relationship Id="rId101" Type="http://schemas.openxmlformats.org/officeDocument/2006/relationships/slideLayout" Target="../slideLayouts/slideLayout220.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39" Type="http://schemas.openxmlformats.org/officeDocument/2006/relationships/slideLayout" Target="../slideLayouts/slideLayout158.xml"/><Relationship Id="rId109" Type="http://schemas.openxmlformats.org/officeDocument/2006/relationships/slideLayout" Target="../slideLayouts/slideLayout228.xml"/><Relationship Id="rId34" Type="http://schemas.openxmlformats.org/officeDocument/2006/relationships/slideLayout" Target="../slideLayouts/slideLayout153.xml"/><Relationship Id="rId50" Type="http://schemas.openxmlformats.org/officeDocument/2006/relationships/slideLayout" Target="../slideLayouts/slideLayout169.xml"/><Relationship Id="rId55" Type="http://schemas.openxmlformats.org/officeDocument/2006/relationships/slideLayout" Target="../slideLayouts/slideLayout174.xml"/><Relationship Id="rId76" Type="http://schemas.openxmlformats.org/officeDocument/2006/relationships/slideLayout" Target="../slideLayouts/slideLayout195.xml"/><Relationship Id="rId97" Type="http://schemas.openxmlformats.org/officeDocument/2006/relationships/slideLayout" Target="../slideLayouts/slideLayout216.xml"/><Relationship Id="rId104" Type="http://schemas.openxmlformats.org/officeDocument/2006/relationships/slideLayout" Target="../slideLayouts/slideLayout223.xml"/><Relationship Id="rId7" Type="http://schemas.openxmlformats.org/officeDocument/2006/relationships/slideLayout" Target="../slideLayouts/slideLayout126.xml"/><Relationship Id="rId71" Type="http://schemas.openxmlformats.org/officeDocument/2006/relationships/slideLayout" Target="../slideLayouts/slideLayout190.xml"/><Relationship Id="rId92" Type="http://schemas.openxmlformats.org/officeDocument/2006/relationships/slideLayout" Target="../slideLayouts/slideLayout211.xml"/><Relationship Id="rId2" Type="http://schemas.openxmlformats.org/officeDocument/2006/relationships/slideLayout" Target="../slideLayouts/slideLayout121.xml"/><Relationship Id="rId29" Type="http://schemas.openxmlformats.org/officeDocument/2006/relationships/slideLayout" Target="../slideLayouts/slideLayout148.xml"/><Relationship Id="rId24" Type="http://schemas.openxmlformats.org/officeDocument/2006/relationships/slideLayout" Target="../slideLayouts/slideLayout143.xml"/><Relationship Id="rId40" Type="http://schemas.openxmlformats.org/officeDocument/2006/relationships/slideLayout" Target="../slideLayouts/slideLayout159.xml"/><Relationship Id="rId45" Type="http://schemas.openxmlformats.org/officeDocument/2006/relationships/slideLayout" Target="../slideLayouts/slideLayout164.xml"/><Relationship Id="rId66" Type="http://schemas.openxmlformats.org/officeDocument/2006/relationships/slideLayout" Target="../slideLayouts/slideLayout185.xml"/><Relationship Id="rId87" Type="http://schemas.openxmlformats.org/officeDocument/2006/relationships/slideLayout" Target="../slideLayouts/slideLayout206.xml"/><Relationship Id="rId110" Type="http://schemas.openxmlformats.org/officeDocument/2006/relationships/slideLayout" Target="../slideLayouts/slideLayout229.xml"/><Relationship Id="rId61" Type="http://schemas.openxmlformats.org/officeDocument/2006/relationships/slideLayout" Target="../slideLayouts/slideLayout180.xml"/><Relationship Id="rId82" Type="http://schemas.openxmlformats.org/officeDocument/2006/relationships/slideLayout" Target="../slideLayouts/slideLayout201.xml"/><Relationship Id="rId19" Type="http://schemas.openxmlformats.org/officeDocument/2006/relationships/slideLayout" Target="../slideLayouts/slideLayout138.xml"/><Relationship Id="rId14" Type="http://schemas.openxmlformats.org/officeDocument/2006/relationships/slideLayout" Target="../slideLayouts/slideLayout133.xml"/><Relationship Id="rId30" Type="http://schemas.openxmlformats.org/officeDocument/2006/relationships/slideLayout" Target="../slideLayouts/slideLayout149.xml"/><Relationship Id="rId35" Type="http://schemas.openxmlformats.org/officeDocument/2006/relationships/slideLayout" Target="../slideLayouts/slideLayout154.xml"/><Relationship Id="rId56" Type="http://schemas.openxmlformats.org/officeDocument/2006/relationships/slideLayout" Target="../slideLayouts/slideLayout175.xml"/><Relationship Id="rId77" Type="http://schemas.openxmlformats.org/officeDocument/2006/relationships/slideLayout" Target="../slideLayouts/slideLayout196.xml"/><Relationship Id="rId100" Type="http://schemas.openxmlformats.org/officeDocument/2006/relationships/slideLayout" Target="../slideLayouts/slideLayout219.xml"/><Relationship Id="rId105" Type="http://schemas.openxmlformats.org/officeDocument/2006/relationships/slideLayout" Target="../slideLayouts/slideLayout224.xml"/><Relationship Id="rId8" Type="http://schemas.openxmlformats.org/officeDocument/2006/relationships/slideLayout" Target="../slideLayouts/slideLayout127.xml"/><Relationship Id="rId51" Type="http://schemas.openxmlformats.org/officeDocument/2006/relationships/slideLayout" Target="../slideLayouts/slideLayout170.xml"/><Relationship Id="rId72" Type="http://schemas.openxmlformats.org/officeDocument/2006/relationships/slideLayout" Target="../slideLayouts/slideLayout191.xml"/><Relationship Id="rId93" Type="http://schemas.openxmlformats.org/officeDocument/2006/relationships/slideLayout" Target="../slideLayouts/slideLayout212.xml"/><Relationship Id="rId98" Type="http://schemas.openxmlformats.org/officeDocument/2006/relationships/slideLayout" Target="../slideLayouts/slideLayout217.xml"/><Relationship Id="rId3" Type="http://schemas.openxmlformats.org/officeDocument/2006/relationships/slideLayout" Target="../slideLayouts/slideLayout122.xml"/><Relationship Id="rId25" Type="http://schemas.openxmlformats.org/officeDocument/2006/relationships/slideLayout" Target="../slideLayouts/slideLayout144.xml"/><Relationship Id="rId46" Type="http://schemas.openxmlformats.org/officeDocument/2006/relationships/slideLayout" Target="../slideLayouts/slideLayout165.xml"/><Relationship Id="rId67" Type="http://schemas.openxmlformats.org/officeDocument/2006/relationships/slideLayout" Target="../slideLayouts/slideLayout186.xml"/><Relationship Id="rId20" Type="http://schemas.openxmlformats.org/officeDocument/2006/relationships/slideLayout" Target="../slideLayouts/slideLayout139.xml"/><Relationship Id="rId41" Type="http://schemas.openxmlformats.org/officeDocument/2006/relationships/slideLayout" Target="../slideLayouts/slideLayout160.xml"/><Relationship Id="rId62" Type="http://schemas.openxmlformats.org/officeDocument/2006/relationships/slideLayout" Target="../slideLayouts/slideLayout181.xml"/><Relationship Id="rId83" Type="http://schemas.openxmlformats.org/officeDocument/2006/relationships/slideLayout" Target="../slideLayouts/slideLayout202.xml"/><Relationship Id="rId88" Type="http://schemas.openxmlformats.org/officeDocument/2006/relationships/slideLayout" Target="../slideLayouts/slideLayout207.xml"/><Relationship Id="rId111" Type="http://schemas.openxmlformats.org/officeDocument/2006/relationships/slideLayout" Target="../slideLayouts/slideLayout2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slideLayout" Target="../slideLayouts/slideLayout243.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5" Type="http://schemas.openxmlformats.org/officeDocument/2006/relationships/theme" Target="../theme/theme3.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slideLayout" Target="../slideLayouts/slideLayout244.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270.xml"/><Relationship Id="rId21" Type="http://schemas.openxmlformats.org/officeDocument/2006/relationships/slideLayout" Target="../slideLayouts/slideLayout265.xml"/><Relationship Id="rId42" Type="http://schemas.openxmlformats.org/officeDocument/2006/relationships/slideLayout" Target="../slideLayouts/slideLayout286.xml"/><Relationship Id="rId47" Type="http://schemas.openxmlformats.org/officeDocument/2006/relationships/slideLayout" Target="../slideLayouts/slideLayout291.xml"/><Relationship Id="rId63" Type="http://schemas.openxmlformats.org/officeDocument/2006/relationships/slideLayout" Target="../slideLayouts/slideLayout307.xml"/><Relationship Id="rId68" Type="http://schemas.openxmlformats.org/officeDocument/2006/relationships/slideLayout" Target="../slideLayouts/slideLayout312.xml"/><Relationship Id="rId84" Type="http://schemas.openxmlformats.org/officeDocument/2006/relationships/slideLayout" Target="../slideLayouts/slideLayout328.xml"/><Relationship Id="rId89" Type="http://schemas.openxmlformats.org/officeDocument/2006/relationships/slideLayout" Target="../slideLayouts/slideLayout333.xml"/><Relationship Id="rId112" Type="http://schemas.openxmlformats.org/officeDocument/2006/relationships/theme" Target="../theme/theme4.xml"/><Relationship Id="rId16" Type="http://schemas.openxmlformats.org/officeDocument/2006/relationships/slideLayout" Target="../slideLayouts/slideLayout260.xml"/><Relationship Id="rId107" Type="http://schemas.openxmlformats.org/officeDocument/2006/relationships/slideLayout" Target="../slideLayouts/slideLayout351.xml"/><Relationship Id="rId11" Type="http://schemas.openxmlformats.org/officeDocument/2006/relationships/slideLayout" Target="../slideLayouts/slideLayout255.xml"/><Relationship Id="rId32" Type="http://schemas.openxmlformats.org/officeDocument/2006/relationships/slideLayout" Target="../slideLayouts/slideLayout276.xml"/><Relationship Id="rId37" Type="http://schemas.openxmlformats.org/officeDocument/2006/relationships/slideLayout" Target="../slideLayouts/slideLayout281.xml"/><Relationship Id="rId53" Type="http://schemas.openxmlformats.org/officeDocument/2006/relationships/slideLayout" Target="../slideLayouts/slideLayout297.xml"/><Relationship Id="rId58" Type="http://schemas.openxmlformats.org/officeDocument/2006/relationships/slideLayout" Target="../slideLayouts/slideLayout302.xml"/><Relationship Id="rId74" Type="http://schemas.openxmlformats.org/officeDocument/2006/relationships/slideLayout" Target="../slideLayouts/slideLayout318.xml"/><Relationship Id="rId79" Type="http://schemas.openxmlformats.org/officeDocument/2006/relationships/slideLayout" Target="../slideLayouts/slideLayout323.xml"/><Relationship Id="rId102" Type="http://schemas.openxmlformats.org/officeDocument/2006/relationships/slideLayout" Target="../slideLayouts/slideLayout346.xml"/><Relationship Id="rId5" Type="http://schemas.openxmlformats.org/officeDocument/2006/relationships/slideLayout" Target="../slideLayouts/slideLayout249.xml"/><Relationship Id="rId90" Type="http://schemas.openxmlformats.org/officeDocument/2006/relationships/slideLayout" Target="../slideLayouts/slideLayout334.xml"/><Relationship Id="rId95" Type="http://schemas.openxmlformats.org/officeDocument/2006/relationships/slideLayout" Target="../slideLayouts/slideLayout339.xml"/><Relationship Id="rId22" Type="http://schemas.openxmlformats.org/officeDocument/2006/relationships/slideLayout" Target="../slideLayouts/slideLayout266.xml"/><Relationship Id="rId27" Type="http://schemas.openxmlformats.org/officeDocument/2006/relationships/slideLayout" Target="../slideLayouts/slideLayout271.xml"/><Relationship Id="rId43" Type="http://schemas.openxmlformats.org/officeDocument/2006/relationships/slideLayout" Target="../slideLayouts/slideLayout287.xml"/><Relationship Id="rId48" Type="http://schemas.openxmlformats.org/officeDocument/2006/relationships/slideLayout" Target="../slideLayouts/slideLayout292.xml"/><Relationship Id="rId64" Type="http://schemas.openxmlformats.org/officeDocument/2006/relationships/slideLayout" Target="../slideLayouts/slideLayout308.xml"/><Relationship Id="rId69" Type="http://schemas.openxmlformats.org/officeDocument/2006/relationships/slideLayout" Target="../slideLayouts/slideLayout313.xml"/><Relationship Id="rId80" Type="http://schemas.openxmlformats.org/officeDocument/2006/relationships/slideLayout" Target="../slideLayouts/slideLayout324.xml"/><Relationship Id="rId85" Type="http://schemas.openxmlformats.org/officeDocument/2006/relationships/slideLayout" Target="../slideLayouts/slideLayout329.xml"/><Relationship Id="rId12" Type="http://schemas.openxmlformats.org/officeDocument/2006/relationships/slideLayout" Target="../slideLayouts/slideLayout256.xml"/><Relationship Id="rId17" Type="http://schemas.openxmlformats.org/officeDocument/2006/relationships/slideLayout" Target="../slideLayouts/slideLayout261.xml"/><Relationship Id="rId33" Type="http://schemas.openxmlformats.org/officeDocument/2006/relationships/slideLayout" Target="../slideLayouts/slideLayout277.xml"/><Relationship Id="rId38" Type="http://schemas.openxmlformats.org/officeDocument/2006/relationships/slideLayout" Target="../slideLayouts/slideLayout282.xml"/><Relationship Id="rId59" Type="http://schemas.openxmlformats.org/officeDocument/2006/relationships/slideLayout" Target="../slideLayouts/slideLayout303.xml"/><Relationship Id="rId103" Type="http://schemas.openxmlformats.org/officeDocument/2006/relationships/slideLayout" Target="../slideLayouts/slideLayout347.xml"/><Relationship Id="rId108" Type="http://schemas.openxmlformats.org/officeDocument/2006/relationships/slideLayout" Target="../slideLayouts/slideLayout352.xml"/><Relationship Id="rId54" Type="http://schemas.openxmlformats.org/officeDocument/2006/relationships/slideLayout" Target="../slideLayouts/slideLayout298.xml"/><Relationship Id="rId70" Type="http://schemas.openxmlformats.org/officeDocument/2006/relationships/slideLayout" Target="../slideLayouts/slideLayout314.xml"/><Relationship Id="rId75" Type="http://schemas.openxmlformats.org/officeDocument/2006/relationships/slideLayout" Target="../slideLayouts/slideLayout319.xml"/><Relationship Id="rId91" Type="http://schemas.openxmlformats.org/officeDocument/2006/relationships/slideLayout" Target="../slideLayouts/slideLayout335.xml"/><Relationship Id="rId96" Type="http://schemas.openxmlformats.org/officeDocument/2006/relationships/slideLayout" Target="../slideLayouts/slideLayout340.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5" Type="http://schemas.openxmlformats.org/officeDocument/2006/relationships/slideLayout" Target="../slideLayouts/slideLayout259.xml"/><Relationship Id="rId23" Type="http://schemas.openxmlformats.org/officeDocument/2006/relationships/slideLayout" Target="../slideLayouts/slideLayout267.xml"/><Relationship Id="rId28" Type="http://schemas.openxmlformats.org/officeDocument/2006/relationships/slideLayout" Target="../slideLayouts/slideLayout272.xml"/><Relationship Id="rId36" Type="http://schemas.openxmlformats.org/officeDocument/2006/relationships/slideLayout" Target="../slideLayouts/slideLayout280.xml"/><Relationship Id="rId49" Type="http://schemas.openxmlformats.org/officeDocument/2006/relationships/slideLayout" Target="../slideLayouts/slideLayout293.xml"/><Relationship Id="rId57" Type="http://schemas.openxmlformats.org/officeDocument/2006/relationships/slideLayout" Target="../slideLayouts/slideLayout301.xml"/><Relationship Id="rId106" Type="http://schemas.openxmlformats.org/officeDocument/2006/relationships/slideLayout" Target="../slideLayouts/slideLayout350.xml"/><Relationship Id="rId10" Type="http://schemas.openxmlformats.org/officeDocument/2006/relationships/slideLayout" Target="../slideLayouts/slideLayout254.xml"/><Relationship Id="rId31" Type="http://schemas.openxmlformats.org/officeDocument/2006/relationships/slideLayout" Target="../slideLayouts/slideLayout275.xml"/><Relationship Id="rId44" Type="http://schemas.openxmlformats.org/officeDocument/2006/relationships/slideLayout" Target="../slideLayouts/slideLayout288.xml"/><Relationship Id="rId52" Type="http://schemas.openxmlformats.org/officeDocument/2006/relationships/slideLayout" Target="../slideLayouts/slideLayout296.xml"/><Relationship Id="rId60" Type="http://schemas.openxmlformats.org/officeDocument/2006/relationships/slideLayout" Target="../slideLayouts/slideLayout304.xml"/><Relationship Id="rId65" Type="http://schemas.openxmlformats.org/officeDocument/2006/relationships/slideLayout" Target="../slideLayouts/slideLayout309.xml"/><Relationship Id="rId73" Type="http://schemas.openxmlformats.org/officeDocument/2006/relationships/slideLayout" Target="../slideLayouts/slideLayout317.xml"/><Relationship Id="rId78" Type="http://schemas.openxmlformats.org/officeDocument/2006/relationships/slideLayout" Target="../slideLayouts/slideLayout322.xml"/><Relationship Id="rId81" Type="http://schemas.openxmlformats.org/officeDocument/2006/relationships/slideLayout" Target="../slideLayouts/slideLayout325.xml"/><Relationship Id="rId86" Type="http://schemas.openxmlformats.org/officeDocument/2006/relationships/slideLayout" Target="../slideLayouts/slideLayout330.xml"/><Relationship Id="rId94" Type="http://schemas.openxmlformats.org/officeDocument/2006/relationships/slideLayout" Target="../slideLayouts/slideLayout338.xml"/><Relationship Id="rId99" Type="http://schemas.openxmlformats.org/officeDocument/2006/relationships/slideLayout" Target="../slideLayouts/slideLayout343.xml"/><Relationship Id="rId101" Type="http://schemas.openxmlformats.org/officeDocument/2006/relationships/slideLayout" Target="../slideLayouts/slideLayout345.xml"/><Relationship Id="rId4" Type="http://schemas.openxmlformats.org/officeDocument/2006/relationships/slideLayout" Target="../slideLayouts/slideLayout248.xml"/><Relationship Id="rId9" Type="http://schemas.openxmlformats.org/officeDocument/2006/relationships/slideLayout" Target="../slideLayouts/slideLayout253.xml"/><Relationship Id="rId13" Type="http://schemas.openxmlformats.org/officeDocument/2006/relationships/slideLayout" Target="../slideLayouts/slideLayout257.xml"/><Relationship Id="rId18" Type="http://schemas.openxmlformats.org/officeDocument/2006/relationships/slideLayout" Target="../slideLayouts/slideLayout262.xml"/><Relationship Id="rId39" Type="http://schemas.openxmlformats.org/officeDocument/2006/relationships/slideLayout" Target="../slideLayouts/slideLayout283.xml"/><Relationship Id="rId109" Type="http://schemas.openxmlformats.org/officeDocument/2006/relationships/slideLayout" Target="../slideLayouts/slideLayout353.xml"/><Relationship Id="rId34" Type="http://schemas.openxmlformats.org/officeDocument/2006/relationships/slideLayout" Target="../slideLayouts/slideLayout278.xml"/><Relationship Id="rId50" Type="http://schemas.openxmlformats.org/officeDocument/2006/relationships/slideLayout" Target="../slideLayouts/slideLayout294.xml"/><Relationship Id="rId55" Type="http://schemas.openxmlformats.org/officeDocument/2006/relationships/slideLayout" Target="../slideLayouts/slideLayout299.xml"/><Relationship Id="rId76" Type="http://schemas.openxmlformats.org/officeDocument/2006/relationships/slideLayout" Target="../slideLayouts/slideLayout320.xml"/><Relationship Id="rId97" Type="http://schemas.openxmlformats.org/officeDocument/2006/relationships/slideLayout" Target="../slideLayouts/slideLayout341.xml"/><Relationship Id="rId104" Type="http://schemas.openxmlformats.org/officeDocument/2006/relationships/slideLayout" Target="../slideLayouts/slideLayout348.xml"/><Relationship Id="rId7" Type="http://schemas.openxmlformats.org/officeDocument/2006/relationships/slideLayout" Target="../slideLayouts/slideLayout251.xml"/><Relationship Id="rId71" Type="http://schemas.openxmlformats.org/officeDocument/2006/relationships/slideLayout" Target="../slideLayouts/slideLayout315.xml"/><Relationship Id="rId92" Type="http://schemas.openxmlformats.org/officeDocument/2006/relationships/slideLayout" Target="../slideLayouts/slideLayout336.xml"/><Relationship Id="rId2" Type="http://schemas.openxmlformats.org/officeDocument/2006/relationships/slideLayout" Target="../slideLayouts/slideLayout246.xml"/><Relationship Id="rId29" Type="http://schemas.openxmlformats.org/officeDocument/2006/relationships/slideLayout" Target="../slideLayouts/slideLayout273.xml"/><Relationship Id="rId24" Type="http://schemas.openxmlformats.org/officeDocument/2006/relationships/slideLayout" Target="../slideLayouts/slideLayout268.xml"/><Relationship Id="rId40" Type="http://schemas.openxmlformats.org/officeDocument/2006/relationships/slideLayout" Target="../slideLayouts/slideLayout284.xml"/><Relationship Id="rId45" Type="http://schemas.openxmlformats.org/officeDocument/2006/relationships/slideLayout" Target="../slideLayouts/slideLayout289.xml"/><Relationship Id="rId66" Type="http://schemas.openxmlformats.org/officeDocument/2006/relationships/slideLayout" Target="../slideLayouts/slideLayout310.xml"/><Relationship Id="rId87" Type="http://schemas.openxmlformats.org/officeDocument/2006/relationships/slideLayout" Target="../slideLayouts/slideLayout331.xml"/><Relationship Id="rId110" Type="http://schemas.openxmlformats.org/officeDocument/2006/relationships/slideLayout" Target="../slideLayouts/slideLayout354.xml"/><Relationship Id="rId61" Type="http://schemas.openxmlformats.org/officeDocument/2006/relationships/slideLayout" Target="../slideLayouts/slideLayout305.xml"/><Relationship Id="rId82" Type="http://schemas.openxmlformats.org/officeDocument/2006/relationships/slideLayout" Target="../slideLayouts/slideLayout326.xml"/><Relationship Id="rId19" Type="http://schemas.openxmlformats.org/officeDocument/2006/relationships/slideLayout" Target="../slideLayouts/slideLayout263.xml"/><Relationship Id="rId14" Type="http://schemas.openxmlformats.org/officeDocument/2006/relationships/slideLayout" Target="../slideLayouts/slideLayout258.xml"/><Relationship Id="rId30" Type="http://schemas.openxmlformats.org/officeDocument/2006/relationships/slideLayout" Target="../slideLayouts/slideLayout274.xml"/><Relationship Id="rId35" Type="http://schemas.openxmlformats.org/officeDocument/2006/relationships/slideLayout" Target="../slideLayouts/slideLayout279.xml"/><Relationship Id="rId56" Type="http://schemas.openxmlformats.org/officeDocument/2006/relationships/slideLayout" Target="../slideLayouts/slideLayout300.xml"/><Relationship Id="rId77" Type="http://schemas.openxmlformats.org/officeDocument/2006/relationships/slideLayout" Target="../slideLayouts/slideLayout321.xml"/><Relationship Id="rId100" Type="http://schemas.openxmlformats.org/officeDocument/2006/relationships/slideLayout" Target="../slideLayouts/slideLayout344.xml"/><Relationship Id="rId105" Type="http://schemas.openxmlformats.org/officeDocument/2006/relationships/slideLayout" Target="../slideLayouts/slideLayout349.xml"/><Relationship Id="rId8" Type="http://schemas.openxmlformats.org/officeDocument/2006/relationships/slideLayout" Target="../slideLayouts/slideLayout252.xml"/><Relationship Id="rId51" Type="http://schemas.openxmlformats.org/officeDocument/2006/relationships/slideLayout" Target="../slideLayouts/slideLayout295.xml"/><Relationship Id="rId72" Type="http://schemas.openxmlformats.org/officeDocument/2006/relationships/slideLayout" Target="../slideLayouts/slideLayout316.xml"/><Relationship Id="rId93" Type="http://schemas.openxmlformats.org/officeDocument/2006/relationships/slideLayout" Target="../slideLayouts/slideLayout337.xml"/><Relationship Id="rId98" Type="http://schemas.openxmlformats.org/officeDocument/2006/relationships/slideLayout" Target="../slideLayouts/slideLayout342.xml"/><Relationship Id="rId3" Type="http://schemas.openxmlformats.org/officeDocument/2006/relationships/slideLayout" Target="../slideLayouts/slideLayout247.xml"/><Relationship Id="rId25" Type="http://schemas.openxmlformats.org/officeDocument/2006/relationships/slideLayout" Target="../slideLayouts/slideLayout269.xml"/><Relationship Id="rId46" Type="http://schemas.openxmlformats.org/officeDocument/2006/relationships/slideLayout" Target="../slideLayouts/slideLayout290.xml"/><Relationship Id="rId67" Type="http://schemas.openxmlformats.org/officeDocument/2006/relationships/slideLayout" Target="../slideLayouts/slideLayout311.xml"/><Relationship Id="rId20" Type="http://schemas.openxmlformats.org/officeDocument/2006/relationships/slideLayout" Target="../slideLayouts/slideLayout264.xml"/><Relationship Id="rId41" Type="http://schemas.openxmlformats.org/officeDocument/2006/relationships/slideLayout" Target="../slideLayouts/slideLayout285.xml"/><Relationship Id="rId62" Type="http://schemas.openxmlformats.org/officeDocument/2006/relationships/slideLayout" Target="../slideLayouts/slideLayout306.xml"/><Relationship Id="rId83" Type="http://schemas.openxmlformats.org/officeDocument/2006/relationships/slideLayout" Target="../slideLayouts/slideLayout327.xml"/><Relationship Id="rId88" Type="http://schemas.openxmlformats.org/officeDocument/2006/relationships/slideLayout" Target="../slideLayouts/slideLayout332.xml"/><Relationship Id="rId111" Type="http://schemas.openxmlformats.org/officeDocument/2006/relationships/slideLayout" Target="../slideLayouts/slideLayout3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35981097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790"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40" r:id="rId77"/>
    <p:sldLayoutId id="2147483741" r:id="rId78"/>
    <p:sldLayoutId id="2147483747" r:id="rId79"/>
    <p:sldLayoutId id="2147483749" r:id="rId80"/>
    <p:sldLayoutId id="2147483750" r:id="rId81"/>
    <p:sldLayoutId id="2147483751" r:id="rId82"/>
    <p:sldLayoutId id="2147483752" r:id="rId83"/>
    <p:sldLayoutId id="2147483753" r:id="rId84"/>
    <p:sldLayoutId id="2147483755" r:id="rId85"/>
    <p:sldLayoutId id="2147483756" r:id="rId86"/>
    <p:sldLayoutId id="2147483757" r:id="rId87"/>
    <p:sldLayoutId id="2147483758" r:id="rId88"/>
    <p:sldLayoutId id="2147483759" r:id="rId89"/>
    <p:sldLayoutId id="2147483760" r:id="rId90"/>
    <p:sldLayoutId id="2147483761" r:id="rId91"/>
    <p:sldLayoutId id="2147483762" r:id="rId92"/>
    <p:sldLayoutId id="2147483763" r:id="rId93"/>
    <p:sldLayoutId id="2147483764" r:id="rId94"/>
    <p:sldLayoutId id="2147483765" r:id="rId95"/>
    <p:sldLayoutId id="2147483766" r:id="rId96"/>
    <p:sldLayoutId id="2147483767" r:id="rId97"/>
    <p:sldLayoutId id="2147483768" r:id="rId98"/>
    <p:sldLayoutId id="2147483769" r:id="rId99"/>
    <p:sldLayoutId id="2147483770" r:id="rId100"/>
    <p:sldLayoutId id="2147483771" r:id="rId101"/>
    <p:sldLayoutId id="2147483772" r:id="rId102"/>
    <p:sldLayoutId id="2147483773" r:id="rId103"/>
    <p:sldLayoutId id="2147483774" r:id="rId104"/>
    <p:sldLayoutId id="2147483775" r:id="rId105"/>
    <p:sldLayoutId id="2147483776" r:id="rId106"/>
    <p:sldLayoutId id="2147483777" r:id="rId107"/>
    <p:sldLayoutId id="2147483778" r:id="rId108"/>
    <p:sldLayoutId id="2147483779" r:id="rId109"/>
    <p:sldLayoutId id="2147483780" r:id="rId110"/>
    <p:sldLayoutId id="2147483781" r:id="rId111"/>
    <p:sldLayoutId id="2147483782" r:id="rId112"/>
    <p:sldLayoutId id="2147483783" r:id="rId113"/>
    <p:sldLayoutId id="2147483784" r:id="rId114"/>
    <p:sldLayoutId id="2147483785" r:id="rId115"/>
    <p:sldLayoutId id="2147483786" r:id="rId116"/>
    <p:sldLayoutId id="2147483787" r:id="rId117"/>
    <p:sldLayoutId id="2147483788" r:id="rId118"/>
    <p:sldLayoutId id="2147483789" r:id="rId119"/>
  </p:sldLayoutIdLst>
  <p:txStyles>
    <p:title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3845401836"/>
      </p:ext>
    </p:extLst>
  </p:cSld>
  <p:clrMap bg1="lt1" tx1="dk1" bg2="lt2" tx2="dk2" accent1="accent1" accent2="accent2" accent3="accent3" accent4="accent4" accent5="accent5" accent6="accent6" hlink="hlink" folHlink="folHlink"/>
  <p:sldLayoutIdLst>
    <p:sldLayoutId id="2147484599" r:id="rId1"/>
    <p:sldLayoutId id="2147484600" r:id="rId2"/>
    <p:sldLayoutId id="2147484601" r:id="rId3"/>
    <p:sldLayoutId id="2147484602" r:id="rId4"/>
    <p:sldLayoutId id="2147484603" r:id="rId5"/>
    <p:sldLayoutId id="2147484604" r:id="rId6"/>
    <p:sldLayoutId id="2147484605" r:id="rId7"/>
    <p:sldLayoutId id="2147484606" r:id="rId8"/>
    <p:sldLayoutId id="2147484607" r:id="rId9"/>
    <p:sldLayoutId id="2147484608" r:id="rId10"/>
    <p:sldLayoutId id="2147484609" r:id="rId11"/>
    <p:sldLayoutId id="2147484610" r:id="rId12"/>
    <p:sldLayoutId id="2147484611" r:id="rId13"/>
    <p:sldLayoutId id="2147484612" r:id="rId14"/>
    <p:sldLayoutId id="2147484613" r:id="rId15"/>
    <p:sldLayoutId id="2147484614" r:id="rId16"/>
    <p:sldLayoutId id="2147484615" r:id="rId17"/>
    <p:sldLayoutId id="2147484616" r:id="rId18"/>
    <p:sldLayoutId id="2147484617" r:id="rId19"/>
    <p:sldLayoutId id="2147484618" r:id="rId20"/>
    <p:sldLayoutId id="2147484619" r:id="rId21"/>
    <p:sldLayoutId id="2147484620" r:id="rId22"/>
    <p:sldLayoutId id="2147484621" r:id="rId23"/>
    <p:sldLayoutId id="2147484622" r:id="rId24"/>
    <p:sldLayoutId id="2147484623" r:id="rId25"/>
    <p:sldLayoutId id="2147484624" r:id="rId26"/>
    <p:sldLayoutId id="2147484625" r:id="rId27"/>
    <p:sldLayoutId id="2147484626" r:id="rId28"/>
    <p:sldLayoutId id="2147484627" r:id="rId29"/>
    <p:sldLayoutId id="2147484628" r:id="rId30"/>
    <p:sldLayoutId id="2147484629" r:id="rId31"/>
    <p:sldLayoutId id="2147484630" r:id="rId32"/>
    <p:sldLayoutId id="2147484631" r:id="rId33"/>
    <p:sldLayoutId id="2147484632" r:id="rId34"/>
    <p:sldLayoutId id="2147484633" r:id="rId35"/>
    <p:sldLayoutId id="2147484634" r:id="rId36"/>
    <p:sldLayoutId id="2147484635" r:id="rId37"/>
    <p:sldLayoutId id="2147484636" r:id="rId38"/>
    <p:sldLayoutId id="2147484637" r:id="rId39"/>
    <p:sldLayoutId id="2147484638" r:id="rId40"/>
    <p:sldLayoutId id="2147484639" r:id="rId41"/>
    <p:sldLayoutId id="2147484640" r:id="rId42"/>
    <p:sldLayoutId id="2147484641" r:id="rId43"/>
    <p:sldLayoutId id="2147484642" r:id="rId44"/>
    <p:sldLayoutId id="2147484643" r:id="rId45"/>
    <p:sldLayoutId id="2147484644" r:id="rId46"/>
    <p:sldLayoutId id="2147484645" r:id="rId47"/>
    <p:sldLayoutId id="2147484646" r:id="rId48"/>
    <p:sldLayoutId id="2147484647" r:id="rId49"/>
    <p:sldLayoutId id="2147484648" r:id="rId50"/>
    <p:sldLayoutId id="2147484649" r:id="rId51"/>
    <p:sldLayoutId id="2147484650" r:id="rId52"/>
    <p:sldLayoutId id="2147484651" r:id="rId53"/>
    <p:sldLayoutId id="2147484652" r:id="rId54"/>
    <p:sldLayoutId id="2147484653" r:id="rId55"/>
    <p:sldLayoutId id="2147484654" r:id="rId56"/>
    <p:sldLayoutId id="2147484655" r:id="rId57"/>
    <p:sldLayoutId id="2147484656" r:id="rId58"/>
    <p:sldLayoutId id="2147484657" r:id="rId59"/>
    <p:sldLayoutId id="2147484658" r:id="rId60"/>
    <p:sldLayoutId id="2147484659" r:id="rId61"/>
    <p:sldLayoutId id="2147484660" r:id="rId62"/>
    <p:sldLayoutId id="2147484661" r:id="rId63"/>
    <p:sldLayoutId id="2147484662" r:id="rId64"/>
    <p:sldLayoutId id="2147484663" r:id="rId65"/>
    <p:sldLayoutId id="2147484664" r:id="rId66"/>
    <p:sldLayoutId id="2147484665" r:id="rId67"/>
    <p:sldLayoutId id="2147484666" r:id="rId68"/>
    <p:sldLayoutId id="2147484667" r:id="rId69"/>
    <p:sldLayoutId id="2147484668" r:id="rId70"/>
    <p:sldLayoutId id="2147484669" r:id="rId71"/>
    <p:sldLayoutId id="2147484670" r:id="rId72"/>
    <p:sldLayoutId id="2147484671" r:id="rId73"/>
    <p:sldLayoutId id="2147484672" r:id="rId74"/>
    <p:sldLayoutId id="2147484673" r:id="rId75"/>
    <p:sldLayoutId id="2147484674" r:id="rId76"/>
    <p:sldLayoutId id="2147484675" r:id="rId77"/>
    <p:sldLayoutId id="2147484676" r:id="rId78"/>
    <p:sldLayoutId id="2147484677" r:id="rId79"/>
    <p:sldLayoutId id="2147484678" r:id="rId80"/>
    <p:sldLayoutId id="2147484679" r:id="rId81"/>
    <p:sldLayoutId id="2147484680" r:id="rId82"/>
    <p:sldLayoutId id="2147484681" r:id="rId83"/>
    <p:sldLayoutId id="2147484682" r:id="rId84"/>
    <p:sldLayoutId id="2147484683" r:id="rId85"/>
    <p:sldLayoutId id="2147484684" r:id="rId86"/>
    <p:sldLayoutId id="2147484685" r:id="rId87"/>
    <p:sldLayoutId id="2147484686" r:id="rId88"/>
    <p:sldLayoutId id="2147484687" r:id="rId89"/>
    <p:sldLayoutId id="2147484688" r:id="rId90"/>
    <p:sldLayoutId id="2147484689" r:id="rId91"/>
    <p:sldLayoutId id="2147484690" r:id="rId92"/>
    <p:sldLayoutId id="2147484691" r:id="rId93"/>
    <p:sldLayoutId id="2147484692" r:id="rId94"/>
    <p:sldLayoutId id="2147484693" r:id="rId95"/>
    <p:sldLayoutId id="2147484694" r:id="rId96"/>
    <p:sldLayoutId id="2147484695" r:id="rId97"/>
    <p:sldLayoutId id="2147484696" r:id="rId98"/>
    <p:sldLayoutId id="2147484697" r:id="rId99"/>
    <p:sldLayoutId id="2147484698" r:id="rId100"/>
    <p:sldLayoutId id="2147484699" r:id="rId101"/>
    <p:sldLayoutId id="2147484700" r:id="rId102"/>
    <p:sldLayoutId id="2147484701" r:id="rId103"/>
    <p:sldLayoutId id="2147484702" r:id="rId104"/>
    <p:sldLayoutId id="2147484703" r:id="rId105"/>
    <p:sldLayoutId id="2147484704" r:id="rId106"/>
    <p:sldLayoutId id="2147484705" r:id="rId107"/>
    <p:sldLayoutId id="2147484706" r:id="rId108"/>
    <p:sldLayoutId id="2147484707" r:id="rId109"/>
    <p:sldLayoutId id="2147484708" r:id="rId110"/>
    <p:sldLayoutId id="2147484709" r:id="rId111"/>
  </p:sldLayoutIdLst>
  <p:txStyles>
    <p:title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742449852"/>
      </p:ext>
    </p:extLst>
  </p:cSld>
  <p:clrMap bg1="lt1" tx1="dk1" bg2="lt2" tx2="dk2" accent1="accent1" accent2="accent2" accent3="accent3" accent4="accent4" accent5="accent5" accent6="accent6" hlink="hlink" folHlink="folHlink"/>
  <p:sldLayoutIdLst>
    <p:sldLayoutId id="2147484714" r:id="rId1"/>
    <p:sldLayoutId id="2147484715" r:id="rId2"/>
    <p:sldLayoutId id="2147484716" r:id="rId3"/>
    <p:sldLayoutId id="2147484717" r:id="rId4"/>
    <p:sldLayoutId id="2147484718" r:id="rId5"/>
    <p:sldLayoutId id="2147484719" r:id="rId6"/>
    <p:sldLayoutId id="2147484720" r:id="rId7"/>
    <p:sldLayoutId id="2147484721" r:id="rId8"/>
    <p:sldLayoutId id="2147484722" r:id="rId9"/>
    <p:sldLayoutId id="2147484723" r:id="rId10"/>
    <p:sldLayoutId id="2147484724" r:id="rId11"/>
    <p:sldLayoutId id="2147484725" r:id="rId12"/>
    <p:sldLayoutId id="2147484726" r:id="rId13"/>
    <p:sldLayoutId id="2147484727" r:id="rId14"/>
  </p:sldLayoutIdLst>
  <p:hf hdr="0" ftr="0" dt="0"/>
  <p:txStyles>
    <p:title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916902664"/>
      </p:ext>
    </p:extLst>
  </p:cSld>
  <p:clrMap bg1="lt1" tx1="dk1" bg2="lt2" tx2="dk2" accent1="accent1" accent2="accent2" accent3="accent3" accent4="accent4" accent5="accent5" accent6="accent6" hlink="hlink" folHlink="folHlink"/>
  <p:sldLayoutIdLst>
    <p:sldLayoutId id="2147484729" r:id="rId1"/>
    <p:sldLayoutId id="2147484730" r:id="rId2"/>
    <p:sldLayoutId id="2147484731" r:id="rId3"/>
    <p:sldLayoutId id="2147484732" r:id="rId4"/>
    <p:sldLayoutId id="2147484733" r:id="rId5"/>
    <p:sldLayoutId id="2147484734" r:id="rId6"/>
    <p:sldLayoutId id="2147484735" r:id="rId7"/>
    <p:sldLayoutId id="2147484736" r:id="rId8"/>
    <p:sldLayoutId id="2147484737" r:id="rId9"/>
    <p:sldLayoutId id="2147484738" r:id="rId10"/>
    <p:sldLayoutId id="2147484739" r:id="rId11"/>
    <p:sldLayoutId id="2147484740" r:id="rId12"/>
    <p:sldLayoutId id="2147484741" r:id="rId13"/>
    <p:sldLayoutId id="2147484742" r:id="rId14"/>
    <p:sldLayoutId id="2147484743" r:id="rId15"/>
    <p:sldLayoutId id="2147484744" r:id="rId16"/>
    <p:sldLayoutId id="2147484745" r:id="rId17"/>
    <p:sldLayoutId id="2147484746" r:id="rId18"/>
    <p:sldLayoutId id="2147484747" r:id="rId19"/>
    <p:sldLayoutId id="2147484748" r:id="rId20"/>
    <p:sldLayoutId id="2147484749" r:id="rId21"/>
    <p:sldLayoutId id="2147484750" r:id="rId22"/>
    <p:sldLayoutId id="2147484751" r:id="rId23"/>
    <p:sldLayoutId id="2147484752" r:id="rId24"/>
    <p:sldLayoutId id="2147484753" r:id="rId25"/>
    <p:sldLayoutId id="2147484754" r:id="rId26"/>
    <p:sldLayoutId id="2147484755" r:id="rId27"/>
    <p:sldLayoutId id="2147484756" r:id="rId28"/>
    <p:sldLayoutId id="2147484757" r:id="rId29"/>
    <p:sldLayoutId id="2147484758" r:id="rId30"/>
    <p:sldLayoutId id="2147484759" r:id="rId31"/>
    <p:sldLayoutId id="2147484760" r:id="rId32"/>
    <p:sldLayoutId id="2147484761" r:id="rId33"/>
    <p:sldLayoutId id="2147484762" r:id="rId34"/>
    <p:sldLayoutId id="2147484763" r:id="rId35"/>
    <p:sldLayoutId id="2147484764" r:id="rId36"/>
    <p:sldLayoutId id="2147484765" r:id="rId37"/>
    <p:sldLayoutId id="2147484766" r:id="rId38"/>
    <p:sldLayoutId id="2147484767" r:id="rId39"/>
    <p:sldLayoutId id="2147484768" r:id="rId40"/>
    <p:sldLayoutId id="2147484769" r:id="rId41"/>
    <p:sldLayoutId id="2147484770" r:id="rId42"/>
    <p:sldLayoutId id="2147484771" r:id="rId43"/>
    <p:sldLayoutId id="2147484772" r:id="rId44"/>
    <p:sldLayoutId id="2147484773" r:id="rId45"/>
    <p:sldLayoutId id="2147484774" r:id="rId46"/>
    <p:sldLayoutId id="2147484775" r:id="rId47"/>
    <p:sldLayoutId id="2147484776" r:id="rId48"/>
    <p:sldLayoutId id="2147484777" r:id="rId49"/>
    <p:sldLayoutId id="2147484778" r:id="rId50"/>
    <p:sldLayoutId id="2147484779" r:id="rId51"/>
    <p:sldLayoutId id="2147484780" r:id="rId52"/>
    <p:sldLayoutId id="2147484781" r:id="rId53"/>
    <p:sldLayoutId id="2147484782" r:id="rId54"/>
    <p:sldLayoutId id="2147484783" r:id="rId55"/>
    <p:sldLayoutId id="2147484784" r:id="rId56"/>
    <p:sldLayoutId id="2147484785" r:id="rId57"/>
    <p:sldLayoutId id="2147484786" r:id="rId58"/>
    <p:sldLayoutId id="2147484787" r:id="rId59"/>
    <p:sldLayoutId id="2147484788" r:id="rId60"/>
    <p:sldLayoutId id="2147484789" r:id="rId61"/>
    <p:sldLayoutId id="2147484790" r:id="rId62"/>
    <p:sldLayoutId id="2147484791" r:id="rId63"/>
    <p:sldLayoutId id="2147484792" r:id="rId64"/>
    <p:sldLayoutId id="2147484793" r:id="rId65"/>
    <p:sldLayoutId id="2147484794" r:id="rId66"/>
    <p:sldLayoutId id="2147484795" r:id="rId67"/>
    <p:sldLayoutId id="2147484796" r:id="rId68"/>
    <p:sldLayoutId id="2147484797" r:id="rId69"/>
    <p:sldLayoutId id="2147484798" r:id="rId70"/>
    <p:sldLayoutId id="2147484799" r:id="rId71"/>
    <p:sldLayoutId id="2147484800" r:id="rId72"/>
    <p:sldLayoutId id="2147484801" r:id="rId73"/>
    <p:sldLayoutId id="2147484802" r:id="rId74"/>
    <p:sldLayoutId id="2147484803" r:id="rId75"/>
    <p:sldLayoutId id="2147484804" r:id="rId76"/>
    <p:sldLayoutId id="2147484805" r:id="rId77"/>
    <p:sldLayoutId id="2147484806" r:id="rId78"/>
    <p:sldLayoutId id="2147484807" r:id="rId79"/>
    <p:sldLayoutId id="2147484808" r:id="rId80"/>
    <p:sldLayoutId id="2147484809" r:id="rId81"/>
    <p:sldLayoutId id="2147484810" r:id="rId82"/>
    <p:sldLayoutId id="2147484811" r:id="rId83"/>
    <p:sldLayoutId id="2147484812" r:id="rId84"/>
    <p:sldLayoutId id="2147484813" r:id="rId85"/>
    <p:sldLayoutId id="2147484814" r:id="rId86"/>
    <p:sldLayoutId id="2147484815" r:id="rId87"/>
    <p:sldLayoutId id="2147484816" r:id="rId88"/>
    <p:sldLayoutId id="2147484817" r:id="rId89"/>
    <p:sldLayoutId id="2147484818" r:id="rId90"/>
    <p:sldLayoutId id="2147484819" r:id="rId91"/>
    <p:sldLayoutId id="2147484820" r:id="rId92"/>
    <p:sldLayoutId id="2147484821" r:id="rId93"/>
    <p:sldLayoutId id="2147484822" r:id="rId94"/>
    <p:sldLayoutId id="2147484823" r:id="rId95"/>
    <p:sldLayoutId id="2147484824" r:id="rId96"/>
    <p:sldLayoutId id="2147484825" r:id="rId97"/>
    <p:sldLayoutId id="2147484826" r:id="rId98"/>
    <p:sldLayoutId id="2147484827" r:id="rId99"/>
    <p:sldLayoutId id="2147484828" r:id="rId100"/>
    <p:sldLayoutId id="2147484829" r:id="rId101"/>
    <p:sldLayoutId id="2147484830" r:id="rId102"/>
    <p:sldLayoutId id="2147484831" r:id="rId103"/>
    <p:sldLayoutId id="2147484832" r:id="rId104"/>
    <p:sldLayoutId id="2147484833" r:id="rId105"/>
    <p:sldLayoutId id="2147484834" r:id="rId106"/>
    <p:sldLayoutId id="2147484835" r:id="rId107"/>
    <p:sldLayoutId id="2147484836" r:id="rId108"/>
    <p:sldLayoutId id="2147484837" r:id="rId109"/>
    <p:sldLayoutId id="2147484838" r:id="rId110"/>
    <p:sldLayoutId id="2147484839" r:id="rId111"/>
  </p:sldLayoutIdLst>
  <p:txStyles>
    <p:title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66.xml"/><Relationship Id="rId6" Type="http://schemas.openxmlformats.org/officeDocument/2006/relationships/image" Target="../media/image41.svg"/><Relationship Id="rId11" Type="http://schemas.openxmlformats.org/officeDocument/2006/relationships/image" Target="../media/image45.svg"/><Relationship Id="rId5" Type="http://schemas.openxmlformats.org/officeDocument/2006/relationships/image" Target="../media/image40.png"/><Relationship Id="rId10" Type="http://schemas.openxmlformats.org/officeDocument/2006/relationships/image" Target="../media/image44.png"/><Relationship Id="rId4" Type="http://schemas.openxmlformats.org/officeDocument/2006/relationships/image" Target="../media/image39.svg"/><Relationship Id="rId9" Type="http://schemas.openxmlformats.org/officeDocument/2006/relationships/hyperlink" Target="https://svgsilh.com/image/1275665.html"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2.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notesSlide" Target="../notesSlides/notesSlide10.xml"/><Relationship Id="rId1" Type="http://schemas.openxmlformats.org/officeDocument/2006/relationships/slideLayout" Target="../slideLayouts/slideLayout256.xml"/><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hyperlink" Target="https://www.pngall.com/compass-png/download/16576"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60.xml"/></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24.xml"/><Relationship Id="rId5" Type="http://schemas.openxmlformats.org/officeDocument/2006/relationships/image" Target="../media/image2.png"/><Relationship Id="rId4" Type="http://schemas.openxmlformats.org/officeDocument/2006/relationships/image" Target="../media/image60.sv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hyperlink" Target="http://pixabay.com/en/prohibited-forbidden-no-banned-147408/"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hyperlink" Target="https://www.pngall.com/fundraising-png/"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67.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https://dolcoe.safalapps.com/"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www.pngall.com/strategy-png/" TargetMode="External"/><Relationship Id="rId2" Type="http://schemas.openxmlformats.org/officeDocument/2006/relationships/image" Target="../media/image70.png"/><Relationship Id="rId1" Type="http://schemas.openxmlformats.org/officeDocument/2006/relationships/slideLayout" Target="../slideLayouts/slideLayout24.xml"/><Relationship Id="rId4" Type="http://schemas.openxmlformats.org/officeDocument/2006/relationships/hyperlink" Target="https://creativecommons.org/licenses/by-nc/3.0/"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2.svg"/><Relationship Id="rId7" Type="http://schemas.openxmlformats.org/officeDocument/2006/relationships/image" Target="../media/image76.svg"/><Relationship Id="rId2" Type="http://schemas.openxmlformats.org/officeDocument/2006/relationships/image" Target="../media/image71.png"/><Relationship Id="rId1" Type="http://schemas.openxmlformats.org/officeDocument/2006/relationships/slideLayout" Target="../slideLayouts/slideLayout23.xml"/><Relationship Id="rId6" Type="http://schemas.openxmlformats.org/officeDocument/2006/relationships/image" Target="../media/image75.png"/><Relationship Id="rId5" Type="http://schemas.openxmlformats.org/officeDocument/2006/relationships/image" Target="../media/image74.svg"/><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8" Type="http://schemas.openxmlformats.org/officeDocument/2006/relationships/hyperlink" Target="https://pixabay.com/illustrations/ball-euro-economy-resources-93119/" TargetMode="External"/><Relationship Id="rId3" Type="http://schemas.openxmlformats.org/officeDocument/2006/relationships/image" Target="../media/image77.png"/><Relationship Id="rId7" Type="http://schemas.openxmlformats.org/officeDocument/2006/relationships/image" Target="../media/image81.jpeg"/><Relationship Id="rId2" Type="http://schemas.openxmlformats.org/officeDocument/2006/relationships/notesSlide" Target="../notesSlides/notesSlide29.xml"/><Relationship Id="rId1" Type="http://schemas.openxmlformats.org/officeDocument/2006/relationships/slideLayout" Target="../slideLayouts/slideLayout24.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hyperlink" Target="https://openclipart.org/detail/170057" TargetMode="External"/><Relationship Id="rId2" Type="http://schemas.openxmlformats.org/officeDocument/2006/relationships/image" Target="../media/image82.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2.xml"/><Relationship Id="rId1" Type="http://schemas.openxmlformats.org/officeDocument/2006/relationships/slideLayout" Target="../slideLayouts/slideLayout24.xml"/><Relationship Id="rId4" Type="http://schemas.openxmlformats.org/officeDocument/2006/relationships/hyperlink" Target="https://pixabay.com/en/classroom-cooperative-learning-1297779/"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41.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5.xml"/></Relationships>
</file>

<file path=ppt/slides/_rels/slide42.xml.rels><?xml version="1.0" encoding="UTF-8" standalone="yes"?>
<Relationships xmlns="http://schemas.openxmlformats.org/package/2006/relationships"><Relationship Id="rId3" Type="http://schemas.openxmlformats.org/officeDocument/2006/relationships/hyperlink" Target="https://www.gafutures.org/hope-state-aid-programs/hope-zell-miller-grants/hope-grant/" TargetMode="External"/><Relationship Id="rId2" Type="http://schemas.openxmlformats.org/officeDocument/2006/relationships/notesSlide" Target="../notesSlides/notesSlide35.xml"/><Relationship Id="rId1" Type="http://schemas.openxmlformats.org/officeDocument/2006/relationships/slideLayout" Target="../slideLayouts/slideLayout125.xml"/><Relationship Id="rId5" Type="http://schemas.openxmlformats.org/officeDocument/2006/relationships/hyperlink" Target="https://www.gafutures.org/hope-state-aid-programs/hope-zell-miller-grants/hope-career-grant/" TargetMode="External"/><Relationship Id="rId4" Type="http://schemas.openxmlformats.org/officeDocument/2006/relationships/hyperlink" Target="https://www.gafutures.org/hope-state-aid-programs/hope-zell-miller-grants/zell-miller-grant/"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tcsg.edu/wp-content/uploads/2019/09/Georgia-Retraining-Tax-Credit-Guide.pdf" TargetMode="External"/><Relationship Id="rId2" Type="http://schemas.openxmlformats.org/officeDocument/2006/relationships/hyperlink" Target="https://dol.georgia.gov/learn-about-tax-credits-and-incentives" TargetMode="External"/><Relationship Id="rId1" Type="http://schemas.openxmlformats.org/officeDocument/2006/relationships/slideLayout" Target="../slideLayouts/slideLayout125.xml"/><Relationship Id="rId4" Type="http://schemas.openxmlformats.org/officeDocument/2006/relationships/hyperlink" Target="https://www.tcsg.edu/HDAP/"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32.xml"/><Relationship Id="rId4" Type="http://schemas.openxmlformats.org/officeDocument/2006/relationships/image" Target="../media/image84.jpeg"/></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7.xml"/><Relationship Id="rId1" Type="http://schemas.openxmlformats.org/officeDocument/2006/relationships/slideLayout" Target="../slideLayouts/slideLayout232.xml"/><Relationship Id="rId6" Type="http://schemas.openxmlformats.org/officeDocument/2006/relationships/image" Target="../media/image2.png"/><Relationship Id="rId5" Type="http://schemas.openxmlformats.org/officeDocument/2006/relationships/image" Target="../media/image86.png"/><Relationship Id="rId4" Type="http://schemas.openxmlformats.org/officeDocument/2006/relationships/image" Target="../media/image19.jpeg"/></Relationships>
</file>

<file path=ppt/slides/_rels/slide4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8.xml"/><Relationship Id="rId1" Type="http://schemas.openxmlformats.org/officeDocument/2006/relationships/slideLayout" Target="../slideLayouts/slideLayout232.xml"/><Relationship Id="rId5" Type="http://schemas.openxmlformats.org/officeDocument/2006/relationships/image" Target="../media/image87.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125.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hyperlink" Target="https://dolcoe.safalapps.com/" TargetMode="External"/><Relationship Id="rId2" Type="http://schemas.openxmlformats.org/officeDocument/2006/relationships/notesSlide" Target="../notesSlides/notesSlide40.xml"/><Relationship Id="rId1" Type="http://schemas.openxmlformats.org/officeDocument/2006/relationships/slideLayout" Target="../slideLayouts/slideLayout244.xml"/></Relationships>
</file>

<file path=ppt/slides/_rels/slide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hyperlink" Target="https://www.thebluediamondgallery.com/handwriting/p/poll.html"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34.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3.xml"/><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5F7B2-4157-4F4B-D77B-9FC1F9FD6D4D}"/>
              </a:ext>
            </a:extLst>
          </p:cNvPr>
          <p:cNvSpPr>
            <a:spLocks noGrp="1"/>
          </p:cNvSpPr>
          <p:nvPr>
            <p:ph type="title"/>
          </p:nvPr>
        </p:nvSpPr>
        <p:spPr>
          <a:xfrm>
            <a:off x="637741" y="1311215"/>
            <a:ext cx="10672103" cy="2117785"/>
          </a:xfrm>
        </p:spPr>
        <p:txBody>
          <a:bodyPr>
            <a:normAutofit/>
          </a:bodyPr>
          <a:lstStyle/>
          <a:p>
            <a:r>
              <a:rPr lang="en-US" dirty="0">
                <a:latin typeface="Aptos"/>
              </a:rPr>
              <a:t>Braiding Funds to Support Successful Registered Apprenticeship Programs</a:t>
            </a:r>
            <a:br>
              <a:rPr lang="en-US" dirty="0">
                <a:latin typeface="Aptos"/>
              </a:rPr>
            </a:br>
            <a:r>
              <a:rPr lang="en-US" dirty="0">
                <a:latin typeface="Aptos"/>
              </a:rPr>
              <a:t>An Introduction</a:t>
            </a:r>
          </a:p>
        </p:txBody>
      </p:sp>
      <p:sp>
        <p:nvSpPr>
          <p:cNvPr id="3" name="Text Placeholder 2">
            <a:extLst>
              <a:ext uri="{FF2B5EF4-FFF2-40B4-BE49-F238E27FC236}">
                <a16:creationId xmlns:a16="http://schemas.microsoft.com/office/drawing/2014/main" id="{40DEF6B4-FE5D-D4CA-A718-E5FAB3D59A66}"/>
              </a:ext>
            </a:extLst>
          </p:cNvPr>
          <p:cNvSpPr>
            <a:spLocks noGrp="1"/>
          </p:cNvSpPr>
          <p:nvPr>
            <p:ph type="body" sz="quarter" idx="13"/>
          </p:nvPr>
        </p:nvSpPr>
        <p:spPr>
          <a:xfrm>
            <a:off x="4537494" y="5106988"/>
            <a:ext cx="3219495" cy="439797"/>
          </a:xfrm>
        </p:spPr>
        <p:txBody>
          <a:bodyPr vert="horz" lIns="91440" tIns="45720" rIns="91440" bIns="45720" rtlCol="0" anchor="t">
            <a:noAutofit/>
          </a:bodyPr>
          <a:lstStyle/>
          <a:p>
            <a:pPr algn="ctr"/>
            <a:r>
              <a:rPr lang="en-US">
                <a:latin typeface="Aptos"/>
              </a:rPr>
              <a:t>December 2024</a:t>
            </a:r>
          </a:p>
        </p:txBody>
      </p:sp>
    </p:spTree>
    <p:extLst>
      <p:ext uri="{BB962C8B-B14F-4D97-AF65-F5344CB8AC3E}">
        <p14:creationId xmlns:p14="http://schemas.microsoft.com/office/powerpoint/2010/main" val="4172994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793BB-F3E8-6888-B66F-7BE893874DC0}"/>
              </a:ext>
            </a:extLst>
          </p:cNvPr>
          <p:cNvSpPr>
            <a:spLocks noGrp="1"/>
          </p:cNvSpPr>
          <p:nvPr>
            <p:ph type="title"/>
          </p:nvPr>
        </p:nvSpPr>
        <p:spPr/>
        <p:txBody>
          <a:bodyPr/>
          <a:lstStyle/>
          <a:p>
            <a:r>
              <a:rPr lang="en-US" dirty="0">
                <a:latin typeface="Aptos" panose="020B0004020202020204" pitchFamily="34" charset="0"/>
              </a:rPr>
              <a:t>Core Components of RA</a:t>
            </a:r>
          </a:p>
        </p:txBody>
      </p:sp>
      <p:sp>
        <p:nvSpPr>
          <p:cNvPr id="3" name="Content Placeholder 2">
            <a:extLst>
              <a:ext uri="{FF2B5EF4-FFF2-40B4-BE49-F238E27FC236}">
                <a16:creationId xmlns:a16="http://schemas.microsoft.com/office/drawing/2014/main" id="{C45F5FBD-8DD4-77A6-D884-FDE33F0DAA6D}"/>
              </a:ext>
            </a:extLst>
          </p:cNvPr>
          <p:cNvSpPr>
            <a:spLocks noGrp="1"/>
          </p:cNvSpPr>
          <p:nvPr>
            <p:ph sz="half" idx="1"/>
          </p:nvPr>
        </p:nvSpPr>
        <p:spPr>
          <a:xfrm>
            <a:off x="354325" y="4069530"/>
            <a:ext cx="1993392" cy="483841"/>
          </a:xfrm>
        </p:spPr>
        <p:txBody>
          <a:bodyPr vert="horz" lIns="91440" tIns="45720" rIns="91440" bIns="45720" rtlCol="0" anchor="t">
            <a:normAutofit/>
          </a:bodyPr>
          <a:lstStyle/>
          <a:p>
            <a:pPr marL="0" indent="0" algn="ctr">
              <a:buNone/>
            </a:pPr>
            <a:r>
              <a:rPr lang="en-US" sz="1800" b="1">
                <a:latin typeface="Aptos"/>
              </a:rPr>
              <a:t>Industry Led</a:t>
            </a:r>
          </a:p>
        </p:txBody>
      </p:sp>
      <p:sp>
        <p:nvSpPr>
          <p:cNvPr id="4" name="Content Placeholder 3">
            <a:extLst>
              <a:ext uri="{FF2B5EF4-FFF2-40B4-BE49-F238E27FC236}">
                <a16:creationId xmlns:a16="http://schemas.microsoft.com/office/drawing/2014/main" id="{7DA5681F-4CAB-E3D3-D507-C3EDFCB9C161}"/>
              </a:ext>
            </a:extLst>
          </p:cNvPr>
          <p:cNvSpPr>
            <a:spLocks noGrp="1"/>
          </p:cNvSpPr>
          <p:nvPr>
            <p:ph sz="half" idx="2"/>
          </p:nvPr>
        </p:nvSpPr>
        <p:spPr>
          <a:xfrm>
            <a:off x="2120984" y="4063694"/>
            <a:ext cx="1988924" cy="1195196"/>
          </a:xfrm>
        </p:spPr>
        <p:txBody>
          <a:bodyPr vert="horz" lIns="91440" tIns="45720" rIns="91440" bIns="45720" rtlCol="0" anchor="t">
            <a:normAutofit/>
          </a:bodyPr>
          <a:lstStyle/>
          <a:p>
            <a:pPr marL="0" indent="0" algn="ctr">
              <a:buNone/>
            </a:pPr>
            <a:r>
              <a:rPr lang="en-US" sz="1800" b="1">
                <a:solidFill>
                  <a:prstClr val="black"/>
                </a:solidFill>
                <a:latin typeface="Aptos"/>
              </a:rPr>
              <a:t>Structured </a:t>
            </a:r>
            <a:br>
              <a:rPr lang="en-US" sz="1800" b="1">
                <a:latin typeface="Aptos"/>
              </a:rPr>
            </a:br>
            <a:r>
              <a:rPr lang="en-US" sz="1800" b="1">
                <a:solidFill>
                  <a:prstClr val="black"/>
                </a:solidFill>
                <a:latin typeface="Aptos"/>
              </a:rPr>
              <a:t>On-the-Job Learning &amp; Mentorship</a:t>
            </a:r>
            <a:endParaRPr lang="pl-PL" sz="1800" b="1">
              <a:solidFill>
                <a:prstClr val="black"/>
              </a:solidFill>
              <a:latin typeface="Aptos"/>
            </a:endParaRPr>
          </a:p>
          <a:p>
            <a:pPr marL="0" indent="0" algn="ctr">
              <a:buNone/>
            </a:pPr>
            <a:endParaRPr lang="en-US" sz="1800"/>
          </a:p>
        </p:txBody>
      </p:sp>
      <p:sp>
        <p:nvSpPr>
          <p:cNvPr id="5" name="Text Placeholder 4">
            <a:extLst>
              <a:ext uri="{FF2B5EF4-FFF2-40B4-BE49-F238E27FC236}">
                <a16:creationId xmlns:a16="http://schemas.microsoft.com/office/drawing/2014/main" id="{4BEDA2B6-FCCB-9F58-19DA-6A8DE35B49C0}"/>
              </a:ext>
            </a:extLst>
          </p:cNvPr>
          <p:cNvSpPr>
            <a:spLocks noGrp="1"/>
          </p:cNvSpPr>
          <p:nvPr>
            <p:ph type="body" sz="quarter" idx="13"/>
          </p:nvPr>
        </p:nvSpPr>
        <p:spPr>
          <a:xfrm>
            <a:off x="3943806" y="4084033"/>
            <a:ext cx="2126900" cy="1099152"/>
          </a:xfrm>
        </p:spPr>
        <p:txBody>
          <a:bodyPr vert="horz" lIns="91440" tIns="45720" rIns="91440" bIns="45720" rtlCol="0" anchor="t">
            <a:normAutofit/>
          </a:bodyPr>
          <a:lstStyle/>
          <a:p>
            <a:pPr marL="0" indent="0" algn="ctr">
              <a:lnSpc>
                <a:spcPct val="100000"/>
              </a:lnSpc>
              <a:buNone/>
            </a:pPr>
            <a:r>
              <a:rPr lang="en-US" sz="1800" b="1">
                <a:solidFill>
                  <a:prstClr val="black"/>
                </a:solidFill>
                <a:latin typeface="Aptos"/>
              </a:rPr>
              <a:t>Related Instruction </a:t>
            </a:r>
            <a:br>
              <a:rPr lang="en-US" sz="1800" b="1">
                <a:latin typeface="Aptos"/>
              </a:rPr>
            </a:br>
            <a:r>
              <a:rPr lang="en-US" sz="1800" b="1">
                <a:solidFill>
                  <a:prstClr val="black"/>
                </a:solidFill>
                <a:latin typeface="Aptos"/>
              </a:rPr>
              <a:t>(RI)</a:t>
            </a:r>
            <a:endParaRPr lang="pl-PL" sz="1800" b="1">
              <a:solidFill>
                <a:prstClr val="black"/>
              </a:solidFill>
              <a:latin typeface="Aptos"/>
            </a:endParaRPr>
          </a:p>
        </p:txBody>
      </p:sp>
      <p:sp>
        <p:nvSpPr>
          <p:cNvPr id="6" name="Text Placeholder 5">
            <a:extLst>
              <a:ext uri="{FF2B5EF4-FFF2-40B4-BE49-F238E27FC236}">
                <a16:creationId xmlns:a16="http://schemas.microsoft.com/office/drawing/2014/main" id="{6A6D8935-9E31-6031-6F8C-ED33B44116A4}"/>
              </a:ext>
            </a:extLst>
          </p:cNvPr>
          <p:cNvSpPr>
            <a:spLocks noGrp="1"/>
          </p:cNvSpPr>
          <p:nvPr>
            <p:ph type="body" sz="quarter" idx="14"/>
          </p:nvPr>
        </p:nvSpPr>
        <p:spPr>
          <a:xfrm>
            <a:off x="5754426" y="4169810"/>
            <a:ext cx="2071064" cy="873095"/>
          </a:xfrm>
        </p:spPr>
        <p:txBody>
          <a:bodyPr vert="horz" lIns="91440" tIns="45720" rIns="91440" bIns="45720" rtlCol="0" anchor="t">
            <a:normAutofit lnSpcReduction="10000"/>
          </a:bodyPr>
          <a:lstStyle/>
          <a:p>
            <a:pPr marL="0" lvl="0" indent="0" algn="ctr">
              <a:lnSpc>
                <a:spcPct val="100000"/>
              </a:lnSpc>
              <a:spcBef>
                <a:spcPts val="0"/>
              </a:spcBef>
              <a:buNone/>
              <a:defRPr/>
            </a:pPr>
            <a:r>
              <a:rPr lang="en-US" sz="1800" b="1">
                <a:solidFill>
                  <a:prstClr val="black"/>
                </a:solidFill>
                <a:latin typeface="Aptos"/>
              </a:rPr>
              <a:t>Paid Job &amp; Rewards for </a:t>
            </a:r>
          </a:p>
          <a:p>
            <a:pPr marL="0" lvl="0" indent="0" algn="ctr">
              <a:lnSpc>
                <a:spcPct val="100000"/>
              </a:lnSpc>
              <a:spcBef>
                <a:spcPts val="0"/>
              </a:spcBef>
              <a:buNone/>
              <a:defRPr/>
            </a:pPr>
            <a:r>
              <a:rPr lang="en-US" sz="1800" b="1">
                <a:solidFill>
                  <a:prstClr val="black"/>
                </a:solidFill>
                <a:latin typeface="Aptos"/>
              </a:rPr>
              <a:t>Skill Gains</a:t>
            </a:r>
            <a:endParaRPr lang="pl-PL" sz="1800" b="1">
              <a:solidFill>
                <a:prstClr val="black"/>
              </a:solidFill>
              <a:latin typeface="Aptos"/>
            </a:endParaRPr>
          </a:p>
        </p:txBody>
      </p:sp>
      <p:sp>
        <p:nvSpPr>
          <p:cNvPr id="7" name="Content Placeholder 6">
            <a:extLst>
              <a:ext uri="{FF2B5EF4-FFF2-40B4-BE49-F238E27FC236}">
                <a16:creationId xmlns:a16="http://schemas.microsoft.com/office/drawing/2014/main" id="{C713EB53-C6E0-850B-0C1C-9821FCE0183E}"/>
              </a:ext>
            </a:extLst>
          </p:cNvPr>
          <p:cNvSpPr>
            <a:spLocks noGrp="1"/>
          </p:cNvSpPr>
          <p:nvPr>
            <p:ph sz="half" idx="15"/>
          </p:nvPr>
        </p:nvSpPr>
        <p:spPr>
          <a:xfrm>
            <a:off x="7715143" y="4188073"/>
            <a:ext cx="1941230" cy="867373"/>
          </a:xfrm>
        </p:spPr>
        <p:txBody>
          <a:bodyPr vert="horz" lIns="91440" tIns="45720" rIns="91440" bIns="45720" rtlCol="0" anchor="t">
            <a:normAutofit/>
          </a:bodyPr>
          <a:lstStyle/>
          <a:p>
            <a:pPr marL="0" indent="0" algn="ctr">
              <a:buNone/>
            </a:pPr>
            <a:r>
              <a:rPr lang="en-US" sz="1800" b="1">
                <a:solidFill>
                  <a:prstClr val="black"/>
                </a:solidFill>
                <a:latin typeface="Aptos"/>
              </a:rPr>
              <a:t>Quality &amp; </a:t>
            </a:r>
          </a:p>
          <a:p>
            <a:pPr marL="0" indent="0" algn="ctr">
              <a:buNone/>
            </a:pPr>
            <a:r>
              <a:rPr lang="en-US" sz="1800" b="1">
                <a:solidFill>
                  <a:prstClr val="black"/>
                </a:solidFill>
                <a:latin typeface="Aptos"/>
              </a:rPr>
              <a:t>Safety</a:t>
            </a:r>
            <a:endParaRPr lang="en-US" sz="1800">
              <a:solidFill>
                <a:prstClr val="black"/>
              </a:solidFill>
              <a:latin typeface="Aptos"/>
            </a:endParaRPr>
          </a:p>
        </p:txBody>
      </p:sp>
      <p:sp>
        <p:nvSpPr>
          <p:cNvPr id="8" name="Content Placeholder 7">
            <a:extLst>
              <a:ext uri="{FF2B5EF4-FFF2-40B4-BE49-F238E27FC236}">
                <a16:creationId xmlns:a16="http://schemas.microsoft.com/office/drawing/2014/main" id="{362C71C4-2C7D-5AAF-2CF1-8D4F65D62E52}"/>
              </a:ext>
            </a:extLst>
          </p:cNvPr>
          <p:cNvSpPr>
            <a:spLocks noGrp="1"/>
          </p:cNvSpPr>
          <p:nvPr>
            <p:ph sz="half" idx="16"/>
          </p:nvPr>
        </p:nvSpPr>
        <p:spPr>
          <a:xfrm>
            <a:off x="9447991" y="4153805"/>
            <a:ext cx="1917201" cy="886238"/>
          </a:xfrm>
        </p:spPr>
        <p:txBody>
          <a:bodyPr vert="horz" lIns="91440" tIns="45720" rIns="91440" bIns="45720" rtlCol="0" anchor="t">
            <a:normAutofit/>
          </a:bodyPr>
          <a:lstStyle/>
          <a:p>
            <a:pPr marL="0" indent="0" algn="ctr">
              <a:buNone/>
            </a:pPr>
            <a:r>
              <a:rPr lang="en-US" sz="1800" b="1">
                <a:solidFill>
                  <a:prstClr val="black"/>
                </a:solidFill>
                <a:latin typeface="Aptos"/>
              </a:rPr>
              <a:t>National </a:t>
            </a:r>
            <a:br>
              <a:rPr lang="en-US" sz="1800" b="1">
                <a:latin typeface="Aptos"/>
              </a:rPr>
            </a:br>
            <a:r>
              <a:rPr lang="en-US" sz="1800" b="1">
                <a:solidFill>
                  <a:prstClr val="black"/>
                </a:solidFill>
                <a:latin typeface="Aptos"/>
              </a:rPr>
              <a:t>Occupational Credential</a:t>
            </a:r>
            <a:endParaRPr lang="pl-PL" sz="1800" b="1">
              <a:solidFill>
                <a:prstClr val="black"/>
              </a:solidFill>
              <a:latin typeface="Aptos"/>
            </a:endParaRPr>
          </a:p>
        </p:txBody>
      </p:sp>
      <p:sp>
        <p:nvSpPr>
          <p:cNvPr id="12" name="Slide Number Placeholder 5">
            <a:extLst>
              <a:ext uri="{FF2B5EF4-FFF2-40B4-BE49-F238E27FC236}">
                <a16:creationId xmlns:a16="http://schemas.microsoft.com/office/drawing/2014/main" id="{8BC91ED7-5D6A-36EE-3E0F-E9F7EAB91E69}"/>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grpSp>
        <p:nvGrpSpPr>
          <p:cNvPr id="13" name="Group 12">
            <a:extLst>
              <a:ext uri="{FF2B5EF4-FFF2-40B4-BE49-F238E27FC236}">
                <a16:creationId xmlns:a16="http://schemas.microsoft.com/office/drawing/2014/main" id="{695E6BC4-33FF-78BB-7A15-5A8B11D197D3}"/>
              </a:ext>
              <a:ext uri="{C183D7F6-B498-43B3-948B-1728B52AA6E4}">
                <adec:decorative xmlns:adec="http://schemas.microsoft.com/office/drawing/2017/decorative" val="1"/>
              </a:ext>
            </a:extLst>
          </p:cNvPr>
          <p:cNvGrpSpPr/>
          <p:nvPr/>
        </p:nvGrpSpPr>
        <p:grpSpPr>
          <a:xfrm>
            <a:off x="808436" y="2637043"/>
            <a:ext cx="1371600" cy="1333930"/>
            <a:chOff x="1114010" y="2732085"/>
            <a:chExt cx="1371600" cy="1371600"/>
          </a:xfrm>
        </p:grpSpPr>
        <p:sp>
          <p:nvSpPr>
            <p:cNvPr id="14" name="AutoShape 23">
              <a:extLst>
                <a:ext uri="{FF2B5EF4-FFF2-40B4-BE49-F238E27FC236}">
                  <a16:creationId xmlns:a16="http://schemas.microsoft.com/office/drawing/2014/main" id="{36A4D7C4-ADE4-A415-2952-148DC3C64FAE}"/>
                </a:ext>
              </a:extLst>
            </p:cNvPr>
            <p:cNvSpPr>
              <a:spLocks noChangeAspect="1" noChangeArrowheads="1" noTextEdit="1"/>
            </p:cNvSpPr>
            <p:nvPr userDrawn="1"/>
          </p:nvSpPr>
          <p:spPr bwMode="auto">
            <a:xfrm>
              <a:off x="1529142" y="3103967"/>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upa 65">
              <a:extLst>
                <a:ext uri="{FF2B5EF4-FFF2-40B4-BE49-F238E27FC236}">
                  <a16:creationId xmlns:a16="http://schemas.microsoft.com/office/drawing/2014/main" id="{151D47FF-2CB6-E115-6BC7-88157EA31CCB}"/>
                </a:ext>
              </a:extLst>
            </p:cNvPr>
            <p:cNvGrpSpPr/>
            <p:nvPr userDrawn="1"/>
          </p:nvGrpSpPr>
          <p:grpSpPr>
            <a:xfrm>
              <a:off x="1529142" y="3103967"/>
              <a:ext cx="541337" cy="412750"/>
              <a:chOff x="906463" y="3402013"/>
              <a:chExt cx="541337" cy="412750"/>
            </a:xfrm>
          </p:grpSpPr>
          <p:sp>
            <p:nvSpPr>
              <p:cNvPr id="17" name="Freeform 25">
                <a:extLst>
                  <a:ext uri="{FF2B5EF4-FFF2-40B4-BE49-F238E27FC236}">
                    <a16:creationId xmlns:a16="http://schemas.microsoft.com/office/drawing/2014/main" id="{3E1E6047-510C-D0D9-0C3D-E616C928E9EA}"/>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8" name="Freeform 26">
                <a:extLst>
                  <a:ext uri="{FF2B5EF4-FFF2-40B4-BE49-F238E27FC236}">
                    <a16:creationId xmlns:a16="http://schemas.microsoft.com/office/drawing/2014/main" id="{3B3D2B61-95E8-BA8A-23E0-D92887B16630}"/>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9" name="Freeform 27">
                <a:extLst>
                  <a:ext uri="{FF2B5EF4-FFF2-40B4-BE49-F238E27FC236}">
                    <a16:creationId xmlns:a16="http://schemas.microsoft.com/office/drawing/2014/main" id="{2F9627A2-EE01-0947-98F8-BC7075770195}"/>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20" name="Freeform 28">
                <a:extLst>
                  <a:ext uri="{FF2B5EF4-FFF2-40B4-BE49-F238E27FC236}">
                    <a16:creationId xmlns:a16="http://schemas.microsoft.com/office/drawing/2014/main" id="{5C208C5C-DD45-44CC-8793-A7E0D84D68C8}"/>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21" name="Freeform 29">
                <a:extLst>
                  <a:ext uri="{FF2B5EF4-FFF2-40B4-BE49-F238E27FC236}">
                    <a16:creationId xmlns:a16="http://schemas.microsoft.com/office/drawing/2014/main" id="{FB040BAC-256F-64DC-0C92-70C08075D48F}"/>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16" name="Oval 15">
              <a:extLst>
                <a:ext uri="{FF2B5EF4-FFF2-40B4-BE49-F238E27FC236}">
                  <a16:creationId xmlns:a16="http://schemas.microsoft.com/office/drawing/2014/main" id="{A35DF648-872D-9A5E-B46F-DAF7C880ECAD}"/>
                </a:ext>
              </a:extLst>
            </p:cNvPr>
            <p:cNvSpPr/>
            <p:nvPr userDrawn="1"/>
          </p:nvSpPr>
          <p:spPr>
            <a:xfrm>
              <a:off x="1114010" y="2732085"/>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anose="00000500000000000000" pitchFamily="2" charset="0"/>
                  <a:ea typeface="Calibri" panose="020F0502020204030204" pitchFamily="34" charset="0"/>
                  <a:cs typeface="Times New Roman" panose="02020603050405020304" pitchFamily="18" charset="0"/>
                </a:rPr>
                <a:t> </a:t>
              </a:r>
            </a:p>
          </p:txBody>
        </p:sp>
      </p:grpSp>
      <p:grpSp>
        <p:nvGrpSpPr>
          <p:cNvPr id="22" name="Group 21">
            <a:extLst>
              <a:ext uri="{FF2B5EF4-FFF2-40B4-BE49-F238E27FC236}">
                <a16:creationId xmlns:a16="http://schemas.microsoft.com/office/drawing/2014/main" id="{FB56C172-D8A5-A8ED-A7BF-CD977E5E8EDC}"/>
              </a:ext>
              <a:ext uri="{C183D7F6-B498-43B3-948B-1728B52AA6E4}">
                <adec:decorative xmlns:adec="http://schemas.microsoft.com/office/drawing/2017/decorative" val="1"/>
              </a:ext>
            </a:extLst>
          </p:cNvPr>
          <p:cNvGrpSpPr/>
          <p:nvPr/>
        </p:nvGrpSpPr>
        <p:grpSpPr>
          <a:xfrm>
            <a:off x="2557637" y="2671996"/>
            <a:ext cx="1371600" cy="1292115"/>
            <a:chOff x="3257264" y="2736540"/>
            <a:chExt cx="1371600" cy="1371600"/>
          </a:xfrm>
        </p:grpSpPr>
        <p:sp>
          <p:nvSpPr>
            <p:cNvPr id="23" name="AutoShape 23">
              <a:extLst>
                <a:ext uri="{FF2B5EF4-FFF2-40B4-BE49-F238E27FC236}">
                  <a16:creationId xmlns:a16="http://schemas.microsoft.com/office/drawing/2014/main" id="{AF301996-7284-5713-C474-B2590D82AF84}"/>
                </a:ext>
              </a:extLst>
            </p:cNvPr>
            <p:cNvSpPr>
              <a:spLocks noChangeAspect="1" noChangeArrowheads="1" noTextEdit="1"/>
            </p:cNvSpPr>
            <p:nvPr userDrawn="1"/>
          </p:nvSpPr>
          <p:spPr bwMode="auto">
            <a:xfrm>
              <a:off x="3672396" y="3108422"/>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upa 65">
              <a:extLst>
                <a:ext uri="{FF2B5EF4-FFF2-40B4-BE49-F238E27FC236}">
                  <a16:creationId xmlns:a16="http://schemas.microsoft.com/office/drawing/2014/main" id="{7DE1EE68-D7CC-9632-46D6-8B323C3BDE18}"/>
                </a:ext>
              </a:extLst>
            </p:cNvPr>
            <p:cNvGrpSpPr/>
            <p:nvPr userDrawn="1"/>
          </p:nvGrpSpPr>
          <p:grpSpPr>
            <a:xfrm>
              <a:off x="3672396" y="3108422"/>
              <a:ext cx="541337" cy="412750"/>
              <a:chOff x="906463" y="3402013"/>
              <a:chExt cx="541337" cy="412750"/>
            </a:xfrm>
          </p:grpSpPr>
          <p:sp>
            <p:nvSpPr>
              <p:cNvPr id="26" name="Freeform 25">
                <a:extLst>
                  <a:ext uri="{FF2B5EF4-FFF2-40B4-BE49-F238E27FC236}">
                    <a16:creationId xmlns:a16="http://schemas.microsoft.com/office/drawing/2014/main" id="{1C296DA7-348A-F1CF-151A-EE3A61950C90}"/>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27" name="Freeform 26">
                <a:extLst>
                  <a:ext uri="{FF2B5EF4-FFF2-40B4-BE49-F238E27FC236}">
                    <a16:creationId xmlns:a16="http://schemas.microsoft.com/office/drawing/2014/main" id="{D70A5609-E3FB-F7E5-921A-3E55F058AC66}"/>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28" name="Freeform 27">
                <a:extLst>
                  <a:ext uri="{FF2B5EF4-FFF2-40B4-BE49-F238E27FC236}">
                    <a16:creationId xmlns:a16="http://schemas.microsoft.com/office/drawing/2014/main" id="{2771AD86-57DD-4C19-5BC9-040907102BD2}"/>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29" name="Freeform 28">
                <a:extLst>
                  <a:ext uri="{FF2B5EF4-FFF2-40B4-BE49-F238E27FC236}">
                    <a16:creationId xmlns:a16="http://schemas.microsoft.com/office/drawing/2014/main" id="{D29F84B1-3D88-2035-EDE3-1777899B7FCB}"/>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30" name="Freeform 29">
                <a:extLst>
                  <a:ext uri="{FF2B5EF4-FFF2-40B4-BE49-F238E27FC236}">
                    <a16:creationId xmlns:a16="http://schemas.microsoft.com/office/drawing/2014/main" id="{FA3FC379-7F19-78BD-1447-4DBA0AF873D7}"/>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25" name="Oval 24">
              <a:extLst>
                <a:ext uri="{FF2B5EF4-FFF2-40B4-BE49-F238E27FC236}">
                  <a16:creationId xmlns:a16="http://schemas.microsoft.com/office/drawing/2014/main" id="{9D1A0F6C-0064-C4FF-4F1F-DA19D08F1C54}"/>
                </a:ext>
              </a:extLst>
            </p:cNvPr>
            <p:cNvSpPr/>
            <p:nvPr userDrawn="1"/>
          </p:nvSpPr>
          <p:spPr>
            <a:xfrm>
              <a:off x="3257264" y="2736540"/>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anose="00000500000000000000" pitchFamily="2" charset="0"/>
                  <a:ea typeface="Calibri" panose="020F0502020204030204" pitchFamily="34" charset="0"/>
                  <a:cs typeface="Times New Roman" panose="02020603050405020304" pitchFamily="18" charset="0"/>
                </a:rPr>
                <a:t> </a:t>
              </a:r>
            </a:p>
          </p:txBody>
        </p:sp>
      </p:grpSp>
      <p:grpSp>
        <p:nvGrpSpPr>
          <p:cNvPr id="31" name="Group 30">
            <a:extLst>
              <a:ext uri="{FF2B5EF4-FFF2-40B4-BE49-F238E27FC236}">
                <a16:creationId xmlns:a16="http://schemas.microsoft.com/office/drawing/2014/main" id="{83103E63-8AB7-0899-718F-0D2F00A39532}"/>
              </a:ext>
              <a:ext uri="{C183D7F6-B498-43B3-948B-1728B52AA6E4}">
                <adec:decorative xmlns:adec="http://schemas.microsoft.com/office/drawing/2017/decorative" val="1"/>
              </a:ext>
            </a:extLst>
          </p:cNvPr>
          <p:cNvGrpSpPr/>
          <p:nvPr/>
        </p:nvGrpSpPr>
        <p:grpSpPr>
          <a:xfrm>
            <a:off x="4306838" y="2683174"/>
            <a:ext cx="1371600" cy="1371600"/>
            <a:chOff x="5426426" y="2775614"/>
            <a:chExt cx="1371600" cy="1371600"/>
          </a:xfrm>
        </p:grpSpPr>
        <p:sp>
          <p:nvSpPr>
            <p:cNvPr id="32" name="AutoShape 23">
              <a:extLst>
                <a:ext uri="{FF2B5EF4-FFF2-40B4-BE49-F238E27FC236}">
                  <a16:creationId xmlns:a16="http://schemas.microsoft.com/office/drawing/2014/main" id="{E8EB8682-E469-47E7-1AD9-055A6E1F9F66}"/>
                </a:ext>
              </a:extLst>
            </p:cNvPr>
            <p:cNvSpPr>
              <a:spLocks noChangeAspect="1" noChangeArrowheads="1" noTextEdit="1"/>
            </p:cNvSpPr>
            <p:nvPr userDrawn="1"/>
          </p:nvSpPr>
          <p:spPr bwMode="auto">
            <a:xfrm>
              <a:off x="5841558" y="3147496"/>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 name="Grupa 65">
              <a:extLst>
                <a:ext uri="{FF2B5EF4-FFF2-40B4-BE49-F238E27FC236}">
                  <a16:creationId xmlns:a16="http://schemas.microsoft.com/office/drawing/2014/main" id="{A2E1693B-D423-C561-4724-10895980D3B7}"/>
                </a:ext>
              </a:extLst>
            </p:cNvPr>
            <p:cNvGrpSpPr/>
            <p:nvPr userDrawn="1"/>
          </p:nvGrpSpPr>
          <p:grpSpPr>
            <a:xfrm>
              <a:off x="5841558" y="3147496"/>
              <a:ext cx="541337" cy="412750"/>
              <a:chOff x="906463" y="3402013"/>
              <a:chExt cx="541337" cy="412750"/>
            </a:xfrm>
          </p:grpSpPr>
          <p:sp>
            <p:nvSpPr>
              <p:cNvPr id="36" name="Freeform 25">
                <a:extLst>
                  <a:ext uri="{FF2B5EF4-FFF2-40B4-BE49-F238E27FC236}">
                    <a16:creationId xmlns:a16="http://schemas.microsoft.com/office/drawing/2014/main" id="{B41816F4-5A00-C057-C1F3-BD9E57C0F63E}"/>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37" name="Freeform 26">
                <a:extLst>
                  <a:ext uri="{FF2B5EF4-FFF2-40B4-BE49-F238E27FC236}">
                    <a16:creationId xmlns:a16="http://schemas.microsoft.com/office/drawing/2014/main" id="{462CD1EA-7E9C-6F08-54FB-C95CD0DF2BDC}"/>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38" name="Freeform 27">
                <a:extLst>
                  <a:ext uri="{FF2B5EF4-FFF2-40B4-BE49-F238E27FC236}">
                    <a16:creationId xmlns:a16="http://schemas.microsoft.com/office/drawing/2014/main" id="{1936D0B3-698B-452B-E627-7CCBFB1E1C8A}"/>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39" name="Freeform 28">
                <a:extLst>
                  <a:ext uri="{FF2B5EF4-FFF2-40B4-BE49-F238E27FC236}">
                    <a16:creationId xmlns:a16="http://schemas.microsoft.com/office/drawing/2014/main" id="{2B9BB7DF-50A2-6AF9-1436-355D8CA65FEE}"/>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40" name="Freeform 29">
                <a:extLst>
                  <a:ext uri="{FF2B5EF4-FFF2-40B4-BE49-F238E27FC236}">
                    <a16:creationId xmlns:a16="http://schemas.microsoft.com/office/drawing/2014/main" id="{B3FE71D0-A1B5-365C-0B0D-3E26B71D06EB}"/>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34" name="Oval 33">
              <a:extLst>
                <a:ext uri="{FF2B5EF4-FFF2-40B4-BE49-F238E27FC236}">
                  <a16:creationId xmlns:a16="http://schemas.microsoft.com/office/drawing/2014/main" id="{C62770B9-6B84-1025-0A48-88E2DCE74E87}"/>
                </a:ext>
              </a:extLst>
            </p:cNvPr>
            <p:cNvSpPr/>
            <p:nvPr userDrawn="1"/>
          </p:nvSpPr>
          <p:spPr>
            <a:xfrm>
              <a:off x="5426426" y="2775614"/>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anose="00000500000000000000" pitchFamily="2" charset="0"/>
                  <a:ea typeface="Calibri" panose="020F0502020204030204" pitchFamily="34" charset="0"/>
                  <a:cs typeface="Times New Roman" panose="02020603050405020304" pitchFamily="18" charset="0"/>
                </a:rPr>
                <a:t> </a:t>
              </a:r>
            </a:p>
          </p:txBody>
        </p:sp>
        <p:pic>
          <p:nvPicPr>
            <p:cNvPr id="35" name="Graphic 34" descr="Classroom with solid fill">
              <a:extLst>
                <a:ext uri="{FF2B5EF4-FFF2-40B4-BE49-F238E27FC236}">
                  <a16:creationId xmlns:a16="http://schemas.microsoft.com/office/drawing/2014/main" id="{D36A5CEA-D3D8-89CB-CD34-F771B32245F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55654" y="2859212"/>
              <a:ext cx="1113144" cy="1113144"/>
            </a:xfrm>
            <a:prstGeom prst="rect">
              <a:avLst/>
            </a:prstGeom>
          </p:spPr>
        </p:pic>
      </p:grpSp>
      <p:grpSp>
        <p:nvGrpSpPr>
          <p:cNvPr id="41" name="Group 40">
            <a:extLst>
              <a:ext uri="{FF2B5EF4-FFF2-40B4-BE49-F238E27FC236}">
                <a16:creationId xmlns:a16="http://schemas.microsoft.com/office/drawing/2014/main" id="{F68D0CF3-DC1C-D979-CE98-457F581E6A18}"/>
              </a:ext>
              <a:ext uri="{C183D7F6-B498-43B3-948B-1728B52AA6E4}">
                <adec:decorative xmlns:adec="http://schemas.microsoft.com/office/drawing/2017/decorative" val="1"/>
              </a:ext>
            </a:extLst>
          </p:cNvPr>
          <p:cNvGrpSpPr/>
          <p:nvPr/>
        </p:nvGrpSpPr>
        <p:grpSpPr>
          <a:xfrm>
            <a:off x="6056039" y="2693435"/>
            <a:ext cx="1371600" cy="1371600"/>
            <a:chOff x="7703808" y="2780966"/>
            <a:chExt cx="1371600" cy="1371600"/>
          </a:xfrm>
        </p:grpSpPr>
        <p:sp>
          <p:nvSpPr>
            <p:cNvPr id="42" name="AutoShape 23">
              <a:extLst>
                <a:ext uri="{FF2B5EF4-FFF2-40B4-BE49-F238E27FC236}">
                  <a16:creationId xmlns:a16="http://schemas.microsoft.com/office/drawing/2014/main" id="{8FB028DE-4886-D1B9-E181-22C51542FE00}"/>
                </a:ext>
              </a:extLst>
            </p:cNvPr>
            <p:cNvSpPr>
              <a:spLocks noChangeAspect="1" noChangeArrowheads="1" noTextEdit="1"/>
            </p:cNvSpPr>
            <p:nvPr userDrawn="1"/>
          </p:nvSpPr>
          <p:spPr bwMode="auto">
            <a:xfrm>
              <a:off x="8118940" y="3123993"/>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3" name="Grupa 65">
              <a:extLst>
                <a:ext uri="{FF2B5EF4-FFF2-40B4-BE49-F238E27FC236}">
                  <a16:creationId xmlns:a16="http://schemas.microsoft.com/office/drawing/2014/main" id="{0F6DC719-9A88-89DA-ACA3-CC3AE085BB4D}"/>
                </a:ext>
              </a:extLst>
            </p:cNvPr>
            <p:cNvGrpSpPr/>
            <p:nvPr userDrawn="1"/>
          </p:nvGrpSpPr>
          <p:grpSpPr>
            <a:xfrm>
              <a:off x="8118940" y="3123993"/>
              <a:ext cx="541337" cy="412750"/>
              <a:chOff x="906463" y="3402013"/>
              <a:chExt cx="541337" cy="412750"/>
            </a:xfrm>
          </p:grpSpPr>
          <p:sp>
            <p:nvSpPr>
              <p:cNvPr id="51" name="Freeform 25">
                <a:extLst>
                  <a:ext uri="{FF2B5EF4-FFF2-40B4-BE49-F238E27FC236}">
                    <a16:creationId xmlns:a16="http://schemas.microsoft.com/office/drawing/2014/main" id="{125A0195-4AAB-6402-D635-E60D4C852745}"/>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52" name="Freeform 26">
                <a:extLst>
                  <a:ext uri="{FF2B5EF4-FFF2-40B4-BE49-F238E27FC236}">
                    <a16:creationId xmlns:a16="http://schemas.microsoft.com/office/drawing/2014/main" id="{A40250FD-BC67-55E5-6E0A-CCE6F198516A}"/>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53" name="Freeform 27">
                <a:extLst>
                  <a:ext uri="{FF2B5EF4-FFF2-40B4-BE49-F238E27FC236}">
                    <a16:creationId xmlns:a16="http://schemas.microsoft.com/office/drawing/2014/main" id="{9F32965C-DF21-F4EF-8F60-C8CFDD1836C8}"/>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54" name="Freeform 28">
                <a:extLst>
                  <a:ext uri="{FF2B5EF4-FFF2-40B4-BE49-F238E27FC236}">
                    <a16:creationId xmlns:a16="http://schemas.microsoft.com/office/drawing/2014/main" id="{56181D01-25C5-A185-5435-4EC53D58571C}"/>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55" name="Freeform 29">
                <a:extLst>
                  <a:ext uri="{FF2B5EF4-FFF2-40B4-BE49-F238E27FC236}">
                    <a16:creationId xmlns:a16="http://schemas.microsoft.com/office/drawing/2014/main" id="{2DD03733-FBC1-3EE6-44F4-408E2142E568}"/>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44" name="Oval 43">
              <a:extLst>
                <a:ext uri="{FF2B5EF4-FFF2-40B4-BE49-F238E27FC236}">
                  <a16:creationId xmlns:a16="http://schemas.microsoft.com/office/drawing/2014/main" id="{DCE43064-B8E6-318A-2682-85BDF50651D3}"/>
                </a:ext>
              </a:extLst>
            </p:cNvPr>
            <p:cNvSpPr/>
            <p:nvPr userDrawn="1"/>
          </p:nvSpPr>
          <p:spPr>
            <a:xfrm>
              <a:off x="7703808" y="2780966"/>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anose="00000500000000000000" pitchFamily="2" charset="0"/>
                  <a:ea typeface="Calibri" panose="020F0502020204030204" pitchFamily="34" charset="0"/>
                  <a:cs typeface="Times New Roman" panose="02020603050405020304" pitchFamily="18" charset="0"/>
                </a:rPr>
                <a:t> </a:t>
              </a:r>
            </a:p>
          </p:txBody>
        </p:sp>
        <p:grpSp>
          <p:nvGrpSpPr>
            <p:cNvPr id="45" name="Group 44">
              <a:extLst>
                <a:ext uri="{FF2B5EF4-FFF2-40B4-BE49-F238E27FC236}">
                  <a16:creationId xmlns:a16="http://schemas.microsoft.com/office/drawing/2014/main" id="{7FEEAEDC-D92C-E04B-2EBE-8CF103B99562}"/>
                </a:ext>
              </a:extLst>
            </p:cNvPr>
            <p:cNvGrpSpPr/>
            <p:nvPr userDrawn="1"/>
          </p:nvGrpSpPr>
          <p:grpSpPr>
            <a:xfrm>
              <a:off x="7932408" y="2979531"/>
              <a:ext cx="914400" cy="914400"/>
              <a:chOff x="0" y="0"/>
              <a:chExt cx="304050" cy="282000"/>
            </a:xfrm>
            <a:solidFill>
              <a:srgbClr val="4472C4"/>
            </a:solidFill>
          </p:grpSpPr>
          <p:sp>
            <p:nvSpPr>
              <p:cNvPr id="46" name="Google Shape;5017;p59">
                <a:extLst>
                  <a:ext uri="{FF2B5EF4-FFF2-40B4-BE49-F238E27FC236}">
                    <a16:creationId xmlns:a16="http://schemas.microsoft.com/office/drawing/2014/main" id="{D98E5057-74C8-6652-FF72-4D04DA90A660}"/>
                  </a:ext>
                </a:extLst>
              </p:cNvPr>
              <p:cNvSpPr/>
              <p:nvPr/>
            </p:nvSpPr>
            <p:spPr>
              <a:xfrm>
                <a:off x="97675" y="74825"/>
                <a:ext cx="206375" cy="207175"/>
              </a:xfrm>
              <a:custGeom>
                <a:avLst/>
                <a:gdLst/>
                <a:ahLst/>
                <a:cxnLst/>
                <a:rect l="l" t="t" r="r" b="b"/>
                <a:pathLst>
                  <a:path w="8255" h="8287" extrusionOk="0">
                    <a:moveTo>
                      <a:pt x="4128" y="1229"/>
                    </a:moveTo>
                    <a:cubicBezTo>
                      <a:pt x="4348" y="1229"/>
                      <a:pt x="4506" y="1418"/>
                      <a:pt x="4506" y="1670"/>
                    </a:cubicBezTo>
                    <a:lnTo>
                      <a:pt x="4506" y="1922"/>
                    </a:lnTo>
                    <a:cubicBezTo>
                      <a:pt x="4978" y="2080"/>
                      <a:pt x="5356" y="2552"/>
                      <a:pt x="5356" y="3119"/>
                    </a:cubicBezTo>
                    <a:cubicBezTo>
                      <a:pt x="5356" y="3340"/>
                      <a:pt x="5136" y="3498"/>
                      <a:pt x="4947" y="3498"/>
                    </a:cubicBezTo>
                    <a:cubicBezTo>
                      <a:pt x="4726" y="3498"/>
                      <a:pt x="4506" y="3308"/>
                      <a:pt x="4506" y="3119"/>
                    </a:cubicBezTo>
                    <a:cubicBezTo>
                      <a:pt x="4506" y="2867"/>
                      <a:pt x="4317" y="2710"/>
                      <a:pt x="4128" y="2710"/>
                    </a:cubicBezTo>
                    <a:cubicBezTo>
                      <a:pt x="3939" y="2710"/>
                      <a:pt x="3687" y="2930"/>
                      <a:pt x="3687" y="3119"/>
                    </a:cubicBezTo>
                    <a:cubicBezTo>
                      <a:pt x="3718" y="3340"/>
                      <a:pt x="4033" y="3592"/>
                      <a:pt x="4411" y="3813"/>
                    </a:cubicBezTo>
                    <a:cubicBezTo>
                      <a:pt x="4821" y="4128"/>
                      <a:pt x="5388" y="4537"/>
                      <a:pt x="5388" y="5199"/>
                    </a:cubicBezTo>
                    <a:cubicBezTo>
                      <a:pt x="5388" y="5766"/>
                      <a:pt x="5041" y="6175"/>
                      <a:pt x="4569" y="6396"/>
                    </a:cubicBezTo>
                    <a:lnTo>
                      <a:pt x="4569" y="6648"/>
                    </a:lnTo>
                    <a:cubicBezTo>
                      <a:pt x="4569" y="6900"/>
                      <a:pt x="4348" y="7089"/>
                      <a:pt x="4159" y="7089"/>
                    </a:cubicBezTo>
                    <a:cubicBezTo>
                      <a:pt x="3970" y="7089"/>
                      <a:pt x="3718" y="6900"/>
                      <a:pt x="3718" y="6648"/>
                    </a:cubicBezTo>
                    <a:lnTo>
                      <a:pt x="3718" y="6396"/>
                    </a:lnTo>
                    <a:cubicBezTo>
                      <a:pt x="3245" y="6238"/>
                      <a:pt x="2899" y="5766"/>
                      <a:pt x="2899" y="5199"/>
                    </a:cubicBezTo>
                    <a:cubicBezTo>
                      <a:pt x="2899" y="4978"/>
                      <a:pt x="3088" y="4821"/>
                      <a:pt x="3308" y="4821"/>
                    </a:cubicBezTo>
                    <a:cubicBezTo>
                      <a:pt x="3498" y="4821"/>
                      <a:pt x="3687" y="5010"/>
                      <a:pt x="3687" y="5199"/>
                    </a:cubicBezTo>
                    <a:cubicBezTo>
                      <a:pt x="3687" y="5451"/>
                      <a:pt x="3876" y="5608"/>
                      <a:pt x="4128" y="5608"/>
                    </a:cubicBezTo>
                    <a:cubicBezTo>
                      <a:pt x="4348" y="5608"/>
                      <a:pt x="4506" y="5388"/>
                      <a:pt x="4506" y="5199"/>
                    </a:cubicBezTo>
                    <a:cubicBezTo>
                      <a:pt x="4506" y="4978"/>
                      <a:pt x="4191" y="4726"/>
                      <a:pt x="3844" y="4506"/>
                    </a:cubicBezTo>
                    <a:cubicBezTo>
                      <a:pt x="3403" y="4191"/>
                      <a:pt x="2867" y="3781"/>
                      <a:pt x="2867" y="3119"/>
                    </a:cubicBezTo>
                    <a:cubicBezTo>
                      <a:pt x="2867" y="2552"/>
                      <a:pt x="3214" y="2143"/>
                      <a:pt x="3687" y="1922"/>
                    </a:cubicBezTo>
                    <a:lnTo>
                      <a:pt x="3687" y="1670"/>
                    </a:lnTo>
                    <a:cubicBezTo>
                      <a:pt x="3687" y="1418"/>
                      <a:pt x="3876" y="1229"/>
                      <a:pt x="4128" y="1229"/>
                    </a:cubicBezTo>
                    <a:close/>
                    <a:moveTo>
                      <a:pt x="4128" y="0"/>
                    </a:moveTo>
                    <a:cubicBezTo>
                      <a:pt x="1828" y="0"/>
                      <a:pt x="0" y="1859"/>
                      <a:pt x="0" y="4128"/>
                    </a:cubicBezTo>
                    <a:cubicBezTo>
                      <a:pt x="0" y="6427"/>
                      <a:pt x="1828" y="8286"/>
                      <a:pt x="4128" y="8286"/>
                    </a:cubicBezTo>
                    <a:cubicBezTo>
                      <a:pt x="6396" y="8286"/>
                      <a:pt x="8255" y="6427"/>
                      <a:pt x="8255" y="4128"/>
                    </a:cubicBezTo>
                    <a:cubicBezTo>
                      <a:pt x="8255" y="1859"/>
                      <a:pt x="6396" y="0"/>
                      <a:pt x="4128" y="0"/>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5018;p59">
                <a:extLst>
                  <a:ext uri="{FF2B5EF4-FFF2-40B4-BE49-F238E27FC236}">
                    <a16:creationId xmlns:a16="http://schemas.microsoft.com/office/drawing/2014/main" id="{C426D02D-D7EA-BCD4-A8F9-E472094FAF89}"/>
                  </a:ext>
                </a:extLst>
              </p:cNvPr>
              <p:cNvSpPr/>
              <p:nvPr/>
            </p:nvSpPr>
            <p:spPr>
              <a:xfrm>
                <a:off x="800" y="0"/>
                <a:ext cx="159900" cy="74850"/>
              </a:xfrm>
              <a:custGeom>
                <a:avLst/>
                <a:gdLst/>
                <a:ahLst/>
                <a:cxnLst/>
                <a:rect l="l" t="t" r="r" b="b"/>
                <a:pathLst>
                  <a:path w="6396" h="2994" extrusionOk="0">
                    <a:moveTo>
                      <a:pt x="3214" y="1"/>
                    </a:moveTo>
                    <a:cubicBezTo>
                      <a:pt x="1450" y="1"/>
                      <a:pt x="0" y="662"/>
                      <a:pt x="0" y="1513"/>
                    </a:cubicBezTo>
                    <a:cubicBezTo>
                      <a:pt x="0" y="2332"/>
                      <a:pt x="1450" y="2993"/>
                      <a:pt x="3214" y="2993"/>
                    </a:cubicBezTo>
                    <a:cubicBezTo>
                      <a:pt x="4947" y="2993"/>
                      <a:pt x="6396" y="2332"/>
                      <a:pt x="6396" y="1513"/>
                    </a:cubicBezTo>
                    <a:cubicBezTo>
                      <a:pt x="6396" y="662"/>
                      <a:pt x="4947" y="1"/>
                      <a:pt x="3214" y="1"/>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5019;p59">
                <a:extLst>
                  <a:ext uri="{FF2B5EF4-FFF2-40B4-BE49-F238E27FC236}">
                    <a16:creationId xmlns:a16="http://schemas.microsoft.com/office/drawing/2014/main" id="{7C150E21-4798-7E18-82DC-7D277FC5F9FB}"/>
                  </a:ext>
                </a:extLst>
              </p:cNvPr>
              <p:cNvSpPr/>
              <p:nvPr/>
            </p:nvSpPr>
            <p:spPr>
              <a:xfrm>
                <a:off x="800" y="77975"/>
                <a:ext cx="110275" cy="59875"/>
              </a:xfrm>
              <a:custGeom>
                <a:avLst/>
                <a:gdLst/>
                <a:ahLst/>
                <a:cxnLst/>
                <a:rect l="l" t="t" r="r" b="b"/>
                <a:pathLst>
                  <a:path w="4411" h="2395" extrusionOk="0">
                    <a:moveTo>
                      <a:pt x="0" y="0"/>
                    </a:moveTo>
                    <a:lnTo>
                      <a:pt x="0" y="1135"/>
                    </a:lnTo>
                    <a:cubicBezTo>
                      <a:pt x="0" y="1450"/>
                      <a:pt x="347" y="1765"/>
                      <a:pt x="882" y="2017"/>
                    </a:cubicBezTo>
                    <a:cubicBezTo>
                      <a:pt x="1355" y="2237"/>
                      <a:pt x="2332" y="2395"/>
                      <a:pt x="3151" y="2395"/>
                    </a:cubicBezTo>
                    <a:lnTo>
                      <a:pt x="3308" y="2395"/>
                    </a:lnTo>
                    <a:cubicBezTo>
                      <a:pt x="3560" y="1733"/>
                      <a:pt x="3907" y="1135"/>
                      <a:pt x="4411" y="631"/>
                    </a:cubicBezTo>
                    <a:lnTo>
                      <a:pt x="4411" y="631"/>
                    </a:lnTo>
                    <a:cubicBezTo>
                      <a:pt x="4033" y="694"/>
                      <a:pt x="3623" y="757"/>
                      <a:pt x="3182" y="757"/>
                    </a:cubicBezTo>
                    <a:cubicBezTo>
                      <a:pt x="2363" y="757"/>
                      <a:pt x="1261" y="599"/>
                      <a:pt x="567" y="316"/>
                    </a:cubicBezTo>
                    <a:cubicBezTo>
                      <a:pt x="347" y="221"/>
                      <a:pt x="158" y="127"/>
                      <a:pt x="0" y="0"/>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Google Shape;5020;p59">
                <a:extLst>
                  <a:ext uri="{FF2B5EF4-FFF2-40B4-BE49-F238E27FC236}">
                    <a16:creationId xmlns:a16="http://schemas.microsoft.com/office/drawing/2014/main" id="{43897120-E96B-DBDD-7940-854AB80533AC}"/>
                  </a:ext>
                </a:extLst>
              </p:cNvPr>
              <p:cNvSpPr/>
              <p:nvPr/>
            </p:nvSpPr>
            <p:spPr>
              <a:xfrm>
                <a:off x="800" y="200850"/>
                <a:ext cx="106350" cy="59875"/>
              </a:xfrm>
              <a:custGeom>
                <a:avLst/>
                <a:gdLst/>
                <a:ahLst/>
                <a:cxnLst/>
                <a:rect l="l" t="t" r="r" b="b"/>
                <a:pathLst>
                  <a:path w="4254" h="2395" extrusionOk="0">
                    <a:moveTo>
                      <a:pt x="0" y="0"/>
                    </a:moveTo>
                    <a:lnTo>
                      <a:pt x="0" y="1197"/>
                    </a:lnTo>
                    <a:cubicBezTo>
                      <a:pt x="0" y="1701"/>
                      <a:pt x="1355" y="2395"/>
                      <a:pt x="3182" y="2395"/>
                    </a:cubicBezTo>
                    <a:cubicBezTo>
                      <a:pt x="3560" y="2395"/>
                      <a:pt x="3907" y="2363"/>
                      <a:pt x="4254" y="2332"/>
                    </a:cubicBezTo>
                    <a:cubicBezTo>
                      <a:pt x="3875" y="1859"/>
                      <a:pt x="3560" y="1355"/>
                      <a:pt x="3340" y="756"/>
                    </a:cubicBezTo>
                    <a:lnTo>
                      <a:pt x="3182" y="756"/>
                    </a:lnTo>
                    <a:cubicBezTo>
                      <a:pt x="2363" y="756"/>
                      <a:pt x="1261" y="599"/>
                      <a:pt x="567" y="315"/>
                    </a:cubicBezTo>
                    <a:cubicBezTo>
                      <a:pt x="347" y="252"/>
                      <a:pt x="158" y="126"/>
                      <a:pt x="0" y="0"/>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5021;p59">
                <a:extLst>
                  <a:ext uri="{FF2B5EF4-FFF2-40B4-BE49-F238E27FC236}">
                    <a16:creationId xmlns:a16="http://schemas.microsoft.com/office/drawing/2014/main" id="{2BFA1057-2977-7954-B01A-2AF79B1EB6EF}"/>
                  </a:ext>
                </a:extLst>
              </p:cNvPr>
              <p:cNvSpPr/>
              <p:nvPr/>
            </p:nvSpPr>
            <p:spPr>
              <a:xfrm>
                <a:off x="0" y="139400"/>
                <a:ext cx="78000" cy="60675"/>
              </a:xfrm>
              <a:custGeom>
                <a:avLst/>
                <a:gdLst/>
                <a:ahLst/>
                <a:cxnLst/>
                <a:rect l="l" t="t" r="r" b="b"/>
                <a:pathLst>
                  <a:path w="3120" h="2427" extrusionOk="0">
                    <a:moveTo>
                      <a:pt x="1" y="1"/>
                    </a:moveTo>
                    <a:lnTo>
                      <a:pt x="1" y="1167"/>
                    </a:lnTo>
                    <a:lnTo>
                      <a:pt x="32" y="1167"/>
                    </a:lnTo>
                    <a:cubicBezTo>
                      <a:pt x="32" y="1482"/>
                      <a:pt x="379" y="1797"/>
                      <a:pt x="914" y="2017"/>
                    </a:cubicBezTo>
                    <a:cubicBezTo>
                      <a:pt x="1387" y="2238"/>
                      <a:pt x="2332" y="2395"/>
                      <a:pt x="3120" y="2427"/>
                    </a:cubicBezTo>
                    <a:cubicBezTo>
                      <a:pt x="3057" y="2143"/>
                      <a:pt x="3025" y="1860"/>
                      <a:pt x="3025" y="1608"/>
                    </a:cubicBezTo>
                    <a:cubicBezTo>
                      <a:pt x="3025" y="1324"/>
                      <a:pt x="3088" y="1041"/>
                      <a:pt x="3120" y="757"/>
                    </a:cubicBezTo>
                    <a:cubicBezTo>
                      <a:pt x="2332" y="757"/>
                      <a:pt x="1230" y="599"/>
                      <a:pt x="536" y="316"/>
                    </a:cubicBezTo>
                    <a:cubicBezTo>
                      <a:pt x="347" y="253"/>
                      <a:pt x="158" y="127"/>
                      <a:pt x="1" y="1"/>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6" name="Group 55">
            <a:extLst>
              <a:ext uri="{FF2B5EF4-FFF2-40B4-BE49-F238E27FC236}">
                <a16:creationId xmlns:a16="http://schemas.microsoft.com/office/drawing/2014/main" id="{BADC64DB-C092-E1CA-AFFF-E59812376C28}"/>
              </a:ext>
              <a:ext uri="{C183D7F6-B498-43B3-948B-1728B52AA6E4}">
                <adec:decorative xmlns:adec="http://schemas.microsoft.com/office/drawing/2017/decorative" val="1"/>
              </a:ext>
            </a:extLst>
          </p:cNvPr>
          <p:cNvGrpSpPr/>
          <p:nvPr/>
        </p:nvGrpSpPr>
        <p:grpSpPr>
          <a:xfrm>
            <a:off x="9720791" y="2652824"/>
            <a:ext cx="1371600" cy="1371600"/>
            <a:chOff x="9815177" y="2775614"/>
            <a:chExt cx="1371600" cy="1371600"/>
          </a:xfrm>
        </p:grpSpPr>
        <p:sp>
          <p:nvSpPr>
            <p:cNvPr id="57" name="AutoShape 23">
              <a:extLst>
                <a:ext uri="{FF2B5EF4-FFF2-40B4-BE49-F238E27FC236}">
                  <a16:creationId xmlns:a16="http://schemas.microsoft.com/office/drawing/2014/main" id="{5DC5AE32-2562-BA04-771B-61B0DB4C0909}"/>
                </a:ext>
              </a:extLst>
            </p:cNvPr>
            <p:cNvSpPr>
              <a:spLocks noChangeAspect="1" noChangeArrowheads="1" noTextEdit="1"/>
            </p:cNvSpPr>
            <p:nvPr userDrawn="1"/>
          </p:nvSpPr>
          <p:spPr bwMode="auto">
            <a:xfrm>
              <a:off x="10230309" y="3147496"/>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8" name="Grupa 65">
              <a:extLst>
                <a:ext uri="{FF2B5EF4-FFF2-40B4-BE49-F238E27FC236}">
                  <a16:creationId xmlns:a16="http://schemas.microsoft.com/office/drawing/2014/main" id="{24705879-5E8A-7302-F3CE-0C7A72B20F79}"/>
                </a:ext>
              </a:extLst>
            </p:cNvPr>
            <p:cNvGrpSpPr/>
            <p:nvPr userDrawn="1"/>
          </p:nvGrpSpPr>
          <p:grpSpPr>
            <a:xfrm>
              <a:off x="10230309" y="3147496"/>
              <a:ext cx="541337" cy="412750"/>
              <a:chOff x="906463" y="3402013"/>
              <a:chExt cx="541337" cy="412750"/>
            </a:xfrm>
          </p:grpSpPr>
          <p:sp>
            <p:nvSpPr>
              <p:cNvPr id="67" name="Freeform 25">
                <a:extLst>
                  <a:ext uri="{FF2B5EF4-FFF2-40B4-BE49-F238E27FC236}">
                    <a16:creationId xmlns:a16="http://schemas.microsoft.com/office/drawing/2014/main" id="{C01284E8-ACEC-01F3-4D80-1383C74B5DAF}"/>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68" name="Freeform 26">
                <a:extLst>
                  <a:ext uri="{FF2B5EF4-FFF2-40B4-BE49-F238E27FC236}">
                    <a16:creationId xmlns:a16="http://schemas.microsoft.com/office/drawing/2014/main" id="{DA0F329A-5100-E8DD-80B6-4EA38FFDD186}"/>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69" name="Freeform 27">
                <a:extLst>
                  <a:ext uri="{FF2B5EF4-FFF2-40B4-BE49-F238E27FC236}">
                    <a16:creationId xmlns:a16="http://schemas.microsoft.com/office/drawing/2014/main" id="{B0718561-FF37-C4BE-4BD7-D27A80992439}"/>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70" name="Freeform 28">
                <a:extLst>
                  <a:ext uri="{FF2B5EF4-FFF2-40B4-BE49-F238E27FC236}">
                    <a16:creationId xmlns:a16="http://schemas.microsoft.com/office/drawing/2014/main" id="{F7FFE3BA-2551-845A-2EC5-EFA66B6C005A}"/>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71" name="Freeform 29">
                <a:extLst>
                  <a:ext uri="{FF2B5EF4-FFF2-40B4-BE49-F238E27FC236}">
                    <a16:creationId xmlns:a16="http://schemas.microsoft.com/office/drawing/2014/main" id="{AF021C47-2CC7-A19E-94FB-F7828878047B}"/>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59" name="Oval 58">
              <a:extLst>
                <a:ext uri="{FF2B5EF4-FFF2-40B4-BE49-F238E27FC236}">
                  <a16:creationId xmlns:a16="http://schemas.microsoft.com/office/drawing/2014/main" id="{02311243-2AF9-B4BB-5BE6-AA31AE459082}"/>
                </a:ext>
              </a:extLst>
            </p:cNvPr>
            <p:cNvSpPr/>
            <p:nvPr userDrawn="1"/>
          </p:nvSpPr>
          <p:spPr>
            <a:xfrm>
              <a:off x="9815177" y="2775614"/>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anose="00000500000000000000" pitchFamily="2" charset="0"/>
                  <a:ea typeface="Calibri" panose="020F0502020204030204" pitchFamily="34" charset="0"/>
                  <a:cs typeface="Times New Roman" panose="02020603050405020304" pitchFamily="18" charset="0"/>
                </a:rPr>
                <a:t> </a:t>
              </a:r>
            </a:p>
          </p:txBody>
        </p:sp>
        <p:grpSp>
          <p:nvGrpSpPr>
            <p:cNvPr id="60" name="Group 59">
              <a:extLst>
                <a:ext uri="{FF2B5EF4-FFF2-40B4-BE49-F238E27FC236}">
                  <a16:creationId xmlns:a16="http://schemas.microsoft.com/office/drawing/2014/main" id="{F359E16E-739D-114C-2B99-E5EC672061BB}"/>
                </a:ext>
              </a:extLst>
            </p:cNvPr>
            <p:cNvGrpSpPr/>
            <p:nvPr userDrawn="1"/>
          </p:nvGrpSpPr>
          <p:grpSpPr>
            <a:xfrm>
              <a:off x="10043777" y="2975710"/>
              <a:ext cx="914400" cy="914400"/>
              <a:chOff x="0" y="0"/>
              <a:chExt cx="296175" cy="297225"/>
            </a:xfrm>
            <a:solidFill>
              <a:srgbClr val="4472C4"/>
            </a:solidFill>
          </p:grpSpPr>
          <p:sp>
            <p:nvSpPr>
              <p:cNvPr id="61" name="Google Shape;8996;p68">
                <a:extLst>
                  <a:ext uri="{FF2B5EF4-FFF2-40B4-BE49-F238E27FC236}">
                    <a16:creationId xmlns:a16="http://schemas.microsoft.com/office/drawing/2014/main" id="{3D34D894-A243-4C97-1205-3E3C352EC002}"/>
                  </a:ext>
                </a:extLst>
              </p:cNvPr>
              <p:cNvSpPr/>
              <p:nvPr/>
            </p:nvSpPr>
            <p:spPr>
              <a:xfrm>
                <a:off x="96129" y="69700"/>
                <a:ext cx="105839" cy="99275"/>
              </a:xfrm>
              <a:custGeom>
                <a:avLst/>
                <a:gdLst/>
                <a:ahLst/>
                <a:cxnLst/>
                <a:rect l="l" t="t" r="r" b="b"/>
                <a:pathLst>
                  <a:path w="4884" h="3971" extrusionOk="0">
                    <a:moveTo>
                      <a:pt x="2426" y="1"/>
                    </a:moveTo>
                    <a:cubicBezTo>
                      <a:pt x="1103" y="1"/>
                      <a:pt x="0" y="1104"/>
                      <a:pt x="0" y="2427"/>
                    </a:cubicBezTo>
                    <a:cubicBezTo>
                      <a:pt x="0" y="3025"/>
                      <a:pt x="190" y="3530"/>
                      <a:pt x="536" y="3971"/>
                    </a:cubicBezTo>
                    <a:cubicBezTo>
                      <a:pt x="820" y="3624"/>
                      <a:pt x="1103" y="3309"/>
                      <a:pt x="1481" y="3057"/>
                    </a:cubicBezTo>
                    <a:cubicBezTo>
                      <a:pt x="1261" y="2805"/>
                      <a:pt x="1103" y="2458"/>
                      <a:pt x="1103" y="2112"/>
                    </a:cubicBezTo>
                    <a:cubicBezTo>
                      <a:pt x="1103" y="1356"/>
                      <a:pt x="1733" y="726"/>
                      <a:pt x="2489" y="726"/>
                    </a:cubicBezTo>
                    <a:cubicBezTo>
                      <a:pt x="3214" y="726"/>
                      <a:pt x="3844" y="1356"/>
                      <a:pt x="3844" y="2112"/>
                    </a:cubicBezTo>
                    <a:cubicBezTo>
                      <a:pt x="3844" y="2458"/>
                      <a:pt x="3687" y="2805"/>
                      <a:pt x="3466" y="3057"/>
                    </a:cubicBezTo>
                    <a:cubicBezTo>
                      <a:pt x="3844" y="3246"/>
                      <a:pt x="4128" y="3561"/>
                      <a:pt x="4317" y="3971"/>
                    </a:cubicBezTo>
                    <a:cubicBezTo>
                      <a:pt x="4695" y="3530"/>
                      <a:pt x="4884" y="3025"/>
                      <a:pt x="4884" y="2427"/>
                    </a:cubicBezTo>
                    <a:cubicBezTo>
                      <a:pt x="4884" y="1104"/>
                      <a:pt x="3781" y="1"/>
                      <a:pt x="2426"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8997;p68">
                <a:extLst>
                  <a:ext uri="{FF2B5EF4-FFF2-40B4-BE49-F238E27FC236}">
                    <a16:creationId xmlns:a16="http://schemas.microsoft.com/office/drawing/2014/main" id="{CB764A65-B0E5-EB42-9FF8-5739E850F009}"/>
                  </a:ext>
                </a:extLst>
              </p:cNvPr>
              <p:cNvSpPr/>
              <p:nvPr/>
            </p:nvSpPr>
            <p:spPr>
              <a:xfrm>
                <a:off x="129950" y="105150"/>
                <a:ext cx="35475" cy="35475"/>
              </a:xfrm>
              <a:custGeom>
                <a:avLst/>
                <a:gdLst/>
                <a:ahLst/>
                <a:cxnLst/>
                <a:rect l="l" t="t" r="r" b="b"/>
                <a:pathLst>
                  <a:path w="1419" h="1419" extrusionOk="0">
                    <a:moveTo>
                      <a:pt x="725" y="1"/>
                    </a:moveTo>
                    <a:cubicBezTo>
                      <a:pt x="316" y="1"/>
                      <a:pt x="1" y="316"/>
                      <a:pt x="1" y="694"/>
                    </a:cubicBezTo>
                    <a:cubicBezTo>
                      <a:pt x="1" y="1103"/>
                      <a:pt x="316" y="1418"/>
                      <a:pt x="725" y="1418"/>
                    </a:cubicBezTo>
                    <a:cubicBezTo>
                      <a:pt x="1103" y="1418"/>
                      <a:pt x="1418" y="1103"/>
                      <a:pt x="1418" y="694"/>
                    </a:cubicBezTo>
                    <a:cubicBezTo>
                      <a:pt x="1418" y="316"/>
                      <a:pt x="1103" y="1"/>
                      <a:pt x="725"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8998;p68">
                <a:extLst>
                  <a:ext uri="{FF2B5EF4-FFF2-40B4-BE49-F238E27FC236}">
                    <a16:creationId xmlns:a16="http://schemas.microsoft.com/office/drawing/2014/main" id="{9F693DEA-4D15-B29C-3925-A73A32030701}"/>
                  </a:ext>
                </a:extLst>
              </p:cNvPr>
              <p:cNvSpPr/>
              <p:nvPr/>
            </p:nvSpPr>
            <p:spPr>
              <a:xfrm>
                <a:off x="18125" y="0"/>
                <a:ext cx="259150" cy="261125"/>
              </a:xfrm>
              <a:custGeom>
                <a:avLst/>
                <a:gdLst/>
                <a:ahLst/>
                <a:cxnLst/>
                <a:rect l="l" t="t" r="r" b="b"/>
                <a:pathLst>
                  <a:path w="10366" h="10445" extrusionOk="0">
                    <a:moveTo>
                      <a:pt x="5198" y="2159"/>
                    </a:moveTo>
                    <a:cubicBezTo>
                      <a:pt x="6931" y="2159"/>
                      <a:pt x="8286" y="3514"/>
                      <a:pt x="8286" y="5246"/>
                    </a:cubicBezTo>
                    <a:cubicBezTo>
                      <a:pt x="8286" y="6916"/>
                      <a:pt x="6931" y="8365"/>
                      <a:pt x="5198" y="8365"/>
                    </a:cubicBezTo>
                    <a:cubicBezTo>
                      <a:pt x="3340" y="8365"/>
                      <a:pt x="2079" y="6822"/>
                      <a:pt x="2079" y="5246"/>
                    </a:cubicBezTo>
                    <a:cubicBezTo>
                      <a:pt x="2079" y="3514"/>
                      <a:pt x="3497" y="2159"/>
                      <a:pt x="5198" y="2159"/>
                    </a:cubicBezTo>
                    <a:close/>
                    <a:moveTo>
                      <a:pt x="5167" y="1"/>
                    </a:moveTo>
                    <a:cubicBezTo>
                      <a:pt x="5088" y="1"/>
                      <a:pt x="5009" y="17"/>
                      <a:pt x="4946" y="48"/>
                    </a:cubicBezTo>
                    <a:lnTo>
                      <a:pt x="4001" y="836"/>
                    </a:lnTo>
                    <a:lnTo>
                      <a:pt x="2773" y="678"/>
                    </a:lnTo>
                    <a:cubicBezTo>
                      <a:pt x="2756" y="675"/>
                      <a:pt x="2739" y="673"/>
                      <a:pt x="2723" y="673"/>
                    </a:cubicBezTo>
                    <a:cubicBezTo>
                      <a:pt x="2583" y="673"/>
                      <a:pt x="2454" y="786"/>
                      <a:pt x="2426" y="899"/>
                    </a:cubicBezTo>
                    <a:lnTo>
                      <a:pt x="1953" y="2033"/>
                    </a:lnTo>
                    <a:lnTo>
                      <a:pt x="819" y="2505"/>
                    </a:lnTo>
                    <a:cubicBezTo>
                      <a:pt x="662" y="2568"/>
                      <a:pt x="567" y="2694"/>
                      <a:pt x="630" y="2852"/>
                    </a:cubicBezTo>
                    <a:lnTo>
                      <a:pt x="788" y="4081"/>
                    </a:lnTo>
                    <a:lnTo>
                      <a:pt x="32" y="5026"/>
                    </a:lnTo>
                    <a:cubicBezTo>
                      <a:pt x="0" y="5183"/>
                      <a:pt x="0" y="5341"/>
                      <a:pt x="63" y="5467"/>
                    </a:cubicBezTo>
                    <a:lnTo>
                      <a:pt x="819" y="6381"/>
                    </a:lnTo>
                    <a:lnTo>
                      <a:pt x="662" y="7609"/>
                    </a:lnTo>
                    <a:cubicBezTo>
                      <a:pt x="630" y="7767"/>
                      <a:pt x="725" y="7924"/>
                      <a:pt x="851" y="7956"/>
                    </a:cubicBezTo>
                    <a:lnTo>
                      <a:pt x="1985" y="8428"/>
                    </a:lnTo>
                    <a:lnTo>
                      <a:pt x="2457" y="9594"/>
                    </a:lnTo>
                    <a:cubicBezTo>
                      <a:pt x="2536" y="9725"/>
                      <a:pt x="2637" y="9791"/>
                      <a:pt x="2741" y="9791"/>
                    </a:cubicBezTo>
                    <a:cubicBezTo>
                      <a:pt x="2762" y="9791"/>
                      <a:pt x="2783" y="9788"/>
                      <a:pt x="2804" y="9783"/>
                    </a:cubicBezTo>
                    <a:lnTo>
                      <a:pt x="4033" y="9626"/>
                    </a:lnTo>
                    <a:lnTo>
                      <a:pt x="4978" y="10382"/>
                    </a:lnTo>
                    <a:cubicBezTo>
                      <a:pt x="5072" y="10413"/>
                      <a:pt x="5104" y="10445"/>
                      <a:pt x="5167" y="10445"/>
                    </a:cubicBezTo>
                    <a:cubicBezTo>
                      <a:pt x="5261" y="10445"/>
                      <a:pt x="5324" y="10413"/>
                      <a:pt x="5387" y="10382"/>
                    </a:cubicBezTo>
                    <a:lnTo>
                      <a:pt x="6333" y="9626"/>
                    </a:lnTo>
                    <a:lnTo>
                      <a:pt x="7530" y="9783"/>
                    </a:lnTo>
                    <a:cubicBezTo>
                      <a:pt x="7687" y="9783"/>
                      <a:pt x="7876" y="9689"/>
                      <a:pt x="7908" y="9594"/>
                    </a:cubicBezTo>
                    <a:lnTo>
                      <a:pt x="8380" y="8428"/>
                    </a:lnTo>
                    <a:lnTo>
                      <a:pt x="9515" y="7956"/>
                    </a:lnTo>
                    <a:cubicBezTo>
                      <a:pt x="9672" y="7893"/>
                      <a:pt x="9735" y="7767"/>
                      <a:pt x="9704" y="7609"/>
                    </a:cubicBezTo>
                    <a:lnTo>
                      <a:pt x="9546" y="6381"/>
                    </a:lnTo>
                    <a:lnTo>
                      <a:pt x="10302" y="5467"/>
                    </a:lnTo>
                    <a:cubicBezTo>
                      <a:pt x="10365" y="5341"/>
                      <a:pt x="10365" y="5120"/>
                      <a:pt x="10302" y="5026"/>
                    </a:cubicBezTo>
                    <a:lnTo>
                      <a:pt x="9546" y="4081"/>
                    </a:lnTo>
                    <a:lnTo>
                      <a:pt x="9704" y="2852"/>
                    </a:lnTo>
                    <a:cubicBezTo>
                      <a:pt x="9735" y="2694"/>
                      <a:pt x="9641" y="2537"/>
                      <a:pt x="9515" y="2505"/>
                    </a:cubicBezTo>
                    <a:lnTo>
                      <a:pt x="8380" y="2033"/>
                    </a:lnTo>
                    <a:lnTo>
                      <a:pt x="7908" y="899"/>
                    </a:lnTo>
                    <a:cubicBezTo>
                      <a:pt x="7826" y="762"/>
                      <a:pt x="7719" y="672"/>
                      <a:pt x="7589" y="672"/>
                    </a:cubicBezTo>
                    <a:cubicBezTo>
                      <a:pt x="7570" y="672"/>
                      <a:pt x="7550" y="674"/>
                      <a:pt x="7530" y="678"/>
                    </a:cubicBezTo>
                    <a:lnTo>
                      <a:pt x="6333" y="836"/>
                    </a:lnTo>
                    <a:lnTo>
                      <a:pt x="5387" y="48"/>
                    </a:lnTo>
                    <a:cubicBezTo>
                      <a:pt x="5324" y="17"/>
                      <a:pt x="5246" y="1"/>
                      <a:pt x="5167"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Google Shape;8999;p68">
                <a:extLst>
                  <a:ext uri="{FF2B5EF4-FFF2-40B4-BE49-F238E27FC236}">
                    <a16:creationId xmlns:a16="http://schemas.microsoft.com/office/drawing/2014/main" id="{FD74A4F6-CDB6-7620-3CF5-9E52D88DFB5D}"/>
                  </a:ext>
                </a:extLst>
              </p:cNvPr>
              <p:cNvSpPr/>
              <p:nvPr/>
            </p:nvSpPr>
            <p:spPr>
              <a:xfrm>
                <a:off x="114200" y="157150"/>
                <a:ext cx="66975" cy="34675"/>
              </a:xfrm>
              <a:custGeom>
                <a:avLst/>
                <a:gdLst/>
                <a:ahLst/>
                <a:cxnLst/>
                <a:rect l="l" t="t" r="r" b="b"/>
                <a:pathLst>
                  <a:path w="2679" h="1387" extrusionOk="0">
                    <a:moveTo>
                      <a:pt x="1355" y="0"/>
                    </a:moveTo>
                    <a:cubicBezTo>
                      <a:pt x="725" y="0"/>
                      <a:pt x="190" y="441"/>
                      <a:pt x="1" y="977"/>
                    </a:cubicBezTo>
                    <a:cubicBezTo>
                      <a:pt x="410" y="1229"/>
                      <a:pt x="820" y="1386"/>
                      <a:pt x="1355" y="1386"/>
                    </a:cubicBezTo>
                    <a:cubicBezTo>
                      <a:pt x="1859" y="1386"/>
                      <a:pt x="2301" y="1229"/>
                      <a:pt x="2679" y="977"/>
                    </a:cubicBezTo>
                    <a:cubicBezTo>
                      <a:pt x="2521" y="410"/>
                      <a:pt x="1985" y="0"/>
                      <a:pt x="1355" y="0"/>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Google Shape;9000;p68">
                <a:extLst>
                  <a:ext uri="{FF2B5EF4-FFF2-40B4-BE49-F238E27FC236}">
                    <a16:creationId xmlns:a16="http://schemas.microsoft.com/office/drawing/2014/main" id="{2B922ED5-C887-D39E-BE9B-6083D6D445DF}"/>
                  </a:ext>
                </a:extLst>
              </p:cNvPr>
              <p:cNvSpPr/>
              <p:nvPr/>
            </p:nvSpPr>
            <p:spPr>
              <a:xfrm>
                <a:off x="200850" y="208325"/>
                <a:ext cx="95325" cy="86975"/>
              </a:xfrm>
              <a:custGeom>
                <a:avLst/>
                <a:gdLst/>
                <a:ahLst/>
                <a:cxnLst/>
                <a:rect l="l" t="t" r="r" b="b"/>
                <a:pathLst>
                  <a:path w="3813" h="3479" extrusionOk="0">
                    <a:moveTo>
                      <a:pt x="2867" y="1"/>
                    </a:moveTo>
                    <a:cubicBezTo>
                      <a:pt x="2741" y="127"/>
                      <a:pt x="2647" y="221"/>
                      <a:pt x="2489" y="284"/>
                    </a:cubicBezTo>
                    <a:lnTo>
                      <a:pt x="1607" y="631"/>
                    </a:lnTo>
                    <a:lnTo>
                      <a:pt x="1260" y="1482"/>
                    </a:lnTo>
                    <a:cubicBezTo>
                      <a:pt x="1103" y="1891"/>
                      <a:pt x="693" y="2112"/>
                      <a:pt x="284" y="2112"/>
                    </a:cubicBezTo>
                    <a:lnTo>
                      <a:pt x="158" y="2112"/>
                    </a:lnTo>
                    <a:lnTo>
                      <a:pt x="0" y="2080"/>
                    </a:lnTo>
                    <a:lnTo>
                      <a:pt x="1166" y="3372"/>
                    </a:lnTo>
                    <a:cubicBezTo>
                      <a:pt x="1237" y="3443"/>
                      <a:pt x="1343" y="3478"/>
                      <a:pt x="1445" y="3478"/>
                    </a:cubicBezTo>
                    <a:cubicBezTo>
                      <a:pt x="1479" y="3478"/>
                      <a:pt x="1512" y="3474"/>
                      <a:pt x="1544" y="3466"/>
                    </a:cubicBezTo>
                    <a:cubicBezTo>
                      <a:pt x="1638" y="3403"/>
                      <a:pt x="1764" y="3340"/>
                      <a:pt x="1764" y="3183"/>
                    </a:cubicBezTo>
                    <a:lnTo>
                      <a:pt x="2080" y="1639"/>
                    </a:lnTo>
                    <a:lnTo>
                      <a:pt x="3497" y="1324"/>
                    </a:lnTo>
                    <a:cubicBezTo>
                      <a:pt x="3532" y="1338"/>
                      <a:pt x="3563" y="1344"/>
                      <a:pt x="3592" y="1344"/>
                    </a:cubicBezTo>
                    <a:cubicBezTo>
                      <a:pt x="3693" y="1344"/>
                      <a:pt x="3756" y="1265"/>
                      <a:pt x="3781" y="1167"/>
                    </a:cubicBezTo>
                    <a:cubicBezTo>
                      <a:pt x="3812" y="1072"/>
                      <a:pt x="3781" y="946"/>
                      <a:pt x="3686" y="820"/>
                    </a:cubicBezTo>
                    <a:lnTo>
                      <a:pt x="2867" y="1"/>
                    </a:ln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Google Shape;9001;p68">
                <a:extLst>
                  <a:ext uri="{FF2B5EF4-FFF2-40B4-BE49-F238E27FC236}">
                    <a16:creationId xmlns:a16="http://schemas.microsoft.com/office/drawing/2014/main" id="{81797669-7E94-BA0E-627C-B2511580F028}"/>
                  </a:ext>
                </a:extLst>
              </p:cNvPr>
              <p:cNvSpPr/>
              <p:nvPr/>
            </p:nvSpPr>
            <p:spPr>
              <a:xfrm>
                <a:off x="0" y="209900"/>
                <a:ext cx="95325" cy="87325"/>
              </a:xfrm>
              <a:custGeom>
                <a:avLst/>
                <a:gdLst/>
                <a:ahLst/>
                <a:cxnLst/>
                <a:rect l="l" t="t" r="r" b="b"/>
                <a:pathLst>
                  <a:path w="3813" h="3493" extrusionOk="0">
                    <a:moveTo>
                      <a:pt x="946" y="1"/>
                    </a:moveTo>
                    <a:lnTo>
                      <a:pt x="126" y="851"/>
                    </a:lnTo>
                    <a:cubicBezTo>
                      <a:pt x="0" y="851"/>
                      <a:pt x="0" y="1009"/>
                      <a:pt x="32" y="1104"/>
                    </a:cubicBezTo>
                    <a:cubicBezTo>
                      <a:pt x="95" y="1230"/>
                      <a:pt x="158" y="1324"/>
                      <a:pt x="315" y="1356"/>
                    </a:cubicBezTo>
                    <a:lnTo>
                      <a:pt x="1733" y="1671"/>
                    </a:lnTo>
                    <a:lnTo>
                      <a:pt x="2048" y="3214"/>
                    </a:lnTo>
                    <a:cubicBezTo>
                      <a:pt x="2080" y="3309"/>
                      <a:pt x="2174" y="3435"/>
                      <a:pt x="2300" y="3466"/>
                    </a:cubicBezTo>
                    <a:cubicBezTo>
                      <a:pt x="2328" y="3485"/>
                      <a:pt x="2361" y="3492"/>
                      <a:pt x="2396" y="3492"/>
                    </a:cubicBezTo>
                    <a:cubicBezTo>
                      <a:pt x="2482" y="3492"/>
                      <a:pt x="2580" y="3448"/>
                      <a:pt x="2647" y="3403"/>
                    </a:cubicBezTo>
                    <a:lnTo>
                      <a:pt x="3813" y="2112"/>
                    </a:lnTo>
                    <a:lnTo>
                      <a:pt x="3813" y="2112"/>
                    </a:lnTo>
                    <a:lnTo>
                      <a:pt x="3624" y="2143"/>
                    </a:lnTo>
                    <a:lnTo>
                      <a:pt x="3561" y="2143"/>
                    </a:lnTo>
                    <a:cubicBezTo>
                      <a:pt x="3119" y="2143"/>
                      <a:pt x="2773" y="1891"/>
                      <a:pt x="2552" y="1513"/>
                    </a:cubicBezTo>
                    <a:lnTo>
                      <a:pt x="2206" y="631"/>
                    </a:lnTo>
                    <a:lnTo>
                      <a:pt x="1355" y="284"/>
                    </a:lnTo>
                    <a:cubicBezTo>
                      <a:pt x="1198" y="221"/>
                      <a:pt x="1072" y="127"/>
                      <a:pt x="946"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72" name="Graphic 71">
            <a:extLst>
              <a:ext uri="{FF2B5EF4-FFF2-40B4-BE49-F238E27FC236}">
                <a16:creationId xmlns:a16="http://schemas.microsoft.com/office/drawing/2014/main" id="{752361B5-D68C-BAEE-17EB-F7EBBBDB742B}"/>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2747" y="2778623"/>
            <a:ext cx="914400" cy="914400"/>
          </a:xfrm>
          <a:prstGeom prst="rect">
            <a:avLst/>
          </a:prstGeom>
        </p:spPr>
      </p:pic>
      <p:grpSp>
        <p:nvGrpSpPr>
          <p:cNvPr id="73" name="Group 72">
            <a:extLst>
              <a:ext uri="{FF2B5EF4-FFF2-40B4-BE49-F238E27FC236}">
                <a16:creationId xmlns:a16="http://schemas.microsoft.com/office/drawing/2014/main" id="{352EFB94-A907-0882-E1D9-49CAFEAA7A82}"/>
              </a:ext>
              <a:ext uri="{C183D7F6-B498-43B3-948B-1728B52AA6E4}">
                <adec:decorative xmlns:adec="http://schemas.microsoft.com/office/drawing/2017/decorative" val="1"/>
              </a:ext>
            </a:extLst>
          </p:cNvPr>
          <p:cNvGrpSpPr/>
          <p:nvPr/>
        </p:nvGrpSpPr>
        <p:grpSpPr>
          <a:xfrm>
            <a:off x="7939163" y="2751656"/>
            <a:ext cx="1371600" cy="1371600"/>
            <a:chOff x="7703808" y="2780966"/>
            <a:chExt cx="1371600" cy="1371600"/>
          </a:xfrm>
        </p:grpSpPr>
        <p:sp>
          <p:nvSpPr>
            <p:cNvPr id="74" name="AutoShape 23">
              <a:extLst>
                <a:ext uri="{FF2B5EF4-FFF2-40B4-BE49-F238E27FC236}">
                  <a16:creationId xmlns:a16="http://schemas.microsoft.com/office/drawing/2014/main" id="{466A052C-D76E-E554-BDAB-ED087CB17913}"/>
                </a:ext>
              </a:extLst>
            </p:cNvPr>
            <p:cNvSpPr>
              <a:spLocks noChangeAspect="1" noChangeArrowheads="1" noTextEdit="1"/>
            </p:cNvSpPr>
            <p:nvPr userDrawn="1"/>
          </p:nvSpPr>
          <p:spPr bwMode="auto">
            <a:xfrm>
              <a:off x="8118940" y="3123993"/>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5" name="Grupa 65">
              <a:extLst>
                <a:ext uri="{FF2B5EF4-FFF2-40B4-BE49-F238E27FC236}">
                  <a16:creationId xmlns:a16="http://schemas.microsoft.com/office/drawing/2014/main" id="{484A5939-70F2-CE49-EA5F-50DE61AB19C1}"/>
                </a:ext>
              </a:extLst>
            </p:cNvPr>
            <p:cNvGrpSpPr/>
            <p:nvPr userDrawn="1"/>
          </p:nvGrpSpPr>
          <p:grpSpPr>
            <a:xfrm>
              <a:off x="8118940" y="3123993"/>
              <a:ext cx="541337" cy="412750"/>
              <a:chOff x="906463" y="3402013"/>
              <a:chExt cx="541337" cy="412750"/>
            </a:xfrm>
          </p:grpSpPr>
          <p:sp>
            <p:nvSpPr>
              <p:cNvPr id="77" name="Freeform 25">
                <a:extLst>
                  <a:ext uri="{FF2B5EF4-FFF2-40B4-BE49-F238E27FC236}">
                    <a16:creationId xmlns:a16="http://schemas.microsoft.com/office/drawing/2014/main" id="{F8E3A246-55D7-A0CA-C1F4-1EF5BC809CC6}"/>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78" name="Freeform 26">
                <a:extLst>
                  <a:ext uri="{FF2B5EF4-FFF2-40B4-BE49-F238E27FC236}">
                    <a16:creationId xmlns:a16="http://schemas.microsoft.com/office/drawing/2014/main" id="{8E2560D1-2B0B-0051-3713-E77FE598B419}"/>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79" name="Freeform 27">
                <a:extLst>
                  <a:ext uri="{FF2B5EF4-FFF2-40B4-BE49-F238E27FC236}">
                    <a16:creationId xmlns:a16="http://schemas.microsoft.com/office/drawing/2014/main" id="{73CC2A20-807D-2AB1-CD21-31AE52C097C1}"/>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80" name="Freeform 28">
                <a:extLst>
                  <a:ext uri="{FF2B5EF4-FFF2-40B4-BE49-F238E27FC236}">
                    <a16:creationId xmlns:a16="http://schemas.microsoft.com/office/drawing/2014/main" id="{A01846A4-9126-8C45-BF73-422D0773C466}"/>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81" name="Freeform 29">
                <a:extLst>
                  <a:ext uri="{FF2B5EF4-FFF2-40B4-BE49-F238E27FC236}">
                    <a16:creationId xmlns:a16="http://schemas.microsoft.com/office/drawing/2014/main" id="{FFAE53B0-A2F4-B12D-1305-E20F70DF47FE}"/>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76" name="Oval 75">
              <a:extLst>
                <a:ext uri="{FF2B5EF4-FFF2-40B4-BE49-F238E27FC236}">
                  <a16:creationId xmlns:a16="http://schemas.microsoft.com/office/drawing/2014/main" id="{FF4593DB-BA67-918F-4B67-4259F0CEB633}"/>
                </a:ext>
              </a:extLst>
            </p:cNvPr>
            <p:cNvSpPr/>
            <p:nvPr userDrawn="1"/>
          </p:nvSpPr>
          <p:spPr>
            <a:xfrm>
              <a:off x="7703808" y="2780966"/>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anose="00000500000000000000" pitchFamily="2" charset="0"/>
                  <a:ea typeface="Calibri" panose="020F0502020204030204" pitchFamily="34" charset="0"/>
                  <a:cs typeface="Times New Roman" panose="02020603050405020304" pitchFamily="18" charset="0"/>
                </a:rPr>
                <a:t> </a:t>
              </a:r>
            </a:p>
          </p:txBody>
        </p:sp>
      </p:grpSp>
      <p:pic>
        <p:nvPicPr>
          <p:cNvPr id="82" name="Graphic 81">
            <a:extLst>
              <a:ext uri="{FF2B5EF4-FFF2-40B4-BE49-F238E27FC236}">
                <a16:creationId xmlns:a16="http://schemas.microsoft.com/office/drawing/2014/main" id="{97AD3386-6706-DEE4-AA36-2A0FB240C35F}"/>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 uri="{837473B0-CC2E-450A-ABE3-18F120FF3D39}">
                <a1611:picAttrSrcUrl xmlns:a1611="http://schemas.microsoft.com/office/drawing/2016/11/main" r:id="rId9"/>
              </a:ext>
            </a:extLst>
          </a:blip>
          <a:stretch>
            <a:fillRect/>
          </a:stretch>
        </p:blipFill>
        <p:spPr>
          <a:xfrm>
            <a:off x="8241295" y="2962656"/>
            <a:ext cx="767336" cy="932688"/>
          </a:xfrm>
          <a:prstGeom prst="rect">
            <a:avLst/>
          </a:prstGeom>
        </p:spPr>
      </p:pic>
      <p:pic>
        <p:nvPicPr>
          <p:cNvPr id="83" name="Graphic 82">
            <a:extLst>
              <a:ext uri="{FF2B5EF4-FFF2-40B4-BE49-F238E27FC236}">
                <a16:creationId xmlns:a16="http://schemas.microsoft.com/office/drawing/2014/main" id="{BC902A82-A4D5-53C7-2E33-05DCC360A590}"/>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849990" y="2866144"/>
            <a:ext cx="914400" cy="914400"/>
          </a:xfrm>
          <a:prstGeom prst="rect">
            <a:avLst/>
          </a:prstGeom>
        </p:spPr>
      </p:pic>
      <p:pic>
        <p:nvPicPr>
          <p:cNvPr id="9" name="Picture 8">
            <a:extLst>
              <a:ext uri="{FF2B5EF4-FFF2-40B4-BE49-F238E27FC236}">
                <a16:creationId xmlns:a16="http://schemas.microsoft.com/office/drawing/2014/main" id="{9F6943B3-3412-6C5A-9C50-5FD22CBE91BC}"/>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57849" y="5897706"/>
            <a:ext cx="909782" cy="909782"/>
          </a:xfrm>
          <a:prstGeom prst="rect">
            <a:avLst/>
          </a:prstGeom>
        </p:spPr>
      </p:pic>
    </p:spTree>
    <p:extLst>
      <p:ext uri="{BB962C8B-B14F-4D97-AF65-F5344CB8AC3E}">
        <p14:creationId xmlns:p14="http://schemas.microsoft.com/office/powerpoint/2010/main" val="591673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307AC-BF03-6ECC-4600-586596E53A84}"/>
              </a:ext>
            </a:extLst>
          </p:cNvPr>
          <p:cNvSpPr>
            <a:spLocks noGrp="1"/>
          </p:cNvSpPr>
          <p:nvPr>
            <p:ph type="title"/>
          </p:nvPr>
        </p:nvSpPr>
        <p:spPr>
          <a:xfrm>
            <a:off x="838200" y="365125"/>
            <a:ext cx="10976572" cy="1325563"/>
          </a:xfrm>
        </p:spPr>
        <p:txBody>
          <a:bodyPr>
            <a:normAutofit/>
          </a:bodyPr>
          <a:lstStyle/>
          <a:p>
            <a:r>
              <a:rPr lang="en-US" sz="4000" dirty="0">
                <a:latin typeface="Aptos" panose="020B0004020202020204" pitchFamily="34" charset="0"/>
              </a:rPr>
              <a:t>Key Organizational Apprenticeship Roles</a:t>
            </a:r>
          </a:p>
        </p:txBody>
      </p:sp>
      <p:sp>
        <p:nvSpPr>
          <p:cNvPr id="55" name="Oval 54" descr="oval">
            <a:extLst>
              <a:ext uri="{FF2B5EF4-FFF2-40B4-BE49-F238E27FC236}">
                <a16:creationId xmlns:a16="http://schemas.microsoft.com/office/drawing/2014/main" id="{5CD782D8-19A4-6951-FC1F-8AD866AD04E4}"/>
              </a:ext>
              <a:ext uri="{C183D7F6-B498-43B3-948B-1728B52AA6E4}">
                <adec:decorative xmlns:adec="http://schemas.microsoft.com/office/drawing/2017/decorative" val="0"/>
              </a:ext>
            </a:extLst>
          </p:cNvPr>
          <p:cNvSpPr/>
          <p:nvPr/>
        </p:nvSpPr>
        <p:spPr>
          <a:xfrm>
            <a:off x="4273514" y="1574148"/>
            <a:ext cx="3012599" cy="93575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Picture Placeholder 4" descr="Convener">
            <a:extLst>
              <a:ext uri="{FF2B5EF4-FFF2-40B4-BE49-F238E27FC236}">
                <a16:creationId xmlns:a16="http://schemas.microsoft.com/office/drawing/2014/main" id="{8D02D37A-4275-0438-B44A-201C0F86EF54}"/>
              </a:ext>
              <a:ext uri="{C183D7F6-B498-43B3-948B-1728B52AA6E4}">
                <adec:decorative xmlns:adec="http://schemas.microsoft.com/office/drawing/2017/decorative" val="0"/>
              </a:ext>
            </a:extLst>
          </p:cNvPr>
          <p:cNvSpPr>
            <a:spLocks noGrp="1"/>
          </p:cNvSpPr>
          <p:nvPr>
            <p:ph type="pic" sz="quarter" idx="15"/>
          </p:nvPr>
        </p:nvSpPr>
        <p:spPr>
          <a:xfrm>
            <a:off x="4806986" y="1809789"/>
            <a:ext cx="2037462" cy="466246"/>
          </a:xfrm>
          <a:noFill/>
          <a:ln>
            <a:noFill/>
          </a:ln>
        </p:spPr>
        <p:style>
          <a:lnRef idx="2">
            <a:schemeClr val="accent1"/>
          </a:lnRef>
          <a:fillRef idx="1">
            <a:schemeClr val="lt1"/>
          </a:fillRef>
          <a:effectRef idx="0">
            <a:schemeClr val="accent1"/>
          </a:effectRef>
          <a:fontRef idx="minor">
            <a:schemeClr val="dk1"/>
          </a:fontRef>
        </p:style>
        <p:txBody>
          <a:bodyPr>
            <a:noAutofit/>
          </a:bodyPr>
          <a:lstStyle/>
          <a:p>
            <a:pPr marL="0" indent="0">
              <a:buNone/>
            </a:pPr>
            <a:r>
              <a:rPr lang="en-US" b="1" dirty="0">
                <a:latin typeface="Aptos"/>
              </a:rPr>
              <a:t>Convener</a:t>
            </a:r>
          </a:p>
        </p:txBody>
      </p:sp>
      <p:sp>
        <p:nvSpPr>
          <p:cNvPr id="7" name="Text Placeholder 6">
            <a:extLst>
              <a:ext uri="{FF2B5EF4-FFF2-40B4-BE49-F238E27FC236}">
                <a16:creationId xmlns:a16="http://schemas.microsoft.com/office/drawing/2014/main" id="{5123D83E-1345-A994-7218-0FC2E9913F9B}"/>
              </a:ext>
            </a:extLst>
          </p:cNvPr>
          <p:cNvSpPr>
            <a:spLocks noGrp="1"/>
          </p:cNvSpPr>
          <p:nvPr>
            <p:ph type="body" sz="quarter" idx="17"/>
          </p:nvPr>
        </p:nvSpPr>
        <p:spPr>
          <a:xfrm>
            <a:off x="1071804" y="4065630"/>
            <a:ext cx="2419350" cy="563563"/>
          </a:xfrm>
        </p:spPr>
        <p:txBody>
          <a:bodyPr vert="horz" lIns="91440" tIns="45720" rIns="91440" bIns="45720" rtlCol="0" anchor="t">
            <a:normAutofit/>
          </a:bodyPr>
          <a:lstStyle/>
          <a:p>
            <a:r>
              <a:rPr lang="en-US">
                <a:solidFill>
                  <a:schemeClr val="tx1"/>
                </a:solidFill>
                <a:latin typeface="Aptos"/>
              </a:rPr>
              <a:t>Sponsor</a:t>
            </a:r>
          </a:p>
        </p:txBody>
      </p:sp>
      <p:sp>
        <p:nvSpPr>
          <p:cNvPr id="11" name="Text Placeholder 10">
            <a:extLst>
              <a:ext uri="{FF2B5EF4-FFF2-40B4-BE49-F238E27FC236}">
                <a16:creationId xmlns:a16="http://schemas.microsoft.com/office/drawing/2014/main" id="{1071C86C-ADD7-C5BC-9A43-3D3BDEB1317A}"/>
              </a:ext>
            </a:extLst>
          </p:cNvPr>
          <p:cNvSpPr>
            <a:spLocks noGrp="1"/>
          </p:cNvSpPr>
          <p:nvPr>
            <p:ph type="body" sz="quarter" idx="21"/>
          </p:nvPr>
        </p:nvSpPr>
        <p:spPr>
          <a:xfrm>
            <a:off x="1093951" y="4517044"/>
            <a:ext cx="2419350" cy="1254125"/>
          </a:xfrm>
        </p:spPr>
        <p:txBody>
          <a:bodyPr vert="horz" lIns="91440" tIns="45720" rIns="91440" bIns="45720" rtlCol="0" anchor="t">
            <a:normAutofit/>
          </a:bodyPr>
          <a:lstStyle/>
          <a:p>
            <a:r>
              <a:rPr lang="en-US" sz="1600">
                <a:solidFill>
                  <a:prstClr val="black"/>
                </a:solidFill>
                <a:latin typeface="Aptos"/>
              </a:rPr>
              <a:t>An organization that agrees to operate an apprenticeship program and in whose name the program is registered.</a:t>
            </a:r>
            <a:endParaRPr lang="pl-PL" sz="1600">
              <a:solidFill>
                <a:prstClr val="black"/>
              </a:solidFill>
              <a:latin typeface="Aptos"/>
            </a:endParaRPr>
          </a:p>
        </p:txBody>
      </p:sp>
      <p:sp>
        <p:nvSpPr>
          <p:cNvPr id="8" name="Text Placeholder 7">
            <a:extLst>
              <a:ext uri="{FF2B5EF4-FFF2-40B4-BE49-F238E27FC236}">
                <a16:creationId xmlns:a16="http://schemas.microsoft.com/office/drawing/2014/main" id="{BCD33BD2-E401-FDF3-4677-B77496D5BE0B}"/>
              </a:ext>
            </a:extLst>
          </p:cNvPr>
          <p:cNvSpPr>
            <a:spLocks noGrp="1"/>
          </p:cNvSpPr>
          <p:nvPr>
            <p:ph type="body" sz="quarter" idx="18"/>
          </p:nvPr>
        </p:nvSpPr>
        <p:spPr>
          <a:xfrm>
            <a:off x="3745853" y="4093988"/>
            <a:ext cx="2419350" cy="563563"/>
          </a:xfrm>
        </p:spPr>
        <p:txBody>
          <a:bodyPr vert="horz" lIns="91440" tIns="45720" rIns="91440" bIns="45720" rtlCol="0" anchor="t">
            <a:normAutofit/>
          </a:bodyPr>
          <a:lstStyle/>
          <a:p>
            <a:r>
              <a:rPr lang="en-US">
                <a:solidFill>
                  <a:schemeClr val="tx1"/>
                </a:solidFill>
                <a:latin typeface="Aptos"/>
              </a:rPr>
              <a:t>RI Provider</a:t>
            </a:r>
          </a:p>
        </p:txBody>
      </p:sp>
      <p:sp>
        <p:nvSpPr>
          <p:cNvPr id="12" name="Text Placeholder 11">
            <a:extLst>
              <a:ext uri="{FF2B5EF4-FFF2-40B4-BE49-F238E27FC236}">
                <a16:creationId xmlns:a16="http://schemas.microsoft.com/office/drawing/2014/main" id="{2870BD20-CD2B-3215-C613-2125B7F3D711}"/>
              </a:ext>
            </a:extLst>
          </p:cNvPr>
          <p:cNvSpPr>
            <a:spLocks noGrp="1"/>
          </p:cNvSpPr>
          <p:nvPr>
            <p:ph type="body" sz="quarter" idx="22"/>
          </p:nvPr>
        </p:nvSpPr>
        <p:spPr>
          <a:xfrm>
            <a:off x="3749639" y="4546566"/>
            <a:ext cx="2419350" cy="1345957"/>
          </a:xfrm>
        </p:spPr>
        <p:txBody>
          <a:bodyPr vert="horz" lIns="91440" tIns="45720" rIns="91440" bIns="45720" rtlCol="0" anchor="t">
            <a:noAutofit/>
          </a:bodyPr>
          <a:lstStyle/>
          <a:p>
            <a:r>
              <a:rPr lang="en-US" sz="1600">
                <a:solidFill>
                  <a:prstClr val="black"/>
                </a:solidFill>
                <a:latin typeface="Aptos"/>
              </a:rPr>
              <a:t>Entity that provides instruction to apprentices in the designated occupation’s core knowledge, skills, and abilities.</a:t>
            </a:r>
          </a:p>
        </p:txBody>
      </p:sp>
      <p:sp>
        <p:nvSpPr>
          <p:cNvPr id="9" name="Text Placeholder 8">
            <a:extLst>
              <a:ext uri="{FF2B5EF4-FFF2-40B4-BE49-F238E27FC236}">
                <a16:creationId xmlns:a16="http://schemas.microsoft.com/office/drawing/2014/main" id="{E920DAE5-1EF0-C4F4-5CAF-39BF6C81306C}"/>
              </a:ext>
            </a:extLst>
          </p:cNvPr>
          <p:cNvSpPr>
            <a:spLocks noGrp="1"/>
          </p:cNvSpPr>
          <p:nvPr>
            <p:ph type="body" sz="quarter" idx="19"/>
          </p:nvPr>
        </p:nvSpPr>
        <p:spPr>
          <a:xfrm>
            <a:off x="6353047" y="4088488"/>
            <a:ext cx="2419350" cy="563563"/>
          </a:xfrm>
        </p:spPr>
        <p:txBody>
          <a:bodyPr vert="horz" lIns="91440" tIns="45720" rIns="91440" bIns="45720" rtlCol="0" anchor="t">
            <a:normAutofit/>
          </a:bodyPr>
          <a:lstStyle/>
          <a:p>
            <a:r>
              <a:rPr lang="en-US">
                <a:solidFill>
                  <a:schemeClr val="tx1"/>
                </a:solidFill>
                <a:latin typeface="Aptos"/>
              </a:rPr>
              <a:t>Employer</a:t>
            </a:r>
          </a:p>
        </p:txBody>
      </p:sp>
      <p:sp>
        <p:nvSpPr>
          <p:cNvPr id="13" name="Text Placeholder 12">
            <a:extLst>
              <a:ext uri="{FF2B5EF4-FFF2-40B4-BE49-F238E27FC236}">
                <a16:creationId xmlns:a16="http://schemas.microsoft.com/office/drawing/2014/main" id="{3B80AA74-A7C4-A08C-D4FF-935F5085F474}"/>
              </a:ext>
            </a:extLst>
          </p:cNvPr>
          <p:cNvSpPr>
            <a:spLocks noGrp="1"/>
          </p:cNvSpPr>
          <p:nvPr>
            <p:ph type="body" sz="quarter" idx="23"/>
          </p:nvPr>
        </p:nvSpPr>
        <p:spPr>
          <a:xfrm>
            <a:off x="6327060" y="4547074"/>
            <a:ext cx="2621325" cy="1722462"/>
          </a:xfrm>
        </p:spPr>
        <p:txBody>
          <a:bodyPr vert="horz" lIns="91440" tIns="45720" rIns="91440" bIns="45720" rtlCol="0" anchor="t">
            <a:noAutofit/>
          </a:bodyPr>
          <a:lstStyle/>
          <a:p>
            <a:pPr lvl="0">
              <a:lnSpc>
                <a:spcPct val="100000"/>
              </a:lnSpc>
              <a:spcBef>
                <a:spcPts val="0"/>
              </a:spcBef>
              <a:defRPr/>
            </a:pPr>
            <a:r>
              <a:rPr lang="en-US" sz="1600">
                <a:solidFill>
                  <a:prstClr val="black"/>
                </a:solidFill>
                <a:latin typeface="Aptos"/>
              </a:rPr>
              <a:t>Hires and provides paid OJL for apprentices under</a:t>
            </a:r>
          </a:p>
          <a:p>
            <a:pPr lvl="0">
              <a:lnSpc>
                <a:spcPct val="100000"/>
              </a:lnSpc>
              <a:spcBef>
                <a:spcPts val="0"/>
              </a:spcBef>
              <a:defRPr/>
            </a:pPr>
            <a:r>
              <a:rPr lang="en-US" sz="1600">
                <a:solidFill>
                  <a:prstClr val="black"/>
                </a:solidFill>
                <a:latin typeface="Aptos"/>
              </a:rPr>
              <a:t>supervision of a designated mentor who is a skilled professional in </a:t>
            </a:r>
          </a:p>
          <a:p>
            <a:pPr lvl="0">
              <a:lnSpc>
                <a:spcPct val="100000"/>
              </a:lnSpc>
              <a:spcBef>
                <a:spcPts val="0"/>
              </a:spcBef>
              <a:defRPr/>
            </a:pPr>
            <a:r>
              <a:rPr lang="en-US" sz="1600">
                <a:solidFill>
                  <a:prstClr val="black"/>
                </a:solidFill>
                <a:latin typeface="Aptos"/>
              </a:rPr>
              <a:t>that occupation.</a:t>
            </a:r>
            <a:endParaRPr lang="pl-PL" sz="1600">
              <a:solidFill>
                <a:prstClr val="black"/>
              </a:solidFill>
              <a:latin typeface="Aptos"/>
            </a:endParaRPr>
          </a:p>
        </p:txBody>
      </p:sp>
      <p:sp>
        <p:nvSpPr>
          <p:cNvPr id="10" name="Text Placeholder 9">
            <a:extLst>
              <a:ext uri="{FF2B5EF4-FFF2-40B4-BE49-F238E27FC236}">
                <a16:creationId xmlns:a16="http://schemas.microsoft.com/office/drawing/2014/main" id="{56CC16AD-5F1F-8420-4911-6C6610E9994F}"/>
              </a:ext>
            </a:extLst>
          </p:cNvPr>
          <p:cNvSpPr>
            <a:spLocks noGrp="1"/>
          </p:cNvSpPr>
          <p:nvPr>
            <p:ph type="body" sz="quarter" idx="20"/>
          </p:nvPr>
        </p:nvSpPr>
        <p:spPr>
          <a:xfrm>
            <a:off x="8911019" y="4088489"/>
            <a:ext cx="2419350" cy="563563"/>
          </a:xfrm>
        </p:spPr>
        <p:txBody>
          <a:bodyPr vert="horz" lIns="91440" tIns="45720" rIns="91440" bIns="45720" rtlCol="0" anchor="t">
            <a:normAutofit/>
          </a:bodyPr>
          <a:lstStyle/>
          <a:p>
            <a:r>
              <a:rPr lang="en-US">
                <a:solidFill>
                  <a:schemeClr val="tx1"/>
                </a:solidFill>
                <a:latin typeface="Aptos"/>
              </a:rPr>
              <a:t>Partner</a:t>
            </a:r>
          </a:p>
        </p:txBody>
      </p:sp>
      <p:sp>
        <p:nvSpPr>
          <p:cNvPr id="14" name="Text Placeholder 13">
            <a:extLst>
              <a:ext uri="{FF2B5EF4-FFF2-40B4-BE49-F238E27FC236}">
                <a16:creationId xmlns:a16="http://schemas.microsoft.com/office/drawing/2014/main" id="{3C1072A5-6D7A-6ED8-6608-FDF389C3FB07}"/>
              </a:ext>
            </a:extLst>
          </p:cNvPr>
          <p:cNvSpPr>
            <a:spLocks noGrp="1"/>
          </p:cNvSpPr>
          <p:nvPr>
            <p:ph type="body" sz="quarter" idx="24"/>
          </p:nvPr>
        </p:nvSpPr>
        <p:spPr>
          <a:xfrm>
            <a:off x="8957247" y="4583798"/>
            <a:ext cx="2419350" cy="1254125"/>
          </a:xfrm>
        </p:spPr>
        <p:txBody>
          <a:bodyPr vert="horz" lIns="91440" tIns="45720" rIns="91440" bIns="45720" rtlCol="0" anchor="t">
            <a:normAutofit/>
          </a:bodyPr>
          <a:lstStyle/>
          <a:p>
            <a:r>
              <a:rPr lang="en-US" sz="1600">
                <a:solidFill>
                  <a:prstClr val="black"/>
                </a:solidFill>
                <a:latin typeface="Aptos"/>
              </a:rPr>
              <a:t>Organizations committed to supporting RA programs.  They can play one or more roles.</a:t>
            </a:r>
          </a:p>
        </p:txBody>
      </p:sp>
      <p:grpSp>
        <p:nvGrpSpPr>
          <p:cNvPr id="15" name="Group 14">
            <a:extLst>
              <a:ext uri="{FF2B5EF4-FFF2-40B4-BE49-F238E27FC236}">
                <a16:creationId xmlns:a16="http://schemas.microsoft.com/office/drawing/2014/main" id="{E3A91DB9-4937-D82C-9F96-222445DAF3DC}"/>
              </a:ext>
              <a:ext uri="{C183D7F6-B498-43B3-948B-1728B52AA6E4}">
                <adec:decorative xmlns:adec="http://schemas.microsoft.com/office/drawing/2017/decorative" val="1"/>
              </a:ext>
            </a:extLst>
          </p:cNvPr>
          <p:cNvGrpSpPr/>
          <p:nvPr/>
        </p:nvGrpSpPr>
        <p:grpSpPr>
          <a:xfrm>
            <a:off x="4273514" y="2683368"/>
            <a:ext cx="1371600" cy="1371600"/>
            <a:chOff x="4084230" y="2320581"/>
            <a:chExt cx="1371600" cy="1371600"/>
          </a:xfrm>
        </p:grpSpPr>
        <p:sp>
          <p:nvSpPr>
            <p:cNvPr id="16" name="AutoShape 23">
              <a:extLst>
                <a:ext uri="{FF2B5EF4-FFF2-40B4-BE49-F238E27FC236}">
                  <a16:creationId xmlns:a16="http://schemas.microsoft.com/office/drawing/2014/main" id="{04285EA8-DA00-D511-94C2-392086E19F5D}"/>
                </a:ext>
              </a:extLst>
            </p:cNvPr>
            <p:cNvSpPr>
              <a:spLocks noChangeAspect="1" noChangeArrowheads="1" noTextEdit="1"/>
            </p:cNvSpPr>
            <p:nvPr userDrawn="1"/>
          </p:nvSpPr>
          <p:spPr bwMode="auto">
            <a:xfrm>
              <a:off x="4432532" y="2692463"/>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Grupa 65">
              <a:extLst>
                <a:ext uri="{FF2B5EF4-FFF2-40B4-BE49-F238E27FC236}">
                  <a16:creationId xmlns:a16="http://schemas.microsoft.com/office/drawing/2014/main" id="{6EB83F33-0DAD-C8D3-85A4-F7B2882BE473}"/>
                </a:ext>
              </a:extLst>
            </p:cNvPr>
            <p:cNvGrpSpPr/>
            <p:nvPr userDrawn="1"/>
          </p:nvGrpSpPr>
          <p:grpSpPr>
            <a:xfrm>
              <a:off x="4432532" y="2692463"/>
              <a:ext cx="541337" cy="412750"/>
              <a:chOff x="906463" y="3402013"/>
              <a:chExt cx="541337" cy="412750"/>
            </a:xfrm>
          </p:grpSpPr>
          <p:sp>
            <p:nvSpPr>
              <p:cNvPr id="20" name="Freeform 25">
                <a:extLst>
                  <a:ext uri="{FF2B5EF4-FFF2-40B4-BE49-F238E27FC236}">
                    <a16:creationId xmlns:a16="http://schemas.microsoft.com/office/drawing/2014/main" id="{B2C838CC-63EA-0BB3-3467-4D000A47856B}"/>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21" name="Freeform 26">
                <a:extLst>
                  <a:ext uri="{FF2B5EF4-FFF2-40B4-BE49-F238E27FC236}">
                    <a16:creationId xmlns:a16="http://schemas.microsoft.com/office/drawing/2014/main" id="{3834B764-3652-B504-C9A4-50AE627FBC0E}"/>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22" name="Freeform 27">
                <a:extLst>
                  <a:ext uri="{FF2B5EF4-FFF2-40B4-BE49-F238E27FC236}">
                    <a16:creationId xmlns:a16="http://schemas.microsoft.com/office/drawing/2014/main" id="{1A62F0E5-5478-1D6C-9261-DD41389ACDE3}"/>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23" name="Freeform 28">
                <a:extLst>
                  <a:ext uri="{FF2B5EF4-FFF2-40B4-BE49-F238E27FC236}">
                    <a16:creationId xmlns:a16="http://schemas.microsoft.com/office/drawing/2014/main" id="{FE53E7CD-00A5-82CB-29A2-6BB015E6AF03}"/>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24" name="Freeform 29">
                <a:extLst>
                  <a:ext uri="{FF2B5EF4-FFF2-40B4-BE49-F238E27FC236}">
                    <a16:creationId xmlns:a16="http://schemas.microsoft.com/office/drawing/2014/main" id="{8FA1A200-A594-7E73-9114-4F03FB26BE14}"/>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18" name="Oval 17">
              <a:extLst>
                <a:ext uri="{FF2B5EF4-FFF2-40B4-BE49-F238E27FC236}">
                  <a16:creationId xmlns:a16="http://schemas.microsoft.com/office/drawing/2014/main" id="{FBFC3B0D-FD8A-E3E8-3015-7DDEDCC925DB}"/>
                </a:ext>
              </a:extLst>
            </p:cNvPr>
            <p:cNvSpPr/>
            <p:nvPr userDrawn="1"/>
          </p:nvSpPr>
          <p:spPr>
            <a:xfrm>
              <a:off x="4084230" y="2320581"/>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anose="00000500000000000000" pitchFamily="2" charset="0"/>
                  <a:ea typeface="Calibri" panose="020F0502020204030204" pitchFamily="34" charset="0"/>
                  <a:cs typeface="Times New Roman" panose="02020603050405020304" pitchFamily="18" charset="0"/>
                </a:rPr>
                <a:t> </a:t>
              </a:r>
            </a:p>
          </p:txBody>
        </p:sp>
        <p:pic>
          <p:nvPicPr>
            <p:cNvPr id="19" name="Graphic 18" descr="Customer review with solid fill">
              <a:extLst>
                <a:ext uri="{FF2B5EF4-FFF2-40B4-BE49-F238E27FC236}">
                  <a16:creationId xmlns:a16="http://schemas.microsoft.com/office/drawing/2014/main" id="{102D6067-62EF-8428-987C-C0E9BF9ED0C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12830" y="2535682"/>
              <a:ext cx="914400" cy="914400"/>
            </a:xfrm>
            <a:prstGeom prst="rect">
              <a:avLst/>
            </a:prstGeom>
          </p:spPr>
        </p:pic>
      </p:grpSp>
      <p:grpSp>
        <p:nvGrpSpPr>
          <p:cNvPr id="25" name="Group 24">
            <a:extLst>
              <a:ext uri="{FF2B5EF4-FFF2-40B4-BE49-F238E27FC236}">
                <a16:creationId xmlns:a16="http://schemas.microsoft.com/office/drawing/2014/main" id="{149C50BB-79AC-A9DB-F4D0-35ECE8CAB384}"/>
              </a:ext>
              <a:ext uri="{C183D7F6-B498-43B3-948B-1728B52AA6E4}">
                <adec:decorative xmlns:adec="http://schemas.microsoft.com/office/drawing/2017/decorative" val="1"/>
              </a:ext>
            </a:extLst>
          </p:cNvPr>
          <p:cNvGrpSpPr/>
          <p:nvPr/>
        </p:nvGrpSpPr>
        <p:grpSpPr>
          <a:xfrm>
            <a:off x="6845682" y="2716888"/>
            <a:ext cx="1371600" cy="1371600"/>
            <a:chOff x="6844895" y="2307082"/>
            <a:chExt cx="1371600" cy="1371600"/>
          </a:xfrm>
        </p:grpSpPr>
        <p:sp>
          <p:nvSpPr>
            <p:cNvPr id="26" name="AutoShape 23">
              <a:extLst>
                <a:ext uri="{FF2B5EF4-FFF2-40B4-BE49-F238E27FC236}">
                  <a16:creationId xmlns:a16="http://schemas.microsoft.com/office/drawing/2014/main" id="{41548E63-E1AC-623A-0054-3B5D6B93F84B}"/>
                </a:ext>
              </a:extLst>
            </p:cNvPr>
            <p:cNvSpPr>
              <a:spLocks noChangeAspect="1" noChangeArrowheads="1" noTextEdit="1"/>
            </p:cNvSpPr>
            <p:nvPr userDrawn="1"/>
          </p:nvSpPr>
          <p:spPr bwMode="auto">
            <a:xfrm>
              <a:off x="7405168" y="2650109"/>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 name="Grupa 65">
              <a:extLst>
                <a:ext uri="{FF2B5EF4-FFF2-40B4-BE49-F238E27FC236}">
                  <a16:creationId xmlns:a16="http://schemas.microsoft.com/office/drawing/2014/main" id="{CA99747F-A13B-924F-5AD5-19D3A20B075F}"/>
                </a:ext>
              </a:extLst>
            </p:cNvPr>
            <p:cNvGrpSpPr/>
            <p:nvPr userDrawn="1"/>
          </p:nvGrpSpPr>
          <p:grpSpPr>
            <a:xfrm>
              <a:off x="7405168" y="2650109"/>
              <a:ext cx="541337" cy="412750"/>
              <a:chOff x="906463" y="3402013"/>
              <a:chExt cx="541337" cy="412750"/>
            </a:xfrm>
          </p:grpSpPr>
          <p:sp>
            <p:nvSpPr>
              <p:cNvPr id="30" name="Freeform 25">
                <a:extLst>
                  <a:ext uri="{FF2B5EF4-FFF2-40B4-BE49-F238E27FC236}">
                    <a16:creationId xmlns:a16="http://schemas.microsoft.com/office/drawing/2014/main" id="{75461808-1A45-2EF0-EE68-0840D690BB7F}"/>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31" name="Freeform 26">
                <a:extLst>
                  <a:ext uri="{FF2B5EF4-FFF2-40B4-BE49-F238E27FC236}">
                    <a16:creationId xmlns:a16="http://schemas.microsoft.com/office/drawing/2014/main" id="{269391CA-FDE6-476D-56D3-F4D4EB72103E}"/>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32" name="Freeform 27">
                <a:extLst>
                  <a:ext uri="{FF2B5EF4-FFF2-40B4-BE49-F238E27FC236}">
                    <a16:creationId xmlns:a16="http://schemas.microsoft.com/office/drawing/2014/main" id="{AD25EA4F-7102-F164-C8BB-EBDA7E31F8CC}"/>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33" name="Freeform 28">
                <a:extLst>
                  <a:ext uri="{FF2B5EF4-FFF2-40B4-BE49-F238E27FC236}">
                    <a16:creationId xmlns:a16="http://schemas.microsoft.com/office/drawing/2014/main" id="{03E5643E-8AFC-BBFB-2B0A-22E8A74ADA1C}"/>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34" name="Freeform 29">
                <a:extLst>
                  <a:ext uri="{FF2B5EF4-FFF2-40B4-BE49-F238E27FC236}">
                    <a16:creationId xmlns:a16="http://schemas.microsoft.com/office/drawing/2014/main" id="{CC3F2DE4-F418-16E9-ED7E-635E01D6B1F7}"/>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28" name="Oval 27">
              <a:extLst>
                <a:ext uri="{FF2B5EF4-FFF2-40B4-BE49-F238E27FC236}">
                  <a16:creationId xmlns:a16="http://schemas.microsoft.com/office/drawing/2014/main" id="{E351AE2F-BF6C-6063-FC6A-05AB269E5818}"/>
                </a:ext>
              </a:extLst>
            </p:cNvPr>
            <p:cNvSpPr/>
            <p:nvPr userDrawn="1"/>
          </p:nvSpPr>
          <p:spPr>
            <a:xfrm>
              <a:off x="6844895" y="2307082"/>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anose="00000500000000000000" pitchFamily="2" charset="0"/>
                  <a:ea typeface="Calibri" panose="020F0502020204030204" pitchFamily="34" charset="0"/>
                  <a:cs typeface="Times New Roman" panose="02020603050405020304" pitchFamily="18" charset="0"/>
                </a:rPr>
                <a:t> </a:t>
              </a:r>
            </a:p>
          </p:txBody>
        </p:sp>
        <p:pic>
          <p:nvPicPr>
            <p:cNvPr id="29" name="Graphic 28" descr="Group brainstorm with solid fill">
              <a:extLst>
                <a:ext uri="{FF2B5EF4-FFF2-40B4-BE49-F238E27FC236}">
                  <a16:creationId xmlns:a16="http://schemas.microsoft.com/office/drawing/2014/main" id="{0B25E899-7031-5EDA-A8CE-718DFC7CABF4}"/>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95329" y="2444964"/>
              <a:ext cx="1073036" cy="1073036"/>
            </a:xfrm>
            <a:prstGeom prst="rect">
              <a:avLst/>
            </a:prstGeom>
          </p:spPr>
        </p:pic>
      </p:grpSp>
      <p:grpSp>
        <p:nvGrpSpPr>
          <p:cNvPr id="35" name="Group 34">
            <a:extLst>
              <a:ext uri="{FF2B5EF4-FFF2-40B4-BE49-F238E27FC236}">
                <a16:creationId xmlns:a16="http://schemas.microsoft.com/office/drawing/2014/main" id="{F29424B5-75C7-125A-7590-FFD3D333109D}"/>
              </a:ext>
              <a:ext uri="{C183D7F6-B498-43B3-948B-1728B52AA6E4}">
                <adec:decorative xmlns:adec="http://schemas.microsoft.com/office/drawing/2017/decorative" val="1"/>
              </a:ext>
            </a:extLst>
          </p:cNvPr>
          <p:cNvGrpSpPr/>
          <p:nvPr/>
        </p:nvGrpSpPr>
        <p:grpSpPr>
          <a:xfrm>
            <a:off x="1650345" y="2716888"/>
            <a:ext cx="1371600" cy="1371600"/>
            <a:chOff x="1326945" y="2277052"/>
            <a:chExt cx="1371600" cy="1371600"/>
          </a:xfrm>
        </p:grpSpPr>
        <p:sp>
          <p:nvSpPr>
            <p:cNvPr id="36" name="AutoShape 23">
              <a:extLst>
                <a:ext uri="{FF2B5EF4-FFF2-40B4-BE49-F238E27FC236}">
                  <a16:creationId xmlns:a16="http://schemas.microsoft.com/office/drawing/2014/main" id="{C2DCC3DD-71EB-7A4D-DAB8-15FFFC26A8DB}"/>
                </a:ext>
              </a:extLst>
            </p:cNvPr>
            <p:cNvSpPr>
              <a:spLocks noChangeAspect="1" noChangeArrowheads="1" noTextEdit="1"/>
            </p:cNvSpPr>
            <p:nvPr userDrawn="1"/>
          </p:nvSpPr>
          <p:spPr bwMode="auto">
            <a:xfrm>
              <a:off x="1742077" y="2648934"/>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7" name="Grupa 65">
              <a:extLst>
                <a:ext uri="{FF2B5EF4-FFF2-40B4-BE49-F238E27FC236}">
                  <a16:creationId xmlns:a16="http://schemas.microsoft.com/office/drawing/2014/main" id="{CD6B3FE2-8E61-8D66-B93F-920C364A8037}"/>
                </a:ext>
              </a:extLst>
            </p:cNvPr>
            <p:cNvGrpSpPr/>
            <p:nvPr userDrawn="1"/>
          </p:nvGrpSpPr>
          <p:grpSpPr>
            <a:xfrm>
              <a:off x="1742077" y="2648934"/>
              <a:ext cx="541337" cy="412750"/>
              <a:chOff x="906463" y="3402013"/>
              <a:chExt cx="541337" cy="412750"/>
            </a:xfrm>
          </p:grpSpPr>
          <p:sp>
            <p:nvSpPr>
              <p:cNvPr id="40" name="Freeform 25">
                <a:extLst>
                  <a:ext uri="{FF2B5EF4-FFF2-40B4-BE49-F238E27FC236}">
                    <a16:creationId xmlns:a16="http://schemas.microsoft.com/office/drawing/2014/main" id="{1D326A1D-B924-C960-5546-53B2F1ABF165}"/>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41" name="Freeform 26">
                <a:extLst>
                  <a:ext uri="{FF2B5EF4-FFF2-40B4-BE49-F238E27FC236}">
                    <a16:creationId xmlns:a16="http://schemas.microsoft.com/office/drawing/2014/main" id="{554B71C4-7226-98C8-8349-7B4A9E6A31E5}"/>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42" name="Freeform 27">
                <a:extLst>
                  <a:ext uri="{FF2B5EF4-FFF2-40B4-BE49-F238E27FC236}">
                    <a16:creationId xmlns:a16="http://schemas.microsoft.com/office/drawing/2014/main" id="{A5ED9775-BD61-A4C9-06ED-8DD66F7D6D97}"/>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43" name="Freeform 28">
                <a:extLst>
                  <a:ext uri="{FF2B5EF4-FFF2-40B4-BE49-F238E27FC236}">
                    <a16:creationId xmlns:a16="http://schemas.microsoft.com/office/drawing/2014/main" id="{6C955756-CC78-9EEB-51B5-736209EE0D2C}"/>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44" name="Freeform 29">
                <a:extLst>
                  <a:ext uri="{FF2B5EF4-FFF2-40B4-BE49-F238E27FC236}">
                    <a16:creationId xmlns:a16="http://schemas.microsoft.com/office/drawing/2014/main" id="{6738E606-052A-EEEB-3030-50F31A4F9D38}"/>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38" name="Oval 37">
              <a:extLst>
                <a:ext uri="{FF2B5EF4-FFF2-40B4-BE49-F238E27FC236}">
                  <a16:creationId xmlns:a16="http://schemas.microsoft.com/office/drawing/2014/main" id="{1752E647-9C01-7C4D-4272-9AE7A4979541}"/>
                </a:ext>
              </a:extLst>
            </p:cNvPr>
            <p:cNvSpPr/>
            <p:nvPr userDrawn="1"/>
          </p:nvSpPr>
          <p:spPr>
            <a:xfrm>
              <a:off x="1326945" y="2277052"/>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anose="00000500000000000000" pitchFamily="2" charset="0"/>
                  <a:ea typeface="Calibri" panose="020F0502020204030204" pitchFamily="34" charset="0"/>
                  <a:cs typeface="Times New Roman" panose="02020603050405020304" pitchFamily="18" charset="0"/>
                </a:rPr>
                <a:t> </a:t>
              </a:r>
            </a:p>
          </p:txBody>
        </p:sp>
        <p:pic>
          <p:nvPicPr>
            <p:cNvPr id="39" name="Graphic 38" descr="Building with workers">
              <a:extLst>
                <a:ext uri="{FF2B5EF4-FFF2-40B4-BE49-F238E27FC236}">
                  <a16:creationId xmlns:a16="http://schemas.microsoft.com/office/drawing/2014/main" id="{04180CD0-7272-D0DF-4B6D-B06045EF28A0}"/>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44917" y="2420143"/>
              <a:ext cx="1135656" cy="1135656"/>
            </a:xfrm>
            <a:prstGeom prst="rect">
              <a:avLst/>
            </a:prstGeom>
          </p:spPr>
        </p:pic>
      </p:grpSp>
      <p:grpSp>
        <p:nvGrpSpPr>
          <p:cNvPr id="45" name="Group 44">
            <a:extLst>
              <a:ext uri="{FF2B5EF4-FFF2-40B4-BE49-F238E27FC236}">
                <a16:creationId xmlns:a16="http://schemas.microsoft.com/office/drawing/2014/main" id="{23D9A4AC-7D55-F2DD-F88F-51DC93259C41}"/>
              </a:ext>
              <a:ext uri="{C183D7F6-B498-43B3-948B-1728B52AA6E4}">
                <adec:decorative xmlns:adec="http://schemas.microsoft.com/office/drawing/2017/decorative" val="1"/>
              </a:ext>
            </a:extLst>
          </p:cNvPr>
          <p:cNvGrpSpPr/>
          <p:nvPr/>
        </p:nvGrpSpPr>
        <p:grpSpPr>
          <a:xfrm>
            <a:off x="9348821" y="2683905"/>
            <a:ext cx="1371600" cy="1371600"/>
            <a:chOff x="9580307" y="2313967"/>
            <a:chExt cx="1371600" cy="1371600"/>
          </a:xfrm>
        </p:grpSpPr>
        <p:sp>
          <p:nvSpPr>
            <p:cNvPr id="46" name="AutoShape 23">
              <a:extLst>
                <a:ext uri="{FF2B5EF4-FFF2-40B4-BE49-F238E27FC236}">
                  <a16:creationId xmlns:a16="http://schemas.microsoft.com/office/drawing/2014/main" id="{7679BA45-8EEC-144E-D25E-48D4C6E69F43}"/>
                </a:ext>
              </a:extLst>
            </p:cNvPr>
            <p:cNvSpPr>
              <a:spLocks noChangeAspect="1" noChangeArrowheads="1" noTextEdit="1"/>
            </p:cNvSpPr>
            <p:nvPr userDrawn="1"/>
          </p:nvSpPr>
          <p:spPr bwMode="auto">
            <a:xfrm>
              <a:off x="10071580" y="2685849"/>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7" name="Grupa 65">
              <a:extLst>
                <a:ext uri="{FF2B5EF4-FFF2-40B4-BE49-F238E27FC236}">
                  <a16:creationId xmlns:a16="http://schemas.microsoft.com/office/drawing/2014/main" id="{9ABC74B5-EA7E-44C8-B0DE-A6AD68B67495}"/>
                </a:ext>
              </a:extLst>
            </p:cNvPr>
            <p:cNvGrpSpPr/>
            <p:nvPr userDrawn="1"/>
          </p:nvGrpSpPr>
          <p:grpSpPr>
            <a:xfrm>
              <a:off x="10071580" y="2685849"/>
              <a:ext cx="541337" cy="412750"/>
              <a:chOff x="906463" y="3402013"/>
              <a:chExt cx="541337" cy="412750"/>
            </a:xfrm>
          </p:grpSpPr>
          <p:sp>
            <p:nvSpPr>
              <p:cNvPr id="50" name="Freeform 25">
                <a:extLst>
                  <a:ext uri="{FF2B5EF4-FFF2-40B4-BE49-F238E27FC236}">
                    <a16:creationId xmlns:a16="http://schemas.microsoft.com/office/drawing/2014/main" id="{46A54D2F-F898-F5B5-A90E-F9CE80837CE2}"/>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51" name="Freeform 26">
                <a:extLst>
                  <a:ext uri="{FF2B5EF4-FFF2-40B4-BE49-F238E27FC236}">
                    <a16:creationId xmlns:a16="http://schemas.microsoft.com/office/drawing/2014/main" id="{E04B52A7-395D-58E6-DA3A-4411197A9B19}"/>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52" name="Freeform 27">
                <a:extLst>
                  <a:ext uri="{FF2B5EF4-FFF2-40B4-BE49-F238E27FC236}">
                    <a16:creationId xmlns:a16="http://schemas.microsoft.com/office/drawing/2014/main" id="{233645B8-553F-F4B2-7000-C1AB0D23DFEA}"/>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53" name="Freeform 28">
                <a:extLst>
                  <a:ext uri="{FF2B5EF4-FFF2-40B4-BE49-F238E27FC236}">
                    <a16:creationId xmlns:a16="http://schemas.microsoft.com/office/drawing/2014/main" id="{B6A706AB-E9DC-019B-A7F3-A47D01E7D18D}"/>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54" name="Freeform 29">
                <a:extLst>
                  <a:ext uri="{FF2B5EF4-FFF2-40B4-BE49-F238E27FC236}">
                    <a16:creationId xmlns:a16="http://schemas.microsoft.com/office/drawing/2014/main" id="{66CE3BAE-A936-28EA-6C83-2C3352E694CC}"/>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48" name="Oval 47">
              <a:extLst>
                <a:ext uri="{FF2B5EF4-FFF2-40B4-BE49-F238E27FC236}">
                  <a16:creationId xmlns:a16="http://schemas.microsoft.com/office/drawing/2014/main" id="{EECBC8FB-83F8-5DED-D372-867B5AA74144}"/>
                </a:ext>
              </a:extLst>
            </p:cNvPr>
            <p:cNvSpPr/>
            <p:nvPr userDrawn="1"/>
          </p:nvSpPr>
          <p:spPr>
            <a:xfrm>
              <a:off x="9580307" y="2313967"/>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anose="00000500000000000000" pitchFamily="2" charset="0"/>
                  <a:ea typeface="Calibri" panose="020F0502020204030204" pitchFamily="34" charset="0"/>
                  <a:cs typeface="Times New Roman" panose="02020603050405020304" pitchFamily="18" charset="0"/>
                </a:rPr>
                <a:t> </a:t>
              </a:r>
            </a:p>
          </p:txBody>
        </p:sp>
        <p:pic>
          <p:nvPicPr>
            <p:cNvPr id="49" name="Graphic 48" descr="Connections with solid fill">
              <a:extLst>
                <a:ext uri="{FF2B5EF4-FFF2-40B4-BE49-F238E27FC236}">
                  <a16:creationId xmlns:a16="http://schemas.microsoft.com/office/drawing/2014/main" id="{77018EA1-F027-D514-13C8-929DD49317FF}"/>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792282" y="2507401"/>
              <a:ext cx="1016996" cy="1016996"/>
            </a:xfrm>
            <a:prstGeom prst="rect">
              <a:avLst/>
            </a:prstGeom>
          </p:spPr>
        </p:pic>
      </p:grpSp>
      <p:pic>
        <p:nvPicPr>
          <p:cNvPr id="56" name="Graphic 55">
            <a:extLst>
              <a:ext uri="{FF2B5EF4-FFF2-40B4-BE49-F238E27FC236}">
                <a16:creationId xmlns:a16="http://schemas.microsoft.com/office/drawing/2014/main" id="{E36CBB74-6B5C-7740-6D52-8B229F2BC8C3}"/>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39872" y="1617818"/>
            <a:ext cx="914400" cy="914400"/>
          </a:xfrm>
          <a:prstGeom prst="rect">
            <a:avLst/>
          </a:prstGeom>
        </p:spPr>
      </p:pic>
      <p:pic>
        <p:nvPicPr>
          <p:cNvPr id="3" name="Picture 2">
            <a:extLst>
              <a:ext uri="{FF2B5EF4-FFF2-40B4-BE49-F238E27FC236}">
                <a16:creationId xmlns:a16="http://schemas.microsoft.com/office/drawing/2014/main" id="{28E24CF6-377E-3B0C-02E6-770914948315}"/>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57849" y="5897706"/>
            <a:ext cx="909782" cy="909782"/>
          </a:xfrm>
          <a:prstGeom prst="rect">
            <a:avLst/>
          </a:prstGeom>
        </p:spPr>
      </p:pic>
    </p:spTree>
    <p:extLst>
      <p:ext uri="{BB962C8B-B14F-4D97-AF65-F5344CB8AC3E}">
        <p14:creationId xmlns:p14="http://schemas.microsoft.com/office/powerpoint/2010/main" val="3515486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5035-795E-A914-5E07-F3BFE5F71307}"/>
              </a:ext>
            </a:extLst>
          </p:cNvPr>
          <p:cNvSpPr>
            <a:spLocks noGrp="1"/>
          </p:cNvSpPr>
          <p:nvPr>
            <p:ph type="title"/>
          </p:nvPr>
        </p:nvSpPr>
        <p:spPr/>
        <p:txBody>
          <a:bodyPr>
            <a:normAutofit/>
          </a:bodyPr>
          <a:lstStyle/>
          <a:p>
            <a:r>
              <a:rPr lang="en-US" dirty="0">
                <a:latin typeface="Aptos"/>
              </a:rPr>
              <a:t>Building Blocks</a:t>
            </a:r>
          </a:p>
        </p:txBody>
      </p:sp>
      <p:sp>
        <p:nvSpPr>
          <p:cNvPr id="7" name="Content Placeholder 6">
            <a:extLst>
              <a:ext uri="{FF2B5EF4-FFF2-40B4-BE49-F238E27FC236}">
                <a16:creationId xmlns:a16="http://schemas.microsoft.com/office/drawing/2014/main" id="{27DA796A-8C54-937E-1423-B5437EBDFE20}"/>
              </a:ext>
            </a:extLst>
          </p:cNvPr>
          <p:cNvSpPr>
            <a:spLocks noGrp="1"/>
          </p:cNvSpPr>
          <p:nvPr>
            <p:ph sz="half" idx="1"/>
          </p:nvPr>
        </p:nvSpPr>
        <p:spPr>
          <a:xfrm>
            <a:off x="838199" y="1825625"/>
            <a:ext cx="10636045" cy="4015338"/>
          </a:xfrm>
        </p:spPr>
        <p:txBody>
          <a:bodyPr vert="horz" lIns="91440" tIns="45720" rIns="91440" bIns="45720" rtlCol="0" anchor="t">
            <a:normAutofit fontScale="25000" lnSpcReduction="20000"/>
          </a:bodyPr>
          <a:lstStyle/>
          <a:p>
            <a:pPr marL="0" indent="0" algn="ctr">
              <a:lnSpc>
                <a:spcPct val="107000"/>
              </a:lnSpc>
              <a:spcAft>
                <a:spcPts val="600"/>
              </a:spcAft>
              <a:buNone/>
            </a:pPr>
            <a:endParaRPr lang="en-US" sz="16000" b="1" kern="0">
              <a:solidFill>
                <a:schemeClr val="tx1"/>
              </a:solidFill>
              <a:latin typeface="Montserrat"/>
              <a:ea typeface="Aptos" panose="020B0004020202020204" pitchFamily="34" charset="0"/>
              <a:cs typeface="Times New Roman"/>
            </a:endParaRPr>
          </a:p>
          <a:p>
            <a:pPr marL="0" indent="0" algn="ctr">
              <a:lnSpc>
                <a:spcPct val="107000"/>
              </a:lnSpc>
              <a:spcAft>
                <a:spcPts val="600"/>
              </a:spcAft>
              <a:buNone/>
            </a:pPr>
            <a:r>
              <a:rPr lang="en-US" sz="16000" b="1" kern="0">
                <a:solidFill>
                  <a:schemeClr val="tx1"/>
                </a:solidFill>
                <a:latin typeface="Aptos"/>
                <a:ea typeface="Aptos" panose="020B0004020202020204" pitchFamily="34" charset="0"/>
                <a:cs typeface="Times New Roman"/>
              </a:rPr>
              <a:t>The Key Steps</a:t>
            </a:r>
            <a:endParaRPr lang="en-US">
              <a:solidFill>
                <a:schemeClr val="tx1"/>
              </a:solidFill>
              <a:latin typeface="Aptos"/>
            </a:endParaRPr>
          </a:p>
          <a:p>
            <a:pPr marL="0" marR="0">
              <a:lnSpc>
                <a:spcPct val="107000"/>
              </a:lnSpc>
              <a:spcAft>
                <a:spcPts val="1200"/>
              </a:spcAft>
            </a:pPr>
            <a:r>
              <a:rPr lang="en-US" sz="2800" kern="0">
                <a:solidFill>
                  <a:srgbClr val="FFFFFF"/>
                </a:solidFill>
                <a:effectLst/>
                <a:latin typeface="Times New Roman"/>
                <a:ea typeface="Times New Roman" panose="02020603050405020304" pitchFamily="18" charset="0"/>
                <a:cs typeface="Times New Roman"/>
              </a:rPr>
              <a:t>Get to know apprenticeship, its benefits, and how different employers and sponsors are creating programs across industry and geography.</a:t>
            </a:r>
            <a:endParaRPr lang="en-US" sz="4000" kern="100">
              <a:effectLst/>
              <a:latin typeface="Times New Roman"/>
              <a:ea typeface="Aptos" panose="020B0004020202020204" pitchFamily="34" charset="0"/>
              <a:cs typeface="Times New Roman"/>
            </a:endParaRPr>
          </a:p>
          <a:p>
            <a:pPr marL="0" marR="0">
              <a:lnSpc>
                <a:spcPct val="107000"/>
              </a:lnSpc>
              <a:spcAft>
                <a:spcPts val="600"/>
              </a:spcAft>
            </a:pPr>
            <a:r>
              <a:rPr lang="en-US" sz="4800" b="1" kern="0">
                <a:solidFill>
                  <a:srgbClr val="FFFFFF"/>
                </a:solidFill>
                <a:effectLst/>
                <a:latin typeface="Times New Roman"/>
                <a:ea typeface="Times New Roman" panose="02020603050405020304" pitchFamily="18" charset="0"/>
                <a:cs typeface="Times New Roman"/>
              </a:rPr>
              <a:t>BUILD</a:t>
            </a:r>
            <a:endParaRPr lang="en-US" sz="4000" kern="100">
              <a:effectLst/>
              <a:latin typeface="Times New Roman"/>
              <a:ea typeface="Aptos" panose="020B0004020202020204" pitchFamily="34" charset="0"/>
              <a:cs typeface="Times New Roman"/>
            </a:endParaRPr>
          </a:p>
          <a:p>
            <a:pPr marL="0" marR="0">
              <a:lnSpc>
                <a:spcPct val="107000"/>
              </a:lnSpc>
              <a:spcAft>
                <a:spcPts val="1200"/>
              </a:spcAft>
            </a:pPr>
            <a:r>
              <a:rPr lang="en-US" sz="2800" kern="0">
                <a:solidFill>
                  <a:srgbClr val="FFFFFF"/>
                </a:solidFill>
                <a:effectLst/>
                <a:latin typeface="Times New Roman"/>
                <a:ea typeface="Times New Roman" panose="02020603050405020304" pitchFamily="18" charset="0"/>
                <a:cs typeface="Times New Roman"/>
              </a:rPr>
              <a:t>Understand your options, the steps involved in building an apprenticeship program, and the tools we offer to help you get started.</a:t>
            </a:r>
            <a:endParaRPr lang="en-US" sz="4000" kern="100">
              <a:effectLst/>
              <a:latin typeface="Times New Roman"/>
              <a:ea typeface="Aptos" panose="020B0004020202020204" pitchFamily="34" charset="0"/>
              <a:cs typeface="Times New Roman"/>
            </a:endParaRPr>
          </a:p>
          <a:p>
            <a:pPr marL="0" marR="0">
              <a:lnSpc>
                <a:spcPct val="107000"/>
              </a:lnSpc>
              <a:spcAft>
                <a:spcPts val="600"/>
              </a:spcAft>
            </a:pPr>
            <a:r>
              <a:rPr lang="en-US" sz="4800" b="1" kern="0">
                <a:solidFill>
                  <a:srgbClr val="FFFFFF"/>
                </a:solidFill>
                <a:effectLst/>
                <a:latin typeface="Times New Roman"/>
                <a:ea typeface="Times New Roman" panose="02020603050405020304" pitchFamily="18" charset="0"/>
                <a:cs typeface="Times New Roman"/>
              </a:rPr>
              <a:t>PARTNER</a:t>
            </a:r>
            <a:endParaRPr lang="en-US" sz="4000" kern="100">
              <a:effectLst/>
              <a:latin typeface="Times New Roman"/>
              <a:ea typeface="Aptos" panose="020B0004020202020204" pitchFamily="34" charset="0"/>
              <a:cs typeface="Times New Roman"/>
            </a:endParaRPr>
          </a:p>
          <a:p>
            <a:pPr marL="0" marR="0">
              <a:lnSpc>
                <a:spcPct val="107000"/>
              </a:lnSpc>
              <a:spcAft>
                <a:spcPts val="1200"/>
              </a:spcAft>
            </a:pPr>
            <a:r>
              <a:rPr lang="en-US" sz="2800" kern="0">
                <a:solidFill>
                  <a:srgbClr val="FFFFFF"/>
                </a:solidFill>
                <a:effectLst/>
                <a:latin typeface="Times New Roman"/>
                <a:ea typeface="Times New Roman" panose="02020603050405020304" pitchFamily="18" charset="0"/>
                <a:cs typeface="Times New Roman"/>
              </a:rPr>
              <a:t>Collaborate with apprenticeship representatives, workforce organizations, educators, and others to build your program.</a:t>
            </a:r>
            <a:endParaRPr lang="en-US" sz="4000" kern="100">
              <a:effectLst/>
              <a:latin typeface="Times New Roman"/>
              <a:ea typeface="Aptos" panose="020B0004020202020204" pitchFamily="34" charset="0"/>
              <a:cs typeface="Times New Roman"/>
            </a:endParaRPr>
          </a:p>
          <a:p>
            <a:pPr marL="0" marR="0">
              <a:lnSpc>
                <a:spcPct val="107000"/>
              </a:lnSpc>
              <a:spcAft>
                <a:spcPts val="600"/>
              </a:spcAft>
            </a:pPr>
            <a:r>
              <a:rPr lang="en-US" sz="4800" b="1" kern="0">
                <a:solidFill>
                  <a:srgbClr val="FFFFFF"/>
                </a:solidFill>
                <a:effectLst/>
                <a:latin typeface="Times New Roman"/>
                <a:ea typeface="Times New Roman" panose="02020603050405020304" pitchFamily="18" charset="0"/>
                <a:cs typeface="Times New Roman"/>
              </a:rPr>
              <a:t>REGISTER</a:t>
            </a:r>
            <a:endParaRPr lang="en-US" sz="4000" kern="100">
              <a:effectLst/>
              <a:latin typeface="Times New Roman"/>
              <a:ea typeface="Aptos" panose="020B0004020202020204" pitchFamily="34" charset="0"/>
              <a:cs typeface="Times New Roman"/>
            </a:endParaRPr>
          </a:p>
          <a:p>
            <a:pPr marL="0" marR="0">
              <a:lnSpc>
                <a:spcPct val="107000"/>
              </a:lnSpc>
              <a:spcAft>
                <a:spcPts val="1200"/>
              </a:spcAft>
            </a:pPr>
            <a:r>
              <a:rPr lang="en-US" sz="2800" kern="0">
                <a:solidFill>
                  <a:srgbClr val="FFFFFF"/>
                </a:solidFill>
                <a:effectLst/>
                <a:latin typeface="Times New Roman"/>
                <a:ea typeface="Times New Roman" panose="02020603050405020304" pitchFamily="18" charset="0"/>
                <a:cs typeface="Times New Roman"/>
              </a:rPr>
              <a:t>Take advantage of benefits such as funding opportunities, tax credits, and no-cost technical assistance when you register your program</a:t>
            </a:r>
            <a:endParaRPr lang="en-US" sz="4000" kern="100">
              <a:effectLst/>
              <a:latin typeface="Times New Roman"/>
              <a:ea typeface="Aptos" panose="020B0004020202020204" pitchFamily="34" charset="0"/>
              <a:cs typeface="Times New Roman"/>
            </a:endParaRPr>
          </a:p>
          <a:p>
            <a:pPr marL="0" marR="0">
              <a:lnSpc>
                <a:spcPct val="107000"/>
              </a:lnSpc>
              <a:spcAft>
                <a:spcPts val="600"/>
              </a:spcAft>
            </a:pPr>
            <a:r>
              <a:rPr lang="en-US" sz="4800" b="1" kern="0">
                <a:solidFill>
                  <a:srgbClr val="FFFFFF"/>
                </a:solidFill>
                <a:effectLst/>
                <a:latin typeface="Times New Roman"/>
                <a:ea typeface="Times New Roman" panose="02020603050405020304" pitchFamily="18" charset="0"/>
                <a:cs typeface="Times New Roman"/>
              </a:rPr>
              <a:t>LAUNCH</a:t>
            </a:r>
            <a:endParaRPr lang="en-US" sz="4000" kern="100">
              <a:effectLst/>
              <a:latin typeface="Times New Roman"/>
              <a:ea typeface="Aptos" panose="020B0004020202020204" pitchFamily="34" charset="0"/>
              <a:cs typeface="Times New Roman"/>
            </a:endParaRPr>
          </a:p>
          <a:p>
            <a:pPr marL="0" marR="0">
              <a:lnSpc>
                <a:spcPct val="107000"/>
              </a:lnSpc>
              <a:spcAft>
                <a:spcPts val="1200"/>
              </a:spcAft>
            </a:pPr>
            <a:r>
              <a:rPr lang="en-US" sz="2800" kern="0">
                <a:solidFill>
                  <a:srgbClr val="FFFFFF"/>
                </a:solidFill>
                <a:effectLst/>
                <a:latin typeface="Times New Roman"/>
                <a:ea typeface="Times New Roman" panose="02020603050405020304" pitchFamily="18" charset="0"/>
                <a:cs typeface="Times New Roman"/>
              </a:rPr>
              <a:t>Recruit</a:t>
            </a:r>
            <a:endParaRPr lang="en-US">
              <a:latin typeface="Times New Roman"/>
              <a:cs typeface="Times New Roman"/>
            </a:endParaRPr>
          </a:p>
        </p:txBody>
      </p:sp>
      <p:sp>
        <p:nvSpPr>
          <p:cNvPr id="11" name="Arrow: Right 10">
            <a:extLst>
              <a:ext uri="{FF2B5EF4-FFF2-40B4-BE49-F238E27FC236}">
                <a16:creationId xmlns:a16="http://schemas.microsoft.com/office/drawing/2014/main" id="{8D22A540-FE52-4C47-9003-2C24863D7A9F}"/>
              </a:ext>
            </a:extLst>
          </p:cNvPr>
          <p:cNvSpPr/>
          <p:nvPr/>
        </p:nvSpPr>
        <p:spPr>
          <a:xfrm>
            <a:off x="838199" y="3489780"/>
            <a:ext cx="1955356" cy="1408176"/>
          </a:xfrm>
          <a:prstGeom prst="rightArrow">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ptos" panose="020B0004020202020204" pitchFamily="34" charset="0"/>
              </a:rPr>
              <a:t>EXPLORE</a:t>
            </a:r>
          </a:p>
        </p:txBody>
      </p:sp>
      <p:sp>
        <p:nvSpPr>
          <p:cNvPr id="12" name="Arrow: Right 11">
            <a:extLst>
              <a:ext uri="{FF2B5EF4-FFF2-40B4-BE49-F238E27FC236}">
                <a16:creationId xmlns:a16="http://schemas.microsoft.com/office/drawing/2014/main" id="{5EAC0CB4-1E37-D9DA-0F9F-AC3C060ECDD8}"/>
              </a:ext>
            </a:extLst>
          </p:cNvPr>
          <p:cNvSpPr/>
          <p:nvPr/>
        </p:nvSpPr>
        <p:spPr>
          <a:xfrm>
            <a:off x="2777521" y="3489780"/>
            <a:ext cx="2043732" cy="1408176"/>
          </a:xfrm>
          <a:prstGeom prst="rightArrow">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ptos" panose="020B0004020202020204" pitchFamily="34" charset="0"/>
              </a:rPr>
              <a:t>BUILD</a:t>
            </a:r>
          </a:p>
        </p:txBody>
      </p:sp>
      <p:sp>
        <p:nvSpPr>
          <p:cNvPr id="13" name="Arrow: Right 12">
            <a:extLst>
              <a:ext uri="{FF2B5EF4-FFF2-40B4-BE49-F238E27FC236}">
                <a16:creationId xmlns:a16="http://schemas.microsoft.com/office/drawing/2014/main" id="{9E80A33C-CA91-4778-0443-1F8799BEC63F}"/>
              </a:ext>
            </a:extLst>
          </p:cNvPr>
          <p:cNvSpPr/>
          <p:nvPr/>
        </p:nvSpPr>
        <p:spPr>
          <a:xfrm>
            <a:off x="4805220" y="3525446"/>
            <a:ext cx="2043732" cy="1408176"/>
          </a:xfrm>
          <a:prstGeom prst="rightArrow">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ptos" panose="020B0004020202020204" pitchFamily="34" charset="0"/>
              </a:rPr>
              <a:t>PARTNER</a:t>
            </a:r>
          </a:p>
        </p:txBody>
      </p:sp>
      <p:sp>
        <p:nvSpPr>
          <p:cNvPr id="17" name="Arrow: Right 16">
            <a:extLst>
              <a:ext uri="{FF2B5EF4-FFF2-40B4-BE49-F238E27FC236}">
                <a16:creationId xmlns:a16="http://schemas.microsoft.com/office/drawing/2014/main" id="{5BD71E92-2AA3-9C26-94F8-6003A7DC95C8}"/>
              </a:ext>
            </a:extLst>
          </p:cNvPr>
          <p:cNvSpPr/>
          <p:nvPr/>
        </p:nvSpPr>
        <p:spPr>
          <a:xfrm>
            <a:off x="6848952" y="3447722"/>
            <a:ext cx="2043732" cy="1563624"/>
          </a:xfrm>
          <a:prstGeom prst="rightArrow">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ptos" panose="020B0004020202020204" pitchFamily="34" charset="0"/>
              </a:rPr>
              <a:t>REGISTER</a:t>
            </a:r>
          </a:p>
        </p:txBody>
      </p:sp>
      <p:sp>
        <p:nvSpPr>
          <p:cNvPr id="18" name="Arrow: Right 17">
            <a:extLst>
              <a:ext uri="{FF2B5EF4-FFF2-40B4-BE49-F238E27FC236}">
                <a16:creationId xmlns:a16="http://schemas.microsoft.com/office/drawing/2014/main" id="{BBE32D03-602D-846B-ACAD-250942FC884A}"/>
              </a:ext>
            </a:extLst>
          </p:cNvPr>
          <p:cNvSpPr/>
          <p:nvPr/>
        </p:nvSpPr>
        <p:spPr>
          <a:xfrm>
            <a:off x="8892684" y="3480558"/>
            <a:ext cx="2164092" cy="1563624"/>
          </a:xfrm>
          <a:prstGeom prst="rightArrow">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ptos" panose="020B0004020202020204" pitchFamily="34" charset="0"/>
              </a:rPr>
              <a:t>LAUNCH</a:t>
            </a:r>
          </a:p>
        </p:txBody>
      </p:sp>
      <p:sp>
        <p:nvSpPr>
          <p:cNvPr id="4" name="Slide Number Placeholder 5">
            <a:extLst>
              <a:ext uri="{FF2B5EF4-FFF2-40B4-BE49-F238E27FC236}">
                <a16:creationId xmlns:a16="http://schemas.microsoft.com/office/drawing/2014/main" id="{539DF2F8-CA53-8520-8CE0-89B146FBB93B}"/>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pic>
        <p:nvPicPr>
          <p:cNvPr id="20" name="Picture 19">
            <a:extLst>
              <a:ext uri="{FF2B5EF4-FFF2-40B4-BE49-F238E27FC236}">
                <a16:creationId xmlns:a16="http://schemas.microsoft.com/office/drawing/2014/main" id="{D445A02E-935E-08FB-9ADB-7A7FCE49EBB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40452" y="2101712"/>
            <a:ext cx="1581650" cy="1423485"/>
          </a:xfrm>
          <a:prstGeom prst="rect">
            <a:avLst/>
          </a:prstGeom>
        </p:spPr>
      </p:pic>
      <p:pic>
        <p:nvPicPr>
          <p:cNvPr id="23" name="Graphic 22">
            <a:extLst>
              <a:ext uri="{FF2B5EF4-FFF2-40B4-BE49-F238E27FC236}">
                <a16:creationId xmlns:a16="http://schemas.microsoft.com/office/drawing/2014/main" id="{55CE5399-03E4-FB57-E73F-6CB7CD9CFD46}"/>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40245" y="2103977"/>
            <a:ext cx="1333888" cy="1333888"/>
          </a:xfrm>
          <a:prstGeom prst="rect">
            <a:avLst/>
          </a:prstGeom>
        </p:spPr>
      </p:pic>
      <p:pic>
        <p:nvPicPr>
          <p:cNvPr id="3" name="Picture 2">
            <a:extLst>
              <a:ext uri="{FF2B5EF4-FFF2-40B4-BE49-F238E27FC236}">
                <a16:creationId xmlns:a16="http://schemas.microsoft.com/office/drawing/2014/main" id="{41E32D6A-024D-74DE-FC27-3B1983B17127}"/>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57849" y="5897706"/>
            <a:ext cx="909782" cy="909782"/>
          </a:xfrm>
          <a:prstGeom prst="rect">
            <a:avLst/>
          </a:prstGeom>
        </p:spPr>
      </p:pic>
    </p:spTree>
    <p:extLst>
      <p:ext uri="{BB962C8B-B14F-4D97-AF65-F5344CB8AC3E}">
        <p14:creationId xmlns:p14="http://schemas.microsoft.com/office/powerpoint/2010/main" val="4239250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C8647-BBF3-F357-F885-CBF0A0F34864}"/>
            </a:ext>
          </a:extLst>
        </p:cNvPr>
        <p:cNvGrpSpPr/>
        <p:nvPr/>
      </p:nvGrpSpPr>
      <p:grpSpPr>
        <a:xfrm>
          <a:off x="0" y="0"/>
          <a:ext cx="0" cy="0"/>
          <a:chOff x="0" y="0"/>
          <a:chExt cx="0" cy="0"/>
        </a:xfrm>
      </p:grpSpPr>
      <p:sp>
        <p:nvSpPr>
          <p:cNvPr id="6" name="Right Triangle 5">
            <a:extLst>
              <a:ext uri="{FF2B5EF4-FFF2-40B4-BE49-F238E27FC236}">
                <a16:creationId xmlns:a16="http://schemas.microsoft.com/office/drawing/2014/main" id="{61697DC9-5572-27FA-2427-9CFB15B09C23}"/>
              </a:ext>
              <a:ext uri="{C183D7F6-B498-43B3-948B-1728B52AA6E4}">
                <adec:decorative xmlns:adec="http://schemas.microsoft.com/office/drawing/2017/decorative" val="1"/>
              </a:ext>
            </a:extLst>
          </p:cNvPr>
          <p:cNvSpPr/>
          <p:nvPr/>
        </p:nvSpPr>
        <p:spPr>
          <a:xfrm flipV="1">
            <a:off x="-4420" y="3418"/>
            <a:ext cx="3152383" cy="782876"/>
          </a:xfrm>
          <a:prstGeom prst="rtTriangle">
            <a:avLst/>
          </a:prstGeom>
          <a:solidFill>
            <a:srgbClr val="FAAB1B"/>
          </a:solidFill>
          <a:ln>
            <a:solidFill>
              <a:srgbClr val="FAAB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ontent Placeholder 6">
            <a:extLst>
              <a:ext uri="{FF2B5EF4-FFF2-40B4-BE49-F238E27FC236}">
                <a16:creationId xmlns:a16="http://schemas.microsoft.com/office/drawing/2014/main" id="{CA4C5527-A23F-ABE6-DC36-39191537FF28}"/>
              </a:ext>
            </a:extLst>
          </p:cNvPr>
          <p:cNvSpPr>
            <a:spLocks noGrp="1"/>
          </p:cNvSpPr>
          <p:nvPr>
            <p:ph type="title" idx="4294967295"/>
          </p:nvPr>
        </p:nvSpPr>
        <p:spPr>
          <a:xfrm>
            <a:off x="908050" y="2665176"/>
            <a:ext cx="11283950" cy="1543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00000"/>
              </a:lnSpc>
              <a:spcBef>
                <a:spcPts val="0"/>
              </a:spcBef>
              <a:spcAft>
                <a:spcPts val="600"/>
              </a:spcAft>
            </a:pPr>
            <a:r>
              <a:rPr kumimoji="0" lang="en-US" b="1" i="0" u="none" strike="noStrike" kern="1200" cap="none" spc="0" normalizeH="0" baseline="0" noProof="0">
                <a:ln>
                  <a:noFill/>
                </a:ln>
                <a:solidFill>
                  <a:schemeClr val="bg1"/>
                </a:solidFill>
                <a:effectLst/>
                <a:uLnTx/>
                <a:uFillTx/>
                <a:latin typeface="Aptos"/>
                <a:ea typeface="+mn-ea"/>
                <a:cs typeface="+mn-cs"/>
              </a:rPr>
              <a:t>Why </a:t>
            </a:r>
            <a:r>
              <a:rPr lang="en-US" b="1">
                <a:solidFill>
                  <a:schemeClr val="bg1"/>
                </a:solidFill>
                <a:latin typeface="Aptos"/>
                <a:ea typeface="+mn-ea"/>
                <a:cs typeface="+mn-cs"/>
              </a:rPr>
              <a:t>Local Workforce Boards Should </a:t>
            </a:r>
            <a:br>
              <a:rPr lang="en-US" b="1">
                <a:latin typeface="Aptos"/>
                <a:ea typeface="+mn-ea"/>
                <a:cs typeface="+mn-cs"/>
              </a:rPr>
            </a:br>
            <a:r>
              <a:rPr lang="en-US" b="1">
                <a:solidFill>
                  <a:schemeClr val="bg1"/>
                </a:solidFill>
                <a:latin typeface="Aptos"/>
                <a:ea typeface="+mn-ea"/>
                <a:cs typeface="+mn-cs"/>
              </a:rPr>
              <a:t>Prioritize Registered Apprenticeship</a:t>
            </a:r>
            <a:endParaRPr lang="en-US" b="1" i="0" u="none" strike="noStrike" kern="1200" cap="none" spc="0" normalizeH="0" baseline="0" noProof="0">
              <a:ln>
                <a:noFill/>
              </a:ln>
              <a:solidFill>
                <a:schemeClr val="bg1"/>
              </a:solidFill>
              <a:effectLst/>
              <a:uLnTx/>
              <a:uFillTx/>
              <a:latin typeface="Aptos"/>
              <a:ea typeface="+mn-ea"/>
              <a:cs typeface="+mn-cs"/>
            </a:endParaRPr>
          </a:p>
        </p:txBody>
      </p:sp>
      <p:pic>
        <p:nvPicPr>
          <p:cNvPr id="2" name="Picture 1">
            <a:extLst>
              <a:ext uri="{FF2B5EF4-FFF2-40B4-BE49-F238E27FC236}">
                <a16:creationId xmlns:a16="http://schemas.microsoft.com/office/drawing/2014/main" id="{109ED1A8-3DEB-3308-D06F-BCB903CD4C6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7849" y="5897706"/>
            <a:ext cx="909782" cy="909782"/>
          </a:xfrm>
          <a:prstGeom prst="rect">
            <a:avLst/>
          </a:prstGeom>
        </p:spPr>
      </p:pic>
    </p:spTree>
    <p:extLst>
      <p:ext uri="{BB962C8B-B14F-4D97-AF65-F5344CB8AC3E}">
        <p14:creationId xmlns:p14="http://schemas.microsoft.com/office/powerpoint/2010/main" val="493819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F3693-EE40-AFF0-A965-2CDB9C648EA3}"/>
              </a:ext>
            </a:extLst>
          </p:cNvPr>
          <p:cNvSpPr>
            <a:spLocks noGrp="1"/>
          </p:cNvSpPr>
          <p:nvPr>
            <p:ph type="title"/>
          </p:nvPr>
        </p:nvSpPr>
        <p:spPr/>
        <p:txBody>
          <a:bodyPr/>
          <a:lstStyle/>
          <a:p>
            <a:r>
              <a:rPr lang="en-US">
                <a:latin typeface="Aptos"/>
              </a:rPr>
              <a:t>The Benefits</a:t>
            </a:r>
          </a:p>
        </p:txBody>
      </p:sp>
      <p:sp>
        <p:nvSpPr>
          <p:cNvPr id="3" name="Content Placeholder 2">
            <a:extLst>
              <a:ext uri="{FF2B5EF4-FFF2-40B4-BE49-F238E27FC236}">
                <a16:creationId xmlns:a16="http://schemas.microsoft.com/office/drawing/2014/main" id="{6449EFC5-582E-976C-3A7C-FC0D1259A033}"/>
              </a:ext>
            </a:extLst>
          </p:cNvPr>
          <p:cNvSpPr>
            <a:spLocks noGrp="1"/>
          </p:cNvSpPr>
          <p:nvPr>
            <p:ph sz="half" idx="1"/>
          </p:nvPr>
        </p:nvSpPr>
        <p:spPr>
          <a:xfrm>
            <a:off x="838200" y="1739361"/>
            <a:ext cx="10515600" cy="4437602"/>
          </a:xfrm>
        </p:spPr>
        <p:txBody>
          <a:bodyPr vert="horz" lIns="91440" tIns="45720" rIns="91440" bIns="45720" rtlCol="0" anchor="t">
            <a:normAutofit/>
          </a:bodyPr>
          <a:lstStyle/>
          <a:p>
            <a:pPr marL="0" indent="0">
              <a:buNone/>
            </a:pPr>
            <a:r>
              <a:rPr lang="en-US" sz="4000">
                <a:solidFill>
                  <a:schemeClr val="tx1"/>
                </a:solidFill>
                <a:latin typeface="Aptos"/>
              </a:rPr>
              <a:t>Why does a Local Workforce Board want to engage in a braided funding effort to support RA programs....</a:t>
            </a:r>
          </a:p>
          <a:p>
            <a:pPr marL="0" indent="0">
              <a:buNone/>
            </a:pPr>
            <a:endParaRPr lang="en-US" sz="4000">
              <a:solidFill>
                <a:schemeClr val="tx1"/>
              </a:solidFill>
              <a:latin typeface="Aptos"/>
            </a:endParaRPr>
          </a:p>
          <a:p>
            <a:pPr marL="0" indent="0">
              <a:buNone/>
            </a:pPr>
            <a:r>
              <a:rPr lang="en-US" sz="4000">
                <a:solidFill>
                  <a:schemeClr val="tx1"/>
                </a:solidFill>
                <a:latin typeface="Aptos"/>
              </a:rPr>
              <a:t>What's the ROI?</a:t>
            </a:r>
          </a:p>
        </p:txBody>
      </p:sp>
      <p:pic>
        <p:nvPicPr>
          <p:cNvPr id="5" name="Graphic 4" descr="Thought outline">
            <a:extLst>
              <a:ext uri="{FF2B5EF4-FFF2-40B4-BE49-F238E27FC236}">
                <a16:creationId xmlns:a16="http://schemas.microsoft.com/office/drawing/2014/main" id="{58DD2CFB-7E1F-824E-ECF4-E2AB504E04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73706" y="3618782"/>
            <a:ext cx="1834550" cy="2280248"/>
          </a:xfrm>
          <a:prstGeom prst="rect">
            <a:avLst/>
          </a:prstGeom>
        </p:spPr>
      </p:pic>
      <p:pic>
        <p:nvPicPr>
          <p:cNvPr id="4" name="Picture 3">
            <a:extLst>
              <a:ext uri="{FF2B5EF4-FFF2-40B4-BE49-F238E27FC236}">
                <a16:creationId xmlns:a16="http://schemas.microsoft.com/office/drawing/2014/main" id="{62F98EA9-7237-4A59-D427-A66DC860A42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7849" y="5897706"/>
            <a:ext cx="909782" cy="909782"/>
          </a:xfrm>
          <a:prstGeom prst="rect">
            <a:avLst/>
          </a:prstGeom>
        </p:spPr>
      </p:pic>
    </p:spTree>
    <p:extLst>
      <p:ext uri="{BB962C8B-B14F-4D97-AF65-F5344CB8AC3E}">
        <p14:creationId xmlns:p14="http://schemas.microsoft.com/office/powerpoint/2010/main" val="33036997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15A3C-2EB1-BC30-1F75-0CDDDBB3840E}"/>
              </a:ext>
            </a:extLst>
          </p:cNvPr>
          <p:cNvSpPr>
            <a:spLocks noGrp="1"/>
          </p:cNvSpPr>
          <p:nvPr>
            <p:ph type="title"/>
          </p:nvPr>
        </p:nvSpPr>
        <p:spPr/>
        <p:txBody>
          <a:bodyPr/>
          <a:lstStyle/>
          <a:p>
            <a:r>
              <a:rPr lang="en-US">
                <a:latin typeface="Aptos"/>
              </a:rPr>
              <a:t>For Your Job Seeker Customers</a:t>
            </a:r>
          </a:p>
        </p:txBody>
      </p:sp>
      <p:sp>
        <p:nvSpPr>
          <p:cNvPr id="3" name="Content Placeholder 2">
            <a:extLst>
              <a:ext uri="{FF2B5EF4-FFF2-40B4-BE49-F238E27FC236}">
                <a16:creationId xmlns:a16="http://schemas.microsoft.com/office/drawing/2014/main" id="{57F6DD8C-4061-7A55-2D77-BBEE3BDCFADA}"/>
              </a:ext>
            </a:extLst>
          </p:cNvPr>
          <p:cNvSpPr>
            <a:spLocks noGrp="1"/>
          </p:cNvSpPr>
          <p:nvPr>
            <p:ph sz="half" idx="1"/>
          </p:nvPr>
        </p:nvSpPr>
        <p:spPr>
          <a:xfrm>
            <a:off x="488798" y="1688032"/>
            <a:ext cx="10613065" cy="4351338"/>
          </a:xfrm>
        </p:spPr>
        <p:txBody>
          <a:bodyPr vert="horz" lIns="91440" tIns="45720" rIns="91440" bIns="45720" rtlCol="0" anchor="t">
            <a:normAutofit/>
          </a:bodyPr>
          <a:lstStyle/>
          <a:p>
            <a:pPr marL="0" indent="0" algn="l">
              <a:buNone/>
            </a:pPr>
            <a:r>
              <a:rPr lang="en-US" sz="2600" b="1" i="0">
                <a:solidFill>
                  <a:srgbClr val="212529"/>
                </a:solidFill>
                <a:effectLst/>
                <a:latin typeface="Aptos"/>
              </a:rPr>
              <a:t>The benefits for </a:t>
            </a:r>
            <a:r>
              <a:rPr lang="en-US" sz="2600" b="1">
                <a:solidFill>
                  <a:srgbClr val="212529"/>
                </a:solidFill>
                <a:latin typeface="Aptos"/>
              </a:rPr>
              <a:t>job seekers</a:t>
            </a:r>
            <a:r>
              <a:rPr lang="en-US" sz="2600" b="1" i="0">
                <a:solidFill>
                  <a:srgbClr val="212529"/>
                </a:solidFill>
                <a:effectLst/>
                <a:latin typeface="Aptos"/>
              </a:rPr>
              <a:t> to participate in a Registered Apprenticeship program:</a:t>
            </a:r>
          </a:p>
          <a:p>
            <a:pPr lvl="1"/>
            <a:r>
              <a:rPr lang="en-US" b="0" i="0">
                <a:solidFill>
                  <a:srgbClr val="212529"/>
                </a:solidFill>
                <a:effectLst/>
                <a:latin typeface="Aptos"/>
              </a:rPr>
              <a:t>The "earn while you learn" concept provides a salary while building a career</a:t>
            </a:r>
          </a:p>
          <a:p>
            <a:pPr lvl="1"/>
            <a:r>
              <a:rPr lang="en-US" b="0" i="0">
                <a:solidFill>
                  <a:srgbClr val="212529"/>
                </a:solidFill>
                <a:effectLst/>
                <a:latin typeface="Aptos"/>
              </a:rPr>
              <a:t>A "lead-in" to promising, well-paid careers in a variety of industries</a:t>
            </a:r>
          </a:p>
          <a:p>
            <a:pPr lvl="1"/>
            <a:r>
              <a:rPr lang="en-US" b="0" i="0">
                <a:solidFill>
                  <a:srgbClr val="212529"/>
                </a:solidFill>
                <a:effectLst/>
                <a:latin typeface="Aptos"/>
              </a:rPr>
              <a:t>Higher quality of life and skills versatility</a:t>
            </a:r>
          </a:p>
          <a:p>
            <a:pPr lvl="1"/>
            <a:r>
              <a:rPr lang="en-US" b="0" i="0">
                <a:solidFill>
                  <a:srgbClr val="212529"/>
                </a:solidFill>
                <a:effectLst/>
                <a:latin typeface="Aptos"/>
              </a:rPr>
              <a:t>Increased marketability and job security</a:t>
            </a:r>
          </a:p>
          <a:p>
            <a:pPr lvl="1"/>
            <a:r>
              <a:rPr lang="en-US" b="0" i="0">
                <a:solidFill>
                  <a:srgbClr val="212529"/>
                </a:solidFill>
                <a:effectLst/>
                <a:latin typeface="Aptos"/>
              </a:rPr>
              <a:t>Portable credentials are recognized nationally and often globally</a:t>
            </a:r>
          </a:p>
          <a:p>
            <a:pPr lvl="1"/>
            <a:r>
              <a:rPr lang="en-US" b="0" i="0">
                <a:solidFill>
                  <a:srgbClr val="212529"/>
                </a:solidFill>
                <a:effectLst/>
                <a:latin typeface="Aptos"/>
              </a:rPr>
              <a:t>Opportunity for college credit and future degrees</a:t>
            </a:r>
          </a:p>
          <a:p>
            <a:endParaRPr lang="en-US">
              <a:latin typeface="Aptos"/>
            </a:endParaRPr>
          </a:p>
        </p:txBody>
      </p:sp>
      <p:sp>
        <p:nvSpPr>
          <p:cNvPr id="4" name="Slide Number Placeholder 5">
            <a:extLst>
              <a:ext uri="{FF2B5EF4-FFF2-40B4-BE49-F238E27FC236}">
                <a16:creationId xmlns:a16="http://schemas.microsoft.com/office/drawing/2014/main" id="{AD7F242F-7644-E1C0-9F92-0510275CF624}"/>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pic>
        <p:nvPicPr>
          <p:cNvPr id="5" name="Picture 4">
            <a:extLst>
              <a:ext uri="{FF2B5EF4-FFF2-40B4-BE49-F238E27FC236}">
                <a16:creationId xmlns:a16="http://schemas.microsoft.com/office/drawing/2014/main" id="{63031D36-2AC4-78B3-A5D3-B2CDC2B8946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7849" y="5897706"/>
            <a:ext cx="909782" cy="909782"/>
          </a:xfrm>
          <a:prstGeom prst="rect">
            <a:avLst/>
          </a:prstGeom>
        </p:spPr>
      </p:pic>
    </p:spTree>
    <p:extLst>
      <p:ext uri="{BB962C8B-B14F-4D97-AF65-F5344CB8AC3E}">
        <p14:creationId xmlns:p14="http://schemas.microsoft.com/office/powerpoint/2010/main" val="1010465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BBBE6-1377-1C72-CEBE-0815F42AAA7F}"/>
              </a:ext>
            </a:extLst>
          </p:cNvPr>
          <p:cNvSpPr>
            <a:spLocks noGrp="1"/>
          </p:cNvSpPr>
          <p:nvPr>
            <p:ph type="title"/>
          </p:nvPr>
        </p:nvSpPr>
        <p:spPr/>
        <p:txBody>
          <a:bodyPr/>
          <a:lstStyle/>
          <a:p>
            <a:r>
              <a:rPr lang="en-US">
                <a:latin typeface="Aptos"/>
              </a:rPr>
              <a:t>For Your Business Customers</a:t>
            </a:r>
          </a:p>
        </p:txBody>
      </p:sp>
      <p:sp>
        <p:nvSpPr>
          <p:cNvPr id="3" name="Content Placeholder 2">
            <a:extLst>
              <a:ext uri="{FF2B5EF4-FFF2-40B4-BE49-F238E27FC236}">
                <a16:creationId xmlns:a16="http://schemas.microsoft.com/office/drawing/2014/main" id="{9A43B821-54CD-C5B6-B37C-4A5CC502DC7B}"/>
              </a:ext>
            </a:extLst>
          </p:cNvPr>
          <p:cNvSpPr>
            <a:spLocks noGrp="1"/>
          </p:cNvSpPr>
          <p:nvPr>
            <p:ph sz="half" idx="1"/>
          </p:nvPr>
        </p:nvSpPr>
        <p:spPr>
          <a:xfrm>
            <a:off x="662763" y="1509935"/>
            <a:ext cx="10866474" cy="4646696"/>
          </a:xfrm>
        </p:spPr>
        <p:txBody>
          <a:bodyPr vert="horz" lIns="91440" tIns="45720" rIns="91440" bIns="45720" rtlCol="0" anchor="t">
            <a:normAutofit/>
          </a:bodyPr>
          <a:lstStyle/>
          <a:p>
            <a:pPr marL="0" indent="0">
              <a:lnSpc>
                <a:spcPct val="100000"/>
              </a:lnSpc>
              <a:spcBef>
                <a:spcPts val="0"/>
              </a:spcBef>
              <a:buNone/>
            </a:pPr>
            <a:r>
              <a:rPr lang="en-US" sz="2400" b="1" i="0" dirty="0">
                <a:solidFill>
                  <a:srgbClr val="212529"/>
                </a:solidFill>
                <a:effectLst/>
                <a:latin typeface="Aptos"/>
              </a:rPr>
              <a:t>The benefits for businesses to participate in a Registered Apprenticeship program:</a:t>
            </a:r>
          </a:p>
          <a:p>
            <a:pPr lvl="1"/>
            <a:r>
              <a:rPr lang="en-US" b="0" i="0" dirty="0">
                <a:solidFill>
                  <a:srgbClr val="212121"/>
                </a:solidFill>
                <a:effectLst/>
                <a:latin typeface="Aptos"/>
              </a:rPr>
              <a:t>Recruit and develop a highly-skilled workforce that helps grow the business </a:t>
            </a:r>
          </a:p>
          <a:p>
            <a:pPr lvl="1"/>
            <a:r>
              <a:rPr lang="en-US" b="0" i="0" dirty="0">
                <a:solidFill>
                  <a:srgbClr val="212121"/>
                </a:solidFill>
                <a:effectLst/>
                <a:latin typeface="Aptos"/>
              </a:rPr>
              <a:t>Improve productivity, profitability, and an employer’s bottom line </a:t>
            </a:r>
          </a:p>
          <a:p>
            <a:pPr lvl="1"/>
            <a:r>
              <a:rPr lang="en-US" b="0" i="0" dirty="0">
                <a:solidFill>
                  <a:srgbClr val="212121"/>
                </a:solidFill>
                <a:effectLst/>
                <a:latin typeface="Aptos"/>
              </a:rPr>
              <a:t>Create flexible training options that ensure workers develop the right skills </a:t>
            </a:r>
          </a:p>
          <a:p>
            <a:pPr lvl="1"/>
            <a:r>
              <a:rPr lang="en-US" b="0" i="0" dirty="0">
                <a:solidFill>
                  <a:srgbClr val="212121"/>
                </a:solidFill>
                <a:effectLst/>
                <a:latin typeface="Aptos"/>
              </a:rPr>
              <a:t>Minimize liability costs through appropriate training of workers </a:t>
            </a:r>
          </a:p>
          <a:p>
            <a:pPr lvl="1"/>
            <a:r>
              <a:rPr lang="en-US" b="0" i="0" dirty="0">
                <a:solidFill>
                  <a:schemeClr val="tx1"/>
                </a:solidFill>
                <a:effectLst/>
                <a:latin typeface="Aptos"/>
              </a:rPr>
              <a:t>Increase retention of workers, during and following the apprenticeship  </a:t>
            </a:r>
          </a:p>
          <a:p>
            <a:pPr lvl="1"/>
            <a:r>
              <a:rPr lang="en-US" dirty="0">
                <a:solidFill>
                  <a:schemeClr val="tx1"/>
                </a:solidFill>
                <a:latin typeface="Aptos"/>
              </a:rPr>
              <a:t>Avert layoffs</a:t>
            </a:r>
          </a:p>
          <a:p>
            <a:pPr algn="l">
              <a:buFont typeface="Arial" panose="020B0604020202020204" pitchFamily="34" charset="0"/>
              <a:buChar char="•"/>
            </a:pPr>
            <a:endParaRPr lang="en-US" b="0" i="0" dirty="0">
              <a:solidFill>
                <a:srgbClr val="212121"/>
              </a:solidFill>
              <a:effectLst/>
              <a:latin typeface="Montserrat" panose="00000500000000000000" pitchFamily="2" charset="0"/>
            </a:endParaRPr>
          </a:p>
          <a:p>
            <a:endParaRPr lang="en-US" dirty="0"/>
          </a:p>
        </p:txBody>
      </p:sp>
      <p:sp>
        <p:nvSpPr>
          <p:cNvPr id="4" name="Slide Number Placeholder 5">
            <a:extLst>
              <a:ext uri="{FF2B5EF4-FFF2-40B4-BE49-F238E27FC236}">
                <a16:creationId xmlns:a16="http://schemas.microsoft.com/office/drawing/2014/main" id="{E5497AED-4623-4EDF-8778-6EADB66CA338}"/>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pic>
        <p:nvPicPr>
          <p:cNvPr id="5" name="Picture 4">
            <a:extLst>
              <a:ext uri="{FF2B5EF4-FFF2-40B4-BE49-F238E27FC236}">
                <a16:creationId xmlns:a16="http://schemas.microsoft.com/office/drawing/2014/main" id="{C697EEC4-EB26-6308-40C0-FF3B6A3F792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685" y="5923537"/>
            <a:ext cx="802432" cy="802432"/>
          </a:xfrm>
          <a:prstGeom prst="rect">
            <a:avLst/>
          </a:prstGeom>
        </p:spPr>
      </p:pic>
    </p:spTree>
    <p:extLst>
      <p:ext uri="{BB962C8B-B14F-4D97-AF65-F5344CB8AC3E}">
        <p14:creationId xmlns:p14="http://schemas.microsoft.com/office/powerpoint/2010/main" val="11503322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9BC80-8036-7A54-D3E8-C5EF0F5FD7EE}"/>
              </a:ext>
            </a:extLst>
          </p:cNvPr>
          <p:cNvSpPr>
            <a:spLocks noGrp="1"/>
          </p:cNvSpPr>
          <p:nvPr>
            <p:ph type="title"/>
          </p:nvPr>
        </p:nvSpPr>
        <p:spPr>
          <a:xfrm>
            <a:off x="772002" y="442743"/>
            <a:ext cx="11764224" cy="1325563"/>
          </a:xfrm>
        </p:spPr>
        <p:txBody>
          <a:bodyPr>
            <a:normAutofit/>
          </a:bodyPr>
          <a:lstStyle/>
          <a:p>
            <a:r>
              <a:rPr lang="en-US" sz="4000">
                <a:latin typeface="Aptos"/>
              </a:rPr>
              <a:t>For Your WIOA Title I Programs’ Performance</a:t>
            </a:r>
          </a:p>
        </p:txBody>
      </p:sp>
      <p:sp>
        <p:nvSpPr>
          <p:cNvPr id="3" name="Content Placeholder 2">
            <a:extLst>
              <a:ext uri="{FF2B5EF4-FFF2-40B4-BE49-F238E27FC236}">
                <a16:creationId xmlns:a16="http://schemas.microsoft.com/office/drawing/2014/main" id="{5BBAAAB5-B2E5-D474-47E4-8CCD6F4D318B}"/>
              </a:ext>
            </a:extLst>
          </p:cNvPr>
          <p:cNvSpPr>
            <a:spLocks noGrp="1"/>
          </p:cNvSpPr>
          <p:nvPr>
            <p:ph sz="half" idx="1"/>
          </p:nvPr>
        </p:nvSpPr>
        <p:spPr>
          <a:xfrm>
            <a:off x="912283" y="1899137"/>
            <a:ext cx="5879334" cy="3696313"/>
          </a:xfrm>
        </p:spPr>
        <p:txBody>
          <a:bodyPr vert="horz" lIns="91440" tIns="45720" rIns="91440" bIns="45720" rtlCol="0" anchor="t">
            <a:normAutofit/>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i="0" u="none" strike="noStrike" kern="1200" cap="none" spc="0" normalizeH="0" baseline="0" noProof="0">
              <a:ln>
                <a:noFill/>
              </a:ln>
              <a:effectLst/>
              <a:uLnTx/>
              <a:uFillTx/>
              <a:latin typeface="Montserrat"/>
            </a:endParaRPr>
          </a:p>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800" i="0" u="none" strike="noStrike" kern="1200" cap="none" spc="0" normalizeH="0" baseline="0" noProof="0">
              <a:ln>
                <a:noFill/>
              </a:ln>
              <a:effectLst/>
              <a:uLnTx/>
              <a:uFillTx/>
              <a:latin typeface="Aptos"/>
            </a:endParaRPr>
          </a:p>
          <a:p>
            <a:pPr marL="0" indent="0">
              <a:lnSpc>
                <a:spcPct val="100000"/>
              </a:lnSpc>
              <a:spcBef>
                <a:spcPts val="0"/>
              </a:spcBef>
              <a:buNone/>
              <a:defRPr/>
            </a:pPr>
            <a:r>
              <a:rPr kumimoji="0" lang="en-US" sz="3200" i="0" u="none" strike="noStrike" kern="1200" cap="none" spc="0" normalizeH="0" baseline="0" noProof="0">
                <a:ln>
                  <a:noFill/>
                </a:ln>
                <a:solidFill>
                  <a:schemeClr val="tx1"/>
                </a:solidFill>
                <a:effectLst/>
                <a:uLnTx/>
                <a:uFillTx/>
                <a:latin typeface="Aptos"/>
              </a:rPr>
              <a:t>When a WIOA participant is enrolled in an RA program, the impact </a:t>
            </a:r>
            <a:r>
              <a:rPr lang="en-US" sz="3200">
                <a:solidFill>
                  <a:schemeClr val="tx1"/>
                </a:solidFill>
                <a:latin typeface="Aptos"/>
              </a:rPr>
              <a:t>on performance is unmatched!</a:t>
            </a:r>
            <a:endParaRPr lang="en-US" sz="3200" b="1" i="0" u="none" strike="noStrike" kern="1200" cap="none" spc="0" normalizeH="0" baseline="0" noProof="0">
              <a:ln>
                <a:noFill/>
              </a:ln>
              <a:solidFill>
                <a:schemeClr val="tx1"/>
              </a:solidFill>
              <a:effectLst/>
              <a:uLnTx/>
              <a:uFillTx/>
              <a:latin typeface="Aptos"/>
            </a:endParaRPr>
          </a:p>
        </p:txBody>
      </p:sp>
      <p:pic>
        <p:nvPicPr>
          <p:cNvPr id="5" name="Content Placeholder 10">
            <a:extLst>
              <a:ext uri="{FF2B5EF4-FFF2-40B4-BE49-F238E27FC236}">
                <a16:creationId xmlns:a16="http://schemas.microsoft.com/office/drawing/2014/main" id="{97F75526-AE44-F933-8B05-1A50BC44CC37}"/>
              </a:ext>
              <a:ext uri="{C183D7F6-B498-43B3-948B-1728B52AA6E4}">
                <adec:decorative xmlns:adec="http://schemas.microsoft.com/office/drawing/2017/decorative" val="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262643" y="1715456"/>
            <a:ext cx="4010594" cy="4351338"/>
          </a:xfrm>
        </p:spPr>
      </p:pic>
      <p:sp>
        <p:nvSpPr>
          <p:cNvPr id="6" name="Slide Number Placeholder 5">
            <a:extLst>
              <a:ext uri="{FF2B5EF4-FFF2-40B4-BE49-F238E27FC236}">
                <a16:creationId xmlns:a16="http://schemas.microsoft.com/office/drawing/2014/main" id="{2C6A7411-EEF5-3CFA-A939-28E16BD09E31}"/>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29699180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FB951-196A-CDB4-FA81-DB391BEEC07E}"/>
              </a:ext>
            </a:extLst>
          </p:cNvPr>
          <p:cNvSpPr>
            <a:spLocks noGrp="1"/>
          </p:cNvSpPr>
          <p:nvPr>
            <p:ph type="title"/>
          </p:nvPr>
        </p:nvSpPr>
        <p:spPr>
          <a:xfrm>
            <a:off x="534205" y="2477828"/>
            <a:ext cx="11123589" cy="1325563"/>
          </a:xfrm>
        </p:spPr>
        <p:txBody>
          <a:bodyPr>
            <a:normAutofit/>
          </a:bodyPr>
          <a:lstStyle/>
          <a:p>
            <a:pPr algn="ctr"/>
            <a:r>
              <a:rPr lang="en-US" sz="5400" b="1">
                <a:solidFill>
                  <a:schemeClr val="bg1"/>
                </a:solidFill>
                <a:latin typeface="Aptos"/>
              </a:rPr>
              <a:t>Defining Braided Funding</a:t>
            </a:r>
          </a:p>
        </p:txBody>
      </p:sp>
      <p:sp>
        <p:nvSpPr>
          <p:cNvPr id="3" name="Slide Number Placeholder 5">
            <a:extLst>
              <a:ext uri="{FF2B5EF4-FFF2-40B4-BE49-F238E27FC236}">
                <a16:creationId xmlns:a16="http://schemas.microsoft.com/office/drawing/2014/main" id="{40FEE449-A702-36E5-F621-C5407C5AD0FD}"/>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3139916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C8BF3-13EF-CC8F-0B85-700043C7251D}"/>
              </a:ext>
            </a:extLst>
          </p:cNvPr>
          <p:cNvSpPr>
            <a:spLocks noGrp="1"/>
          </p:cNvSpPr>
          <p:nvPr>
            <p:ph type="title"/>
          </p:nvPr>
        </p:nvSpPr>
        <p:spPr>
          <a:xfrm>
            <a:off x="961768" y="477161"/>
            <a:ext cx="10515600" cy="1325563"/>
          </a:xfrm>
        </p:spPr>
        <p:txBody>
          <a:bodyPr/>
          <a:lstStyle/>
          <a:p>
            <a:r>
              <a:rPr lang="en-US">
                <a:latin typeface="Aptos"/>
              </a:rPr>
              <a:t>Braided Funding Defined</a:t>
            </a:r>
          </a:p>
        </p:txBody>
      </p:sp>
      <p:sp>
        <p:nvSpPr>
          <p:cNvPr id="3" name="Content Placeholder 2">
            <a:extLst>
              <a:ext uri="{FF2B5EF4-FFF2-40B4-BE49-F238E27FC236}">
                <a16:creationId xmlns:a16="http://schemas.microsoft.com/office/drawing/2014/main" id="{5E3B55DE-1BA6-AD1D-7195-BA3C1F60AF5A}"/>
              </a:ext>
            </a:extLst>
          </p:cNvPr>
          <p:cNvSpPr>
            <a:spLocks noGrp="1"/>
          </p:cNvSpPr>
          <p:nvPr>
            <p:ph sz="half" idx="1"/>
          </p:nvPr>
        </p:nvSpPr>
        <p:spPr>
          <a:xfrm>
            <a:off x="497006" y="1825625"/>
            <a:ext cx="8339855" cy="4351338"/>
          </a:xfrm>
        </p:spPr>
        <p:txBody>
          <a:bodyPr vert="horz" lIns="91440" tIns="45720" rIns="91440" bIns="45720" rtlCol="0" anchor="t">
            <a:normAutofit/>
          </a:bodyPr>
          <a:lstStyle/>
          <a:p>
            <a:pPr marL="0" indent="0">
              <a:buNone/>
            </a:pPr>
            <a:r>
              <a:rPr lang="en-US">
                <a:solidFill>
                  <a:schemeClr val="tx1"/>
                </a:solidFill>
                <a:latin typeface="Aptos"/>
              </a:rPr>
              <a:t>What if partners receiving funds to serve similar populations could coordinate their resources to support a common initiative—Registered Apprenticeship—while improving program efficiency, better serving both business and job seeker customers, and enhancing outcomes?</a:t>
            </a:r>
          </a:p>
          <a:p>
            <a:pPr marL="0" indent="0" algn="ctr">
              <a:buNone/>
            </a:pPr>
            <a:endParaRPr lang="en-US" sz="1200" b="1">
              <a:solidFill>
                <a:schemeClr val="tx1"/>
              </a:solidFill>
              <a:latin typeface="Aptos"/>
            </a:endParaRPr>
          </a:p>
          <a:p>
            <a:pPr marL="0" indent="0" algn="ctr">
              <a:buNone/>
            </a:pPr>
            <a:r>
              <a:rPr lang="en-US" sz="3200" b="1">
                <a:solidFill>
                  <a:schemeClr val="tx1"/>
                </a:solidFill>
                <a:latin typeface="Aptos"/>
              </a:rPr>
              <a:t>This is braided funding.</a:t>
            </a:r>
          </a:p>
        </p:txBody>
      </p:sp>
      <p:pic>
        <p:nvPicPr>
          <p:cNvPr id="5" name="Picture 4" descr="A group of colorful wires">
            <a:extLst>
              <a:ext uri="{FF2B5EF4-FFF2-40B4-BE49-F238E27FC236}">
                <a16:creationId xmlns:a16="http://schemas.microsoft.com/office/drawing/2014/main" id="{78FA4DAE-CF84-A0E9-E96D-EEA2C98FC477}"/>
              </a:ext>
            </a:extLst>
          </p:cNvPr>
          <p:cNvPicPr>
            <a:picLocks noChangeAspect="1"/>
          </p:cNvPicPr>
          <p:nvPr/>
        </p:nvPicPr>
        <p:blipFill>
          <a:blip r:embed="rId3"/>
          <a:stretch>
            <a:fillRect/>
          </a:stretch>
        </p:blipFill>
        <p:spPr>
          <a:xfrm>
            <a:off x="9001695" y="1822332"/>
            <a:ext cx="2331776" cy="3895725"/>
          </a:xfrm>
          <a:prstGeom prst="rect">
            <a:avLst/>
          </a:prstGeom>
        </p:spPr>
      </p:pic>
    </p:spTree>
    <p:extLst>
      <p:ext uri="{BB962C8B-B14F-4D97-AF65-F5344CB8AC3E}">
        <p14:creationId xmlns:p14="http://schemas.microsoft.com/office/powerpoint/2010/main" val="1411728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340DE-8506-8A3D-FEB2-3A6A9D96F453}"/>
              </a:ext>
            </a:extLst>
          </p:cNvPr>
          <p:cNvSpPr>
            <a:spLocks noGrp="1"/>
          </p:cNvSpPr>
          <p:nvPr>
            <p:ph type="title"/>
          </p:nvPr>
        </p:nvSpPr>
        <p:spPr/>
        <p:txBody>
          <a:bodyPr/>
          <a:lstStyle/>
          <a:p>
            <a:r>
              <a:rPr lang="en-US" dirty="0">
                <a:latin typeface="Aptos" panose="020B0004020202020204" pitchFamily="34" charset="0"/>
              </a:rPr>
              <a:t>Presenters</a:t>
            </a:r>
          </a:p>
        </p:txBody>
      </p:sp>
      <p:pic>
        <p:nvPicPr>
          <p:cNvPr id="3" name="Picture 2" descr="Nicole Bentley">
            <a:extLst>
              <a:ext uri="{FF2B5EF4-FFF2-40B4-BE49-F238E27FC236}">
                <a16:creationId xmlns:a16="http://schemas.microsoft.com/office/drawing/2014/main" id="{5BA711A2-781B-0D1B-2863-CFE8FF8208C7}"/>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5205" y="2045731"/>
            <a:ext cx="2652627" cy="22899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Text Placeholder 6">
            <a:extLst>
              <a:ext uri="{FF2B5EF4-FFF2-40B4-BE49-F238E27FC236}">
                <a16:creationId xmlns:a16="http://schemas.microsoft.com/office/drawing/2014/main" id="{D6441172-4B30-8032-E19E-9E6C694F9A6D}"/>
              </a:ext>
            </a:extLst>
          </p:cNvPr>
          <p:cNvSpPr>
            <a:spLocks noGrp="1"/>
          </p:cNvSpPr>
          <p:nvPr>
            <p:ph type="body" sz="quarter" idx="17"/>
          </p:nvPr>
        </p:nvSpPr>
        <p:spPr>
          <a:xfrm>
            <a:off x="2615220" y="4535229"/>
            <a:ext cx="3000375" cy="563563"/>
          </a:xfrm>
        </p:spPr>
        <p:txBody>
          <a:bodyPr vert="horz" lIns="91440" tIns="45720" rIns="91440" bIns="45720" rtlCol="0" anchor="t">
            <a:noAutofit/>
          </a:bodyPr>
          <a:lstStyle/>
          <a:p>
            <a:r>
              <a:rPr lang="en-US">
                <a:solidFill>
                  <a:srgbClr val="0D274D"/>
                </a:solidFill>
                <a:latin typeface="Aptos" panose="020B0004020202020204" pitchFamily="34" charset="0"/>
              </a:rPr>
              <a:t>Nicole Bentley</a:t>
            </a:r>
          </a:p>
        </p:txBody>
      </p:sp>
      <p:sp>
        <p:nvSpPr>
          <p:cNvPr id="11" name="Text Placeholder 10">
            <a:extLst>
              <a:ext uri="{FF2B5EF4-FFF2-40B4-BE49-F238E27FC236}">
                <a16:creationId xmlns:a16="http://schemas.microsoft.com/office/drawing/2014/main" id="{B4B4182C-4301-F206-A2EC-02E27B6EFA81}"/>
              </a:ext>
            </a:extLst>
          </p:cNvPr>
          <p:cNvSpPr>
            <a:spLocks noGrp="1"/>
          </p:cNvSpPr>
          <p:nvPr>
            <p:ph type="body" sz="quarter" idx="21"/>
          </p:nvPr>
        </p:nvSpPr>
        <p:spPr>
          <a:xfrm>
            <a:off x="2508009" y="5000961"/>
            <a:ext cx="3079823" cy="784202"/>
          </a:xfrm>
        </p:spPr>
        <p:txBody>
          <a:bodyPr vert="horz" lIns="91440" tIns="45720" rIns="91440" bIns="45720" rtlCol="0" anchor="t">
            <a:normAutofit/>
          </a:bodyPr>
          <a:lstStyle/>
          <a:p>
            <a:r>
              <a:rPr lang="en-US">
                <a:latin typeface="Aptos"/>
              </a:rPr>
              <a:t>Subject Matter Expert</a:t>
            </a:r>
          </a:p>
          <a:p>
            <a:r>
              <a:rPr lang="en-US">
                <a:latin typeface="Aptos"/>
              </a:rPr>
              <a:t>Safal Partners</a:t>
            </a:r>
          </a:p>
        </p:txBody>
      </p:sp>
      <p:pic>
        <p:nvPicPr>
          <p:cNvPr id="16" name="Picture 2" descr="Stacy O'Keefe">
            <a:extLst>
              <a:ext uri="{FF2B5EF4-FFF2-40B4-BE49-F238E27FC236}">
                <a16:creationId xmlns:a16="http://schemas.microsoft.com/office/drawing/2014/main" id="{62FC4D3C-21AD-7A53-E6A5-DBA5F3BFBF43}"/>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8722" y="1595085"/>
            <a:ext cx="3000375" cy="3095625"/>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a:extLst>
              <a:ext uri="{FF2B5EF4-FFF2-40B4-BE49-F238E27FC236}">
                <a16:creationId xmlns:a16="http://schemas.microsoft.com/office/drawing/2014/main" id="{38605E44-961C-563B-8EE2-09BE9AD3FE5A}"/>
              </a:ext>
            </a:extLst>
          </p:cNvPr>
          <p:cNvSpPr>
            <a:spLocks noGrp="1"/>
          </p:cNvSpPr>
          <p:nvPr>
            <p:ph type="body" sz="quarter" idx="18"/>
          </p:nvPr>
        </p:nvSpPr>
        <p:spPr>
          <a:xfrm>
            <a:off x="6821814" y="4525618"/>
            <a:ext cx="2862177" cy="563563"/>
          </a:xfrm>
        </p:spPr>
        <p:txBody>
          <a:bodyPr vert="horz" lIns="91440" tIns="45720" rIns="91440" bIns="45720" rtlCol="0" anchor="t">
            <a:noAutofit/>
          </a:bodyPr>
          <a:lstStyle/>
          <a:p>
            <a:r>
              <a:rPr lang="en-US">
                <a:solidFill>
                  <a:srgbClr val="0D274D"/>
                </a:solidFill>
                <a:latin typeface="Aptos"/>
              </a:rPr>
              <a:t>Stacy O’Keefe</a:t>
            </a:r>
          </a:p>
        </p:txBody>
      </p:sp>
      <p:sp>
        <p:nvSpPr>
          <p:cNvPr id="12" name="Text Placeholder 11">
            <a:extLst>
              <a:ext uri="{FF2B5EF4-FFF2-40B4-BE49-F238E27FC236}">
                <a16:creationId xmlns:a16="http://schemas.microsoft.com/office/drawing/2014/main" id="{78BBFC21-63D6-1FF3-753D-B7F68DAC2489}"/>
              </a:ext>
            </a:extLst>
          </p:cNvPr>
          <p:cNvSpPr>
            <a:spLocks noGrp="1"/>
          </p:cNvSpPr>
          <p:nvPr>
            <p:ph type="body" sz="quarter" idx="22"/>
          </p:nvPr>
        </p:nvSpPr>
        <p:spPr>
          <a:xfrm>
            <a:off x="6821813" y="5000961"/>
            <a:ext cx="2862177" cy="784202"/>
          </a:xfrm>
        </p:spPr>
        <p:txBody>
          <a:bodyPr vert="horz" lIns="91440" tIns="45720" rIns="91440" bIns="45720" rtlCol="0" anchor="t">
            <a:normAutofit/>
          </a:bodyPr>
          <a:lstStyle/>
          <a:p>
            <a:r>
              <a:rPr lang="en-US">
                <a:latin typeface="Aptos" panose="020B0004020202020204" pitchFamily="34" charset="0"/>
              </a:rPr>
              <a:t>Subject Matter Expert</a:t>
            </a:r>
          </a:p>
          <a:p>
            <a:r>
              <a:rPr lang="en-US">
                <a:latin typeface="Aptos" panose="020B0004020202020204" pitchFamily="34" charset="0"/>
              </a:rPr>
              <a:t>Safal Partners</a:t>
            </a:r>
          </a:p>
          <a:p>
            <a:endParaRPr lang="en-US"/>
          </a:p>
        </p:txBody>
      </p:sp>
    </p:spTree>
    <p:extLst>
      <p:ext uri="{BB962C8B-B14F-4D97-AF65-F5344CB8AC3E}">
        <p14:creationId xmlns:p14="http://schemas.microsoft.com/office/powerpoint/2010/main" val="35940959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D92E4-1F87-38EC-5F85-044F4FE46F6A}"/>
              </a:ext>
            </a:extLst>
          </p:cNvPr>
          <p:cNvSpPr>
            <a:spLocks noGrp="1"/>
          </p:cNvSpPr>
          <p:nvPr>
            <p:ph type="title"/>
          </p:nvPr>
        </p:nvSpPr>
        <p:spPr>
          <a:xfrm>
            <a:off x="763556" y="417108"/>
            <a:ext cx="10515600" cy="1325563"/>
          </a:xfrm>
        </p:spPr>
        <p:txBody>
          <a:bodyPr/>
          <a:lstStyle/>
          <a:p>
            <a:r>
              <a:rPr lang="en-US">
                <a:latin typeface="Aptos"/>
              </a:rPr>
              <a:t>Braided Funding Defined </a:t>
            </a:r>
            <a:r>
              <a:rPr lang="en-US">
                <a:solidFill>
                  <a:srgbClr val="00015E"/>
                </a:solidFill>
                <a:latin typeface="Aptos"/>
              </a:rPr>
              <a:t>1</a:t>
            </a:r>
          </a:p>
        </p:txBody>
      </p:sp>
      <p:sp>
        <p:nvSpPr>
          <p:cNvPr id="3" name="Content Placeholder 2">
            <a:extLst>
              <a:ext uri="{FF2B5EF4-FFF2-40B4-BE49-F238E27FC236}">
                <a16:creationId xmlns:a16="http://schemas.microsoft.com/office/drawing/2014/main" id="{AD82151E-9555-DAC9-92C4-541B0C4EB27A}"/>
              </a:ext>
            </a:extLst>
          </p:cNvPr>
          <p:cNvSpPr>
            <a:spLocks noGrp="1"/>
          </p:cNvSpPr>
          <p:nvPr>
            <p:ph sz="half" idx="1"/>
          </p:nvPr>
        </p:nvSpPr>
        <p:spPr>
          <a:xfrm>
            <a:off x="767646" y="1989981"/>
            <a:ext cx="10523918" cy="2896814"/>
          </a:xfrm>
          <a:ln w="28575"/>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a:bodyPr>
          <a:lstStyle/>
          <a:p>
            <a:pPr marL="0" indent="0">
              <a:buNone/>
            </a:pPr>
            <a:endParaRPr lang="en-US" sz="1000">
              <a:solidFill>
                <a:srgbClr val="000000"/>
              </a:solidFill>
              <a:latin typeface="Montserrat"/>
            </a:endParaRPr>
          </a:p>
          <a:p>
            <a:pPr marL="0" indent="0">
              <a:buNone/>
            </a:pPr>
            <a:r>
              <a:rPr lang="en-US" sz="3200">
                <a:solidFill>
                  <a:srgbClr val="000000"/>
                </a:solidFill>
                <a:latin typeface="Aptos"/>
              </a:rPr>
              <a:t>To braid funding is to weave together multiple funding sources to support comprehensive, integrated service delivery that is seamless for the customer.  Each individual funding source maintains its own identity and is tracked separately per its individual program requirements.</a:t>
            </a:r>
            <a:endParaRPr lang="en-US">
              <a:latin typeface="Aptos"/>
            </a:endParaRPr>
          </a:p>
          <a:p>
            <a:pPr marL="0" indent="0">
              <a:buNone/>
            </a:pPr>
            <a:endParaRPr lang="en-US" sz="3200">
              <a:solidFill>
                <a:srgbClr val="000000"/>
              </a:solidFill>
              <a:latin typeface="Montserrat"/>
            </a:endParaRPr>
          </a:p>
          <a:p>
            <a:pPr marL="0" indent="0" algn="ctr">
              <a:buNone/>
            </a:pPr>
            <a:endParaRPr lang="en-US" sz="3200" i="1">
              <a:effectLst>
                <a:outerShdw blurRad="38100" dist="38100" dir="2700000" algn="tl">
                  <a:srgbClr val="000000">
                    <a:alpha val="43137"/>
                  </a:srgbClr>
                </a:outerShdw>
              </a:effectLst>
              <a:latin typeface="Montserrat"/>
            </a:endParaRPr>
          </a:p>
          <a:p>
            <a:pPr marL="0" indent="0">
              <a:buNone/>
            </a:pPr>
            <a:endParaRPr lang="en-US">
              <a:cs typeface="Calibri" panose="020F0502020204030204"/>
            </a:endParaRPr>
          </a:p>
        </p:txBody>
      </p:sp>
      <p:sp>
        <p:nvSpPr>
          <p:cNvPr id="5" name="Slide Number Placeholder 5">
            <a:extLst>
              <a:ext uri="{FF2B5EF4-FFF2-40B4-BE49-F238E27FC236}">
                <a16:creationId xmlns:a16="http://schemas.microsoft.com/office/drawing/2014/main" id="{BD66599D-7052-1F72-B4B6-E33F1E1A71C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3012991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9E6F8-FAA0-D1DA-F52A-6EAFAC391269}"/>
              </a:ext>
            </a:extLst>
          </p:cNvPr>
          <p:cNvSpPr>
            <a:spLocks noGrp="1"/>
          </p:cNvSpPr>
          <p:nvPr>
            <p:ph type="title"/>
          </p:nvPr>
        </p:nvSpPr>
        <p:spPr>
          <a:xfrm>
            <a:off x="660918" y="505524"/>
            <a:ext cx="10515600" cy="1325563"/>
          </a:xfrm>
        </p:spPr>
        <p:txBody>
          <a:bodyPr>
            <a:normAutofit/>
          </a:bodyPr>
          <a:lstStyle/>
          <a:p>
            <a:r>
              <a:rPr lang="en-US" sz="4800">
                <a:latin typeface="Aptos"/>
              </a:rPr>
              <a:t>Braided not Blended </a:t>
            </a:r>
            <a:endParaRPr lang="en-US" sz="4800">
              <a:solidFill>
                <a:srgbClr val="00015E"/>
              </a:solidFill>
              <a:latin typeface="Aptos"/>
            </a:endParaRPr>
          </a:p>
        </p:txBody>
      </p:sp>
      <p:sp>
        <p:nvSpPr>
          <p:cNvPr id="3" name="Content Placeholder 2">
            <a:extLst>
              <a:ext uri="{FF2B5EF4-FFF2-40B4-BE49-F238E27FC236}">
                <a16:creationId xmlns:a16="http://schemas.microsoft.com/office/drawing/2014/main" id="{BF357750-B417-2270-DE8D-8F0516CEBA01}"/>
              </a:ext>
            </a:extLst>
          </p:cNvPr>
          <p:cNvSpPr>
            <a:spLocks noGrp="1"/>
          </p:cNvSpPr>
          <p:nvPr>
            <p:ph sz="half" idx="1"/>
          </p:nvPr>
        </p:nvSpPr>
        <p:spPr>
          <a:xfrm>
            <a:off x="660918" y="2357470"/>
            <a:ext cx="7018176" cy="3007632"/>
          </a:xfrm>
        </p:spPr>
        <p:txBody>
          <a:bodyPr vert="horz" lIns="91440" tIns="45720" rIns="91440" bIns="45720" rtlCol="0" anchor="t">
            <a:normAutofit/>
          </a:bodyPr>
          <a:lstStyle/>
          <a:p>
            <a:pPr marL="0" indent="0">
              <a:buNone/>
            </a:pPr>
            <a:r>
              <a:rPr lang="en-US" sz="4400">
                <a:solidFill>
                  <a:schemeClr val="tx1"/>
                </a:solidFill>
                <a:latin typeface="Aptos"/>
              </a:rPr>
              <a:t>Funds are combined into a single pool without discerning their source and specific requirements.</a:t>
            </a:r>
          </a:p>
          <a:p>
            <a:pPr marL="0" indent="0">
              <a:buNone/>
            </a:pPr>
            <a:endParaRPr lang="en-US"/>
          </a:p>
        </p:txBody>
      </p:sp>
      <p:pic>
        <p:nvPicPr>
          <p:cNvPr id="5" name="Content Placeholder 9" descr="A red circle with a cross">
            <a:extLst>
              <a:ext uri="{FF2B5EF4-FFF2-40B4-BE49-F238E27FC236}">
                <a16:creationId xmlns:a16="http://schemas.microsoft.com/office/drawing/2014/main" id="{226FCBD1-1239-C205-CC7D-877E95BC9AB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947702" y="2145616"/>
            <a:ext cx="3508735" cy="3508735"/>
          </a:xfrm>
          <a:prstGeom prst="rect">
            <a:avLst/>
          </a:prstGeom>
        </p:spPr>
      </p:pic>
      <p:sp>
        <p:nvSpPr>
          <p:cNvPr id="6" name="Slide Number Placeholder 5">
            <a:extLst>
              <a:ext uri="{FF2B5EF4-FFF2-40B4-BE49-F238E27FC236}">
                <a16:creationId xmlns:a16="http://schemas.microsoft.com/office/drawing/2014/main" id="{A0352C77-886C-B011-0921-C37780A89B6E}"/>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8880995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3C948-B292-0CA7-4FD1-D21CDB987EB9}"/>
              </a:ext>
            </a:extLst>
          </p:cNvPr>
          <p:cNvSpPr>
            <a:spLocks noGrp="1"/>
          </p:cNvSpPr>
          <p:nvPr>
            <p:ph type="title"/>
          </p:nvPr>
        </p:nvSpPr>
        <p:spPr>
          <a:xfrm>
            <a:off x="392502" y="480144"/>
            <a:ext cx="11406994" cy="1339940"/>
          </a:xfrm>
        </p:spPr>
        <p:txBody>
          <a:bodyPr>
            <a:normAutofit/>
          </a:bodyPr>
          <a:lstStyle/>
          <a:p>
            <a:r>
              <a:rPr lang="en-US" sz="4000">
                <a:latin typeface="Aptos" panose="020B0004020202020204" pitchFamily="34" charset="0"/>
              </a:rPr>
              <a:t>Braided Funding: Essential for RA Programs </a:t>
            </a:r>
            <a:r>
              <a:rPr lang="en-US" sz="1000">
                <a:solidFill>
                  <a:srgbClr val="002060"/>
                </a:solidFill>
                <a:latin typeface="Aptos" panose="020B0004020202020204" pitchFamily="34" charset="0"/>
              </a:rPr>
              <a:t>1</a:t>
            </a:r>
          </a:p>
        </p:txBody>
      </p:sp>
      <p:sp>
        <p:nvSpPr>
          <p:cNvPr id="3" name="Content Placeholder 2">
            <a:extLst>
              <a:ext uri="{FF2B5EF4-FFF2-40B4-BE49-F238E27FC236}">
                <a16:creationId xmlns:a16="http://schemas.microsoft.com/office/drawing/2014/main" id="{757A2735-EDF7-2239-64B2-B24389CADB88}"/>
              </a:ext>
            </a:extLst>
          </p:cNvPr>
          <p:cNvSpPr>
            <a:spLocks noGrp="1"/>
          </p:cNvSpPr>
          <p:nvPr>
            <p:ph sz="half" idx="1"/>
          </p:nvPr>
        </p:nvSpPr>
        <p:spPr>
          <a:xfrm>
            <a:off x="513993" y="1708445"/>
            <a:ext cx="8259542" cy="4391579"/>
          </a:xfrm>
        </p:spPr>
        <p:txBody>
          <a:bodyPr vert="horz" lIns="91440" tIns="45720" rIns="91440" bIns="45720" rtlCol="0" anchor="t">
            <a:normAutofit/>
          </a:bodyPr>
          <a:lstStyle/>
          <a:p>
            <a:pPr marL="0" indent="0">
              <a:lnSpc>
                <a:spcPct val="70000"/>
              </a:lnSpc>
              <a:buNone/>
            </a:pPr>
            <a:r>
              <a:rPr lang="en-US" sz="3200">
                <a:solidFill>
                  <a:schemeClr val="tx1"/>
                </a:solidFill>
                <a:latin typeface="Aptos"/>
              </a:rPr>
              <a:t>RA programs must:</a:t>
            </a:r>
            <a:endParaRPr lang="en-US">
              <a:solidFill>
                <a:schemeClr val="tx1"/>
              </a:solidFill>
              <a:latin typeface="Aptos"/>
            </a:endParaRPr>
          </a:p>
          <a:p>
            <a:pPr marL="457200" indent="-457200">
              <a:lnSpc>
                <a:spcPct val="70000"/>
              </a:lnSpc>
              <a:buFont typeface="Wingdings" panose="020B0604020202020204" pitchFamily="34" charset="0"/>
              <a:buChar char="ü"/>
            </a:pPr>
            <a:r>
              <a:rPr lang="en-US">
                <a:solidFill>
                  <a:schemeClr val="tx1"/>
                </a:solidFill>
                <a:latin typeface="Aptos"/>
              </a:rPr>
              <a:t>Find sustainable ways to cover operating costs.</a:t>
            </a:r>
          </a:p>
          <a:p>
            <a:pPr marL="457200" indent="-457200">
              <a:lnSpc>
                <a:spcPct val="70000"/>
              </a:lnSpc>
              <a:buFont typeface="Wingdings" panose="020B0604020202020204" pitchFamily="34" charset="0"/>
              <a:buChar char="ü"/>
            </a:pPr>
            <a:r>
              <a:rPr lang="en-US">
                <a:solidFill>
                  <a:schemeClr val="tx1"/>
                </a:solidFill>
                <a:latin typeface="Aptos"/>
              </a:rPr>
              <a:t>Maximize funding to best support participating businesses and job seekers and to ensure successful execution and completion of RA programs.</a:t>
            </a:r>
          </a:p>
          <a:p>
            <a:pPr marL="0" indent="0">
              <a:lnSpc>
                <a:spcPct val="70000"/>
              </a:lnSpc>
              <a:buNone/>
            </a:pPr>
            <a:endParaRPr lang="en-US" b="1" i="1">
              <a:solidFill>
                <a:srgbClr val="00015E"/>
              </a:solidFill>
              <a:effectLst>
                <a:outerShdw blurRad="38100" dist="38100" dir="2700000" algn="tl">
                  <a:srgbClr val="000000">
                    <a:alpha val="43137"/>
                  </a:srgbClr>
                </a:outerShdw>
              </a:effectLst>
              <a:latin typeface="Aptos"/>
            </a:endParaRPr>
          </a:p>
          <a:p>
            <a:pPr marL="0" indent="0">
              <a:lnSpc>
                <a:spcPct val="70000"/>
              </a:lnSpc>
              <a:buNone/>
            </a:pPr>
            <a:r>
              <a:rPr lang="en-US" b="1" i="1">
                <a:solidFill>
                  <a:srgbClr val="00015E"/>
                </a:solidFill>
                <a:effectLst>
                  <a:outerShdw blurRad="38100" dist="38100" dir="2700000" algn="tl">
                    <a:srgbClr val="000000">
                      <a:alpha val="43137"/>
                    </a:srgbClr>
                  </a:outerShdw>
                </a:effectLst>
                <a:latin typeface="Aptos"/>
              </a:rPr>
              <a:t>This is what the one-stop system is all </a:t>
            </a:r>
            <a:endParaRPr lang="en-US" sz="2500">
              <a:solidFill>
                <a:srgbClr val="000000"/>
              </a:solidFill>
              <a:latin typeface="Aptos"/>
            </a:endParaRPr>
          </a:p>
          <a:p>
            <a:pPr marL="0" indent="0">
              <a:lnSpc>
                <a:spcPct val="70000"/>
              </a:lnSpc>
              <a:buNone/>
            </a:pPr>
            <a:r>
              <a:rPr lang="en-US" b="1" i="1">
                <a:solidFill>
                  <a:srgbClr val="00015E"/>
                </a:solidFill>
                <a:effectLst>
                  <a:outerShdw blurRad="38100" dist="38100" dir="2700000" algn="tl">
                    <a:srgbClr val="000000">
                      <a:alpha val="43137"/>
                    </a:srgbClr>
                  </a:outerShdw>
                </a:effectLst>
                <a:latin typeface="Aptos"/>
              </a:rPr>
              <a:t>about…who already braids funds to </a:t>
            </a:r>
            <a:endParaRPr lang="en-US" sz="2500">
              <a:solidFill>
                <a:srgbClr val="000000"/>
              </a:solidFill>
              <a:latin typeface="Aptos"/>
            </a:endParaRPr>
          </a:p>
          <a:p>
            <a:pPr marL="0" indent="0">
              <a:lnSpc>
                <a:spcPct val="70000"/>
              </a:lnSpc>
              <a:buNone/>
            </a:pPr>
            <a:r>
              <a:rPr lang="en-US" b="1" i="1">
                <a:solidFill>
                  <a:srgbClr val="00015E"/>
                </a:solidFill>
                <a:effectLst>
                  <a:outerShdw blurRad="38100" dist="38100" dir="2700000" algn="tl">
                    <a:srgbClr val="000000">
                      <a:alpha val="43137"/>
                    </a:srgbClr>
                  </a:outerShdw>
                </a:effectLst>
                <a:latin typeface="Aptos"/>
              </a:rPr>
              <a:t>best serve their customers?</a:t>
            </a:r>
            <a:endParaRPr lang="en-US" sz="2500">
              <a:solidFill>
                <a:srgbClr val="000000"/>
              </a:solidFill>
              <a:latin typeface="Aptos"/>
            </a:endParaRPr>
          </a:p>
          <a:p>
            <a:pPr>
              <a:buFont typeface="Wingdings" panose="020B0604020202020204" pitchFamily="34" charset="0"/>
              <a:buChar char="ü"/>
            </a:pPr>
            <a:endParaRPr lang="en-US"/>
          </a:p>
        </p:txBody>
      </p:sp>
      <p:sp>
        <p:nvSpPr>
          <p:cNvPr id="5" name="Slide Number Placeholder 5">
            <a:extLst>
              <a:ext uri="{FF2B5EF4-FFF2-40B4-BE49-F238E27FC236}">
                <a16:creationId xmlns:a16="http://schemas.microsoft.com/office/drawing/2014/main" id="{57ECC801-ECD2-2926-65C2-897BE6B12F66}"/>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pic>
        <p:nvPicPr>
          <p:cNvPr id="6" name="Picture 5" descr="A group of cartoon characters pulling a dollar sign">
            <a:extLst>
              <a:ext uri="{FF2B5EF4-FFF2-40B4-BE49-F238E27FC236}">
                <a16:creationId xmlns:a16="http://schemas.microsoft.com/office/drawing/2014/main" id="{8FA300B2-1742-8390-CD4B-66559820CA7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447632" y="2442160"/>
            <a:ext cx="3209739" cy="2912775"/>
          </a:xfrm>
          <a:prstGeom prst="rect">
            <a:avLst/>
          </a:prstGeom>
        </p:spPr>
      </p:pic>
    </p:spTree>
    <p:extLst>
      <p:ext uri="{BB962C8B-B14F-4D97-AF65-F5344CB8AC3E}">
        <p14:creationId xmlns:p14="http://schemas.microsoft.com/office/powerpoint/2010/main" val="5431304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FB951-196A-CDB4-FA81-DB391BEEC07E}"/>
              </a:ext>
            </a:extLst>
          </p:cNvPr>
          <p:cNvSpPr>
            <a:spLocks noGrp="1"/>
          </p:cNvSpPr>
          <p:nvPr>
            <p:ph type="title"/>
          </p:nvPr>
        </p:nvSpPr>
        <p:spPr>
          <a:xfrm>
            <a:off x="141660" y="2477828"/>
            <a:ext cx="12024133" cy="1325563"/>
          </a:xfrm>
        </p:spPr>
        <p:txBody>
          <a:bodyPr>
            <a:normAutofit/>
          </a:bodyPr>
          <a:lstStyle/>
          <a:p>
            <a:pPr algn="ctr"/>
            <a:r>
              <a:rPr lang="en-US" b="1">
                <a:solidFill>
                  <a:schemeClr val="bg1"/>
                </a:solidFill>
                <a:latin typeface="Aptos"/>
              </a:rPr>
              <a:t>Essential Elements of a Braided </a:t>
            </a:r>
            <a:br>
              <a:rPr lang="en-US" b="1">
                <a:solidFill>
                  <a:schemeClr val="bg1"/>
                </a:solidFill>
                <a:latin typeface="Aptos"/>
              </a:rPr>
            </a:br>
            <a:r>
              <a:rPr lang="en-US" b="1">
                <a:solidFill>
                  <a:schemeClr val="bg1"/>
                </a:solidFill>
                <a:latin typeface="Aptos"/>
              </a:rPr>
              <a:t>Funding Approach to Support RA</a:t>
            </a:r>
          </a:p>
        </p:txBody>
      </p:sp>
      <p:sp>
        <p:nvSpPr>
          <p:cNvPr id="4" name="Slide Number Placeholder 5">
            <a:extLst>
              <a:ext uri="{FF2B5EF4-FFF2-40B4-BE49-F238E27FC236}">
                <a16:creationId xmlns:a16="http://schemas.microsoft.com/office/drawing/2014/main" id="{BAF9E758-5CD7-ED5B-7801-7F89985B3C49}"/>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17398205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1A2C1-2EE4-C197-45B6-77943F78921B}"/>
              </a:ext>
            </a:extLst>
          </p:cNvPr>
          <p:cNvSpPr>
            <a:spLocks noGrp="1"/>
          </p:cNvSpPr>
          <p:nvPr>
            <p:ph type="title"/>
          </p:nvPr>
        </p:nvSpPr>
        <p:spPr>
          <a:xfrm>
            <a:off x="750345" y="445443"/>
            <a:ext cx="11630165" cy="1348309"/>
          </a:xfrm>
        </p:spPr>
        <p:txBody>
          <a:bodyPr>
            <a:normAutofit/>
          </a:bodyPr>
          <a:lstStyle/>
          <a:p>
            <a:r>
              <a:rPr lang="en-US" sz="3600">
                <a:latin typeface="Aptos"/>
              </a:rPr>
              <a:t>Elements of a Successful Braided Funding Approach</a:t>
            </a:r>
          </a:p>
        </p:txBody>
      </p:sp>
      <p:sp>
        <p:nvSpPr>
          <p:cNvPr id="3" name="Content Placeholder 2">
            <a:extLst>
              <a:ext uri="{FF2B5EF4-FFF2-40B4-BE49-F238E27FC236}">
                <a16:creationId xmlns:a16="http://schemas.microsoft.com/office/drawing/2014/main" id="{3F0EAAE7-42A0-7E13-F259-9C562AF5AE21}"/>
              </a:ext>
            </a:extLst>
          </p:cNvPr>
          <p:cNvSpPr>
            <a:spLocks noGrp="1"/>
          </p:cNvSpPr>
          <p:nvPr>
            <p:ph sz="half" idx="1"/>
          </p:nvPr>
        </p:nvSpPr>
        <p:spPr>
          <a:xfrm>
            <a:off x="634789" y="2085863"/>
            <a:ext cx="7344597" cy="4342158"/>
          </a:xfrm>
        </p:spPr>
        <p:txBody>
          <a:bodyPr vert="horz" lIns="91440" tIns="45720" rIns="91440" bIns="45720" rtlCol="0" anchor="t">
            <a:normAutofit/>
          </a:bodyPr>
          <a:lstStyle/>
          <a:p>
            <a:r>
              <a:rPr lang="en-US" sz="3200">
                <a:solidFill>
                  <a:schemeClr val="tx1"/>
                </a:solidFill>
                <a:latin typeface="Aptos"/>
              </a:rPr>
              <a:t>Element 1:  Map Your RA Program Costs</a:t>
            </a:r>
          </a:p>
          <a:p>
            <a:r>
              <a:rPr lang="en-US" sz="3200">
                <a:solidFill>
                  <a:schemeClr val="tx1"/>
                </a:solidFill>
                <a:latin typeface="Aptos"/>
              </a:rPr>
              <a:t>Element 2:  Map Your Assets</a:t>
            </a:r>
          </a:p>
          <a:p>
            <a:r>
              <a:rPr lang="en-US" sz="3200">
                <a:solidFill>
                  <a:schemeClr val="tx1"/>
                </a:solidFill>
                <a:latin typeface="Aptos"/>
              </a:rPr>
              <a:t>Element 3: Outline a Plan</a:t>
            </a:r>
          </a:p>
          <a:p>
            <a:endParaRPr lang="en-US" sz="2000">
              <a:solidFill>
                <a:schemeClr val="tx1"/>
              </a:solidFill>
              <a:latin typeface="Aptos"/>
            </a:endParaRPr>
          </a:p>
          <a:p>
            <a:pPr marL="0" indent="0">
              <a:lnSpc>
                <a:spcPct val="100000"/>
              </a:lnSpc>
              <a:spcBef>
                <a:spcPts val="0"/>
              </a:spcBef>
              <a:buNone/>
            </a:pPr>
            <a:r>
              <a:rPr lang="en-US" sz="2400" b="1" i="1">
                <a:solidFill>
                  <a:schemeClr val="tx1"/>
                </a:solidFill>
                <a:latin typeface="Aptos"/>
              </a:rPr>
              <a:t>Looks simple on paper...it's the quality of your partnerships that will make or break this approach!</a:t>
            </a:r>
          </a:p>
        </p:txBody>
      </p:sp>
      <p:pic>
        <p:nvPicPr>
          <p:cNvPr id="5" name="Picture 4" descr="Free illustration: Plan, Do, Act, Check, System - Free Image on Pixabay ...">
            <a:extLst>
              <a:ext uri="{FF2B5EF4-FFF2-40B4-BE49-F238E27FC236}">
                <a16:creationId xmlns:a16="http://schemas.microsoft.com/office/drawing/2014/main" id="{E642D484-6219-B130-2E26-FB56C075AAB8}"/>
              </a:ext>
            </a:extLst>
          </p:cNvPr>
          <p:cNvPicPr>
            <a:picLocks noChangeAspect="1"/>
          </p:cNvPicPr>
          <p:nvPr/>
        </p:nvPicPr>
        <p:blipFill>
          <a:blip r:embed="rId3"/>
          <a:stretch>
            <a:fillRect/>
          </a:stretch>
        </p:blipFill>
        <p:spPr>
          <a:xfrm>
            <a:off x="8251916" y="2184075"/>
            <a:ext cx="3154639" cy="2585893"/>
          </a:xfrm>
          <a:prstGeom prst="rect">
            <a:avLst/>
          </a:prstGeom>
        </p:spPr>
      </p:pic>
    </p:spTree>
    <p:extLst>
      <p:ext uri="{BB962C8B-B14F-4D97-AF65-F5344CB8AC3E}">
        <p14:creationId xmlns:p14="http://schemas.microsoft.com/office/powerpoint/2010/main" val="22372425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D04BA-E2ED-9024-DBD9-C96CC5E09973}"/>
              </a:ext>
            </a:extLst>
          </p:cNvPr>
          <p:cNvSpPr>
            <a:spLocks noGrp="1"/>
          </p:cNvSpPr>
          <p:nvPr>
            <p:ph type="title"/>
          </p:nvPr>
        </p:nvSpPr>
        <p:spPr>
          <a:xfrm>
            <a:off x="967946" y="365125"/>
            <a:ext cx="10515600" cy="1325563"/>
          </a:xfrm>
        </p:spPr>
        <p:txBody>
          <a:bodyPr/>
          <a:lstStyle/>
          <a:p>
            <a:r>
              <a:rPr lang="en-US">
                <a:latin typeface="Aptos"/>
              </a:rPr>
              <a:t>Before You Dive In</a:t>
            </a:r>
          </a:p>
        </p:txBody>
      </p:sp>
      <p:sp>
        <p:nvSpPr>
          <p:cNvPr id="3" name="Content Placeholder 2">
            <a:extLst>
              <a:ext uri="{FF2B5EF4-FFF2-40B4-BE49-F238E27FC236}">
                <a16:creationId xmlns:a16="http://schemas.microsoft.com/office/drawing/2014/main" id="{6A251EC1-6E32-BC4A-D9EE-FD482C817146}"/>
              </a:ext>
            </a:extLst>
          </p:cNvPr>
          <p:cNvSpPr>
            <a:spLocks noGrp="1"/>
          </p:cNvSpPr>
          <p:nvPr>
            <p:ph sz="half" idx="1"/>
          </p:nvPr>
        </p:nvSpPr>
        <p:spPr>
          <a:xfrm>
            <a:off x="600245" y="1810659"/>
            <a:ext cx="7331588" cy="4327892"/>
          </a:xfrm>
        </p:spPr>
        <p:txBody>
          <a:bodyPr vert="horz" lIns="91440" tIns="45720" rIns="91440" bIns="45720" rtlCol="0" anchor="t">
            <a:normAutofit/>
          </a:bodyPr>
          <a:lstStyle/>
          <a:p>
            <a:pPr>
              <a:lnSpc>
                <a:spcPct val="100000"/>
              </a:lnSpc>
              <a:buFont typeface="Wingdings" panose="020B0604020202020204" pitchFamily="34" charset="0"/>
              <a:buChar char="ü"/>
            </a:pPr>
            <a:r>
              <a:rPr lang="en-US">
                <a:solidFill>
                  <a:schemeClr val="tx1"/>
                </a:solidFill>
                <a:latin typeface="Aptos"/>
              </a:rPr>
              <a:t>The essential elements are not necessarily linear, but all are crucial</a:t>
            </a:r>
          </a:p>
          <a:p>
            <a:pPr>
              <a:lnSpc>
                <a:spcPct val="100000"/>
              </a:lnSpc>
              <a:buFont typeface="Wingdings" panose="020B0604020202020204" pitchFamily="34" charset="0"/>
              <a:buChar char="ü"/>
            </a:pPr>
            <a:r>
              <a:rPr lang="en-US">
                <a:solidFill>
                  <a:schemeClr val="tx1"/>
                </a:solidFill>
                <a:latin typeface="Aptos"/>
              </a:rPr>
              <a:t>Begin where you are </a:t>
            </a:r>
          </a:p>
          <a:p>
            <a:pPr>
              <a:lnSpc>
                <a:spcPct val="100000"/>
              </a:lnSpc>
              <a:buFont typeface="Wingdings" panose="020B0604020202020204" pitchFamily="34" charset="0"/>
              <a:buChar char="ü"/>
            </a:pPr>
            <a:r>
              <a:rPr lang="en-US" b="1">
                <a:solidFill>
                  <a:schemeClr val="tx1"/>
                </a:solidFill>
                <a:latin typeface="Aptos"/>
              </a:rPr>
              <a:t>Do NOT do this in a silo</a:t>
            </a:r>
          </a:p>
          <a:p>
            <a:pPr>
              <a:lnSpc>
                <a:spcPct val="100000"/>
              </a:lnSpc>
              <a:buFont typeface="Wingdings" panose="020B0604020202020204" pitchFamily="34" charset="0"/>
              <a:buChar char="ü"/>
            </a:pPr>
            <a:r>
              <a:rPr lang="en-US" b="1">
                <a:solidFill>
                  <a:schemeClr val="tx1"/>
                </a:solidFill>
                <a:latin typeface="Aptos"/>
              </a:rPr>
              <a:t>Engage relevant partners from Day 1!</a:t>
            </a:r>
          </a:p>
          <a:p>
            <a:pPr>
              <a:lnSpc>
                <a:spcPct val="100000"/>
              </a:lnSpc>
              <a:buFont typeface="Wingdings" panose="020B0604020202020204" pitchFamily="34" charset="0"/>
              <a:buChar char="ü"/>
            </a:pPr>
            <a:r>
              <a:rPr lang="en-US">
                <a:solidFill>
                  <a:schemeClr val="tx1"/>
                </a:solidFill>
                <a:latin typeface="Aptos"/>
              </a:rPr>
              <a:t>Expect roadblocks</a:t>
            </a:r>
          </a:p>
          <a:p>
            <a:pPr>
              <a:lnSpc>
                <a:spcPct val="100000"/>
              </a:lnSpc>
              <a:buFont typeface="Wingdings" panose="020B0604020202020204" pitchFamily="34" charset="0"/>
              <a:buChar char="ü"/>
            </a:pPr>
            <a:r>
              <a:rPr lang="en-US">
                <a:solidFill>
                  <a:schemeClr val="tx1"/>
                </a:solidFill>
                <a:latin typeface="Aptos"/>
              </a:rPr>
              <a:t>Seek technical assistance when needed</a:t>
            </a:r>
          </a:p>
        </p:txBody>
      </p:sp>
      <p:pic>
        <p:nvPicPr>
          <p:cNvPr id="8" name="Content Placeholder 7" descr="Warning outline">
            <a:extLst>
              <a:ext uri="{FF2B5EF4-FFF2-40B4-BE49-F238E27FC236}">
                <a16:creationId xmlns:a16="http://schemas.microsoft.com/office/drawing/2014/main" id="{31C64DED-4954-4B4A-4945-FA77FE23515D}"/>
              </a:ext>
            </a:extLst>
          </p:cNvPr>
          <p:cNvPicPr>
            <a:picLocks noGrp="1" noChangeAspect="1"/>
          </p:cNvPicPr>
          <p:nvPr>
            <p:ph sz="half" idx="2"/>
          </p:nvPr>
        </p:nvPicPr>
        <p:blipFill>
          <a:blip r:embed="rId3">
            <a:extLst>
              <a:ext uri="{96DAC541-7B7A-43D3-8B79-37D633B846F1}">
                <asvg:svgBlip xmlns:asvg="http://schemas.microsoft.com/office/drawing/2016/SVG/main" r:embed="rId4"/>
              </a:ext>
            </a:extLst>
          </a:blip>
          <a:stretch>
            <a:fillRect/>
          </a:stretch>
        </p:blipFill>
        <p:spPr>
          <a:xfrm>
            <a:off x="8045047" y="1690688"/>
            <a:ext cx="3308753" cy="3978592"/>
          </a:xfrm>
        </p:spPr>
      </p:pic>
      <p:sp>
        <p:nvSpPr>
          <p:cNvPr id="4" name="Slide Number Placeholder 5">
            <a:extLst>
              <a:ext uri="{FF2B5EF4-FFF2-40B4-BE49-F238E27FC236}">
                <a16:creationId xmlns:a16="http://schemas.microsoft.com/office/drawing/2014/main" id="{8B194832-913C-D5CE-D10F-5F4ABEA2C6AE}"/>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22735960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1AAC5-30EC-C07E-6535-EF19BAE7721B}"/>
              </a:ext>
            </a:extLst>
          </p:cNvPr>
          <p:cNvSpPr>
            <a:spLocks noGrp="1"/>
          </p:cNvSpPr>
          <p:nvPr>
            <p:ph type="title"/>
          </p:nvPr>
        </p:nvSpPr>
        <p:spPr>
          <a:xfrm>
            <a:off x="544417" y="770053"/>
            <a:ext cx="10515600" cy="944930"/>
          </a:xfrm>
        </p:spPr>
        <p:txBody>
          <a:bodyPr>
            <a:normAutofit/>
          </a:bodyPr>
          <a:lstStyle/>
          <a:p>
            <a:r>
              <a:rPr lang="en-US" sz="4000">
                <a:latin typeface="Aptos"/>
              </a:rPr>
              <a:t>Element 1: Map Your RA Program Costs </a:t>
            </a:r>
            <a:endParaRPr lang="en-US" sz="4000">
              <a:solidFill>
                <a:srgbClr val="00015E"/>
              </a:solidFill>
              <a:latin typeface="Aptos"/>
            </a:endParaRPr>
          </a:p>
        </p:txBody>
      </p:sp>
      <p:sp>
        <p:nvSpPr>
          <p:cNvPr id="3" name="Content Placeholder 2">
            <a:extLst>
              <a:ext uri="{FF2B5EF4-FFF2-40B4-BE49-F238E27FC236}">
                <a16:creationId xmlns:a16="http://schemas.microsoft.com/office/drawing/2014/main" id="{4A9A343F-01B4-0507-8DFC-A6F4C235FB20}"/>
              </a:ext>
            </a:extLst>
          </p:cNvPr>
          <p:cNvSpPr>
            <a:spLocks noGrp="1"/>
          </p:cNvSpPr>
          <p:nvPr>
            <p:ph sz="half" idx="1"/>
          </p:nvPr>
        </p:nvSpPr>
        <p:spPr>
          <a:xfrm>
            <a:off x="548943" y="1870890"/>
            <a:ext cx="2114478" cy="4008439"/>
          </a:xfrm>
          <a:solidFill>
            <a:schemeClr val="accent1">
              <a:lumMod val="20000"/>
              <a:lumOff val="80000"/>
            </a:schemeClr>
          </a:solidFill>
          <a:ln>
            <a:solidFill>
              <a:schemeClr val="tx1"/>
            </a:solidFill>
          </a:ln>
        </p:spPr>
        <p:txBody>
          <a:bodyPr vert="horz" lIns="91440" tIns="45720" rIns="91440" bIns="45720" rtlCol="0" anchor="t">
            <a:normAutofit/>
          </a:bodyPr>
          <a:lstStyle/>
          <a:p>
            <a:pPr marL="0" indent="0">
              <a:buNone/>
            </a:pPr>
            <a:r>
              <a:rPr lang="en-US" sz="1800" b="1" i="0">
                <a:solidFill>
                  <a:srgbClr val="00015E"/>
                </a:solidFill>
                <a:effectLst/>
                <a:latin typeface="Aptos"/>
              </a:rPr>
              <a:t>Program Development &amp; Administration</a:t>
            </a:r>
          </a:p>
          <a:p>
            <a:pPr marL="342900" lvl="0" indent="-342900" algn="l" fontAlgn="base">
              <a:lnSpc>
                <a:spcPts val="2175"/>
              </a:lnSpc>
              <a:buFont typeface="Arial" panose="020B0604020202020204" pitchFamily="34" charset="0"/>
              <a:buChar char="•"/>
            </a:pPr>
            <a:r>
              <a:rPr lang="en-US" sz="1800" b="0" i="0" u="none" strike="noStrike">
                <a:solidFill>
                  <a:srgbClr val="000000"/>
                </a:solidFill>
                <a:effectLst/>
                <a:latin typeface="Aptos"/>
              </a:rPr>
              <a:t>Staff Salaries and Benefits</a:t>
            </a:r>
            <a:endParaRPr lang="en-US" sz="1800" b="0" i="0">
              <a:solidFill>
                <a:srgbClr val="000000"/>
              </a:solidFill>
              <a:effectLst/>
              <a:latin typeface="Aptos"/>
            </a:endParaRPr>
          </a:p>
          <a:p>
            <a:pPr marL="342900" lvl="0" indent="-342900" algn="l" fontAlgn="base">
              <a:lnSpc>
                <a:spcPts val="2175"/>
              </a:lnSpc>
              <a:buFont typeface="Arial" panose="020B0604020202020204" pitchFamily="34" charset="0"/>
              <a:buChar char="•"/>
            </a:pPr>
            <a:r>
              <a:rPr lang="en-US" sz="1800" b="0" i="0" u="none" strike="noStrike">
                <a:solidFill>
                  <a:srgbClr val="000000"/>
                </a:solidFill>
                <a:effectLst/>
                <a:latin typeface="Aptos"/>
              </a:rPr>
              <a:t>Outreach and Recruitment</a:t>
            </a:r>
            <a:endParaRPr lang="en-US" sz="1800" b="0" i="0">
              <a:solidFill>
                <a:srgbClr val="000000"/>
              </a:solidFill>
              <a:effectLst/>
              <a:latin typeface="Aptos"/>
            </a:endParaRPr>
          </a:p>
          <a:p>
            <a:pPr marL="342900" lvl="0" indent="-342900" algn="l" fontAlgn="base">
              <a:lnSpc>
                <a:spcPts val="2175"/>
              </a:lnSpc>
              <a:buFont typeface="Arial" panose="020B0604020202020204" pitchFamily="34" charset="0"/>
              <a:buChar char="•"/>
            </a:pPr>
            <a:r>
              <a:rPr lang="en-US" sz="1800" b="0" i="0" u="none" strike="noStrike">
                <a:solidFill>
                  <a:srgbClr val="000000"/>
                </a:solidFill>
                <a:effectLst/>
                <a:latin typeface="Aptos"/>
              </a:rPr>
              <a:t>One-time Start-Up Costs</a:t>
            </a:r>
            <a:endParaRPr lang="en-US" sz="1800" b="0" i="0">
              <a:solidFill>
                <a:srgbClr val="000000"/>
              </a:solidFill>
              <a:effectLst/>
              <a:latin typeface="Aptos"/>
            </a:endParaRPr>
          </a:p>
          <a:p>
            <a:pPr marL="342900" lvl="0" indent="-342900" algn="l" fontAlgn="base">
              <a:lnSpc>
                <a:spcPts val="2175"/>
              </a:lnSpc>
              <a:buFont typeface="Arial" panose="020B0604020202020204" pitchFamily="34" charset="0"/>
              <a:buChar char="•"/>
            </a:pPr>
            <a:r>
              <a:rPr lang="en-US" sz="1800" b="0" i="0" u="none" strike="noStrike">
                <a:solidFill>
                  <a:srgbClr val="000000"/>
                </a:solidFill>
                <a:effectLst/>
                <a:latin typeface="Aptos"/>
              </a:rPr>
              <a:t>Reporting</a:t>
            </a:r>
            <a:endParaRPr lang="en-US" sz="1800">
              <a:latin typeface="Aptos"/>
            </a:endParaRPr>
          </a:p>
        </p:txBody>
      </p:sp>
      <p:sp>
        <p:nvSpPr>
          <p:cNvPr id="4" name="Content Placeholder 3">
            <a:extLst>
              <a:ext uri="{FF2B5EF4-FFF2-40B4-BE49-F238E27FC236}">
                <a16:creationId xmlns:a16="http://schemas.microsoft.com/office/drawing/2014/main" id="{131EFFDF-E302-3326-3881-7864EFABF5BE}"/>
              </a:ext>
            </a:extLst>
          </p:cNvPr>
          <p:cNvSpPr>
            <a:spLocks noGrp="1"/>
          </p:cNvSpPr>
          <p:nvPr>
            <p:ph sz="half" idx="13"/>
          </p:nvPr>
        </p:nvSpPr>
        <p:spPr>
          <a:xfrm>
            <a:off x="2757329" y="1870890"/>
            <a:ext cx="2112264" cy="4005072"/>
          </a:xfrm>
          <a:solidFill>
            <a:schemeClr val="accent1">
              <a:lumMod val="20000"/>
              <a:lumOff val="80000"/>
            </a:schemeClr>
          </a:solidFill>
          <a:ln>
            <a:solidFill>
              <a:schemeClr val="tx1"/>
            </a:solidFill>
          </a:ln>
        </p:spPr>
        <p:txBody>
          <a:bodyPr vert="horz" lIns="91440" tIns="45720" rIns="91440" bIns="45720" rtlCol="0" anchor="t">
            <a:normAutofit/>
          </a:bodyPr>
          <a:lstStyle/>
          <a:p>
            <a:pPr marL="0" indent="0">
              <a:buNone/>
            </a:pPr>
            <a:r>
              <a:rPr lang="en-US" sz="1800" b="1" i="0" dirty="0">
                <a:solidFill>
                  <a:srgbClr val="00015E"/>
                </a:solidFill>
                <a:effectLst/>
                <a:latin typeface="Aptos"/>
              </a:rPr>
              <a:t>Related Instruction</a:t>
            </a:r>
            <a:endParaRPr lang="en-US" sz="800" b="1" dirty="0">
              <a:solidFill>
                <a:srgbClr val="00015E"/>
              </a:solidFill>
              <a:latin typeface="Aptos"/>
            </a:endParaRPr>
          </a:p>
          <a:p>
            <a:pPr marL="342900" lvl="0" indent="-342900" algn="l" fontAlgn="base">
              <a:lnSpc>
                <a:spcPts val="2175"/>
              </a:lnSpc>
              <a:buFont typeface="Arial" panose="020B0604020202020204" pitchFamily="34" charset="0"/>
              <a:buChar char="•"/>
            </a:pPr>
            <a:r>
              <a:rPr lang="en-US" sz="1800" b="0" i="0" u="none" strike="noStrike" dirty="0">
                <a:solidFill>
                  <a:srgbClr val="000000"/>
                </a:solidFill>
                <a:effectLst/>
                <a:latin typeface="Aptos"/>
              </a:rPr>
              <a:t>Tuition</a:t>
            </a:r>
            <a:endParaRPr lang="en-US" sz="1800" b="0" i="0" dirty="0">
              <a:solidFill>
                <a:srgbClr val="000000"/>
              </a:solidFill>
              <a:effectLst/>
              <a:latin typeface="Aptos"/>
            </a:endParaRPr>
          </a:p>
          <a:p>
            <a:pPr marL="342900" lvl="0" indent="-342900" algn="l" fontAlgn="base">
              <a:lnSpc>
                <a:spcPts val="2175"/>
              </a:lnSpc>
              <a:buFont typeface="Arial" panose="020B0604020202020204" pitchFamily="34" charset="0"/>
              <a:buChar char="•"/>
            </a:pPr>
            <a:r>
              <a:rPr lang="en-US" sz="1800" b="0" i="0" u="none" strike="noStrike" dirty="0">
                <a:solidFill>
                  <a:srgbClr val="000000"/>
                </a:solidFill>
                <a:effectLst/>
                <a:latin typeface="Aptos"/>
              </a:rPr>
              <a:t>Books</a:t>
            </a:r>
            <a:endParaRPr lang="en-US" sz="1800" b="0" i="0" dirty="0">
              <a:solidFill>
                <a:srgbClr val="000000"/>
              </a:solidFill>
              <a:effectLst/>
              <a:latin typeface="Aptos"/>
            </a:endParaRPr>
          </a:p>
          <a:p>
            <a:pPr marL="342900" lvl="0" indent="-342900" algn="l" fontAlgn="base">
              <a:lnSpc>
                <a:spcPts val="2175"/>
              </a:lnSpc>
              <a:buFont typeface="Arial" panose="020B0604020202020204" pitchFamily="34" charset="0"/>
              <a:buChar char="•"/>
            </a:pPr>
            <a:r>
              <a:rPr lang="en-US" sz="1800" b="0" i="0" u="none" strike="noStrike" dirty="0">
                <a:solidFill>
                  <a:srgbClr val="000000"/>
                </a:solidFill>
                <a:effectLst/>
                <a:latin typeface="Aptos"/>
              </a:rPr>
              <a:t>Licensing Fees</a:t>
            </a:r>
            <a:endParaRPr lang="en-US" sz="1800" b="0" i="0" dirty="0">
              <a:solidFill>
                <a:srgbClr val="000000"/>
              </a:solidFill>
              <a:effectLst/>
              <a:latin typeface="Aptos"/>
            </a:endParaRPr>
          </a:p>
          <a:p>
            <a:pPr marL="342900" lvl="0" indent="-342900" algn="l" fontAlgn="base">
              <a:lnSpc>
                <a:spcPts val="2175"/>
              </a:lnSpc>
              <a:buFont typeface="Arial" panose="020B0604020202020204" pitchFamily="34" charset="0"/>
              <a:buChar char="•"/>
            </a:pPr>
            <a:r>
              <a:rPr lang="en-US" sz="1800" b="0" i="0" u="none" strike="noStrike" dirty="0">
                <a:solidFill>
                  <a:srgbClr val="000000"/>
                </a:solidFill>
                <a:effectLst/>
                <a:latin typeface="Aptos"/>
              </a:rPr>
              <a:t>Testing Fees</a:t>
            </a:r>
            <a:endParaRPr lang="en-US" sz="1800" b="1" i="0" dirty="0">
              <a:solidFill>
                <a:srgbClr val="00015E"/>
              </a:solidFill>
              <a:effectLst/>
              <a:latin typeface="Aptos"/>
            </a:endParaRPr>
          </a:p>
          <a:p>
            <a:pPr marL="342900" indent="-342900">
              <a:lnSpc>
                <a:spcPts val="2175"/>
              </a:lnSpc>
            </a:pPr>
            <a:r>
              <a:rPr lang="en-US" sz="1800" dirty="0">
                <a:solidFill>
                  <a:srgbClr val="000000"/>
                </a:solidFill>
                <a:latin typeface="Aptos"/>
              </a:rPr>
              <a:t>Assistive Technology</a:t>
            </a:r>
          </a:p>
          <a:p>
            <a:endParaRPr lang="en-US" dirty="0">
              <a:latin typeface="Aptos"/>
            </a:endParaRPr>
          </a:p>
        </p:txBody>
      </p:sp>
      <p:sp>
        <p:nvSpPr>
          <p:cNvPr id="5" name="Content Placeholder 4">
            <a:extLst>
              <a:ext uri="{FF2B5EF4-FFF2-40B4-BE49-F238E27FC236}">
                <a16:creationId xmlns:a16="http://schemas.microsoft.com/office/drawing/2014/main" id="{78EBF091-3C65-7848-7BB7-7DD8010104EE}"/>
              </a:ext>
            </a:extLst>
          </p:cNvPr>
          <p:cNvSpPr>
            <a:spLocks noGrp="1"/>
          </p:cNvSpPr>
          <p:nvPr>
            <p:ph sz="half" idx="14"/>
          </p:nvPr>
        </p:nvSpPr>
        <p:spPr>
          <a:xfrm>
            <a:off x="4963501" y="1870890"/>
            <a:ext cx="2112264" cy="4005071"/>
          </a:xfrm>
          <a:solidFill>
            <a:schemeClr val="accent1">
              <a:lumMod val="20000"/>
              <a:lumOff val="80000"/>
            </a:schemeClr>
          </a:solidFill>
          <a:ln>
            <a:solidFill>
              <a:schemeClr val="tx1"/>
            </a:solidFill>
          </a:ln>
        </p:spPr>
        <p:txBody>
          <a:bodyPr vert="horz" lIns="91440" tIns="45720" rIns="91440" bIns="45720" rtlCol="0" anchor="t">
            <a:normAutofit/>
          </a:bodyPr>
          <a:lstStyle/>
          <a:p>
            <a:pPr marL="0" indent="0">
              <a:buNone/>
            </a:pPr>
            <a:r>
              <a:rPr lang="en-US" sz="1800" b="1" i="0" dirty="0">
                <a:solidFill>
                  <a:srgbClr val="00015E"/>
                </a:solidFill>
                <a:effectLst/>
                <a:latin typeface="Aptos"/>
              </a:rPr>
              <a:t>On-the Job Training</a:t>
            </a:r>
            <a:endParaRPr lang="en-US" sz="1200" b="0" i="0" u="none" strike="noStrike" dirty="0">
              <a:solidFill>
                <a:srgbClr val="000000"/>
              </a:solidFill>
              <a:effectLst/>
              <a:latin typeface="Aptos"/>
            </a:endParaRPr>
          </a:p>
          <a:p>
            <a:pPr marL="342900" lvl="0" indent="-342900" algn="l">
              <a:lnSpc>
                <a:spcPts val="2175"/>
              </a:lnSpc>
              <a:buFont typeface="Arial" panose="020B0604020202020204" pitchFamily="34" charset="0"/>
              <a:buChar char="•"/>
            </a:pPr>
            <a:r>
              <a:rPr lang="en-US" sz="1800" b="0" i="0" u="none" strike="noStrike" dirty="0">
                <a:solidFill>
                  <a:srgbClr val="000000"/>
                </a:solidFill>
                <a:effectLst/>
                <a:latin typeface="Aptos"/>
              </a:rPr>
              <a:t>Wages – apprentice, mentors</a:t>
            </a:r>
            <a:endParaRPr lang="en-US" dirty="0"/>
          </a:p>
          <a:p>
            <a:pPr marL="342900" lvl="0" indent="-342900" algn="l" fontAlgn="base">
              <a:lnSpc>
                <a:spcPts val="2175"/>
              </a:lnSpc>
              <a:buFont typeface="Arial" panose="020B0604020202020204" pitchFamily="34" charset="0"/>
              <a:buChar char="•"/>
            </a:pPr>
            <a:r>
              <a:rPr lang="en-US" sz="1800" b="0" i="0" u="none" strike="noStrike" dirty="0">
                <a:solidFill>
                  <a:srgbClr val="000000"/>
                </a:solidFill>
                <a:effectLst/>
                <a:latin typeface="Aptos"/>
              </a:rPr>
              <a:t>Incentives</a:t>
            </a:r>
            <a:endParaRPr lang="en-US" sz="1800" b="0" i="0" dirty="0">
              <a:solidFill>
                <a:srgbClr val="000000"/>
              </a:solidFill>
              <a:effectLst/>
              <a:latin typeface="Aptos"/>
            </a:endParaRPr>
          </a:p>
          <a:p>
            <a:pPr marL="342900" lvl="0" indent="-342900" algn="l" fontAlgn="base">
              <a:lnSpc>
                <a:spcPts val="2175"/>
              </a:lnSpc>
              <a:buFont typeface="Arial" panose="020B0604020202020204" pitchFamily="34" charset="0"/>
              <a:buChar char="•"/>
            </a:pPr>
            <a:r>
              <a:rPr lang="en-US" sz="1800" b="0" i="0" u="none" strike="noStrike" dirty="0">
                <a:solidFill>
                  <a:srgbClr val="000000"/>
                </a:solidFill>
                <a:effectLst/>
                <a:latin typeface="Aptos"/>
              </a:rPr>
              <a:t>Extraordinary costs of training</a:t>
            </a:r>
            <a:endParaRPr lang="en-US" sz="1800" b="0" i="0" dirty="0">
              <a:solidFill>
                <a:srgbClr val="000000"/>
              </a:solidFill>
              <a:effectLst/>
              <a:latin typeface="Aptos"/>
            </a:endParaRPr>
          </a:p>
          <a:p>
            <a:pPr marL="342900" lvl="0" indent="-342900" algn="l" fontAlgn="base">
              <a:lnSpc>
                <a:spcPts val="2175"/>
              </a:lnSpc>
              <a:buFont typeface="Arial" panose="020B0604020202020204" pitchFamily="34" charset="0"/>
              <a:buChar char="•"/>
            </a:pPr>
            <a:r>
              <a:rPr lang="en-US" sz="1800" b="0" i="0" u="none" strike="noStrike" dirty="0">
                <a:solidFill>
                  <a:srgbClr val="000000"/>
                </a:solidFill>
                <a:effectLst/>
                <a:latin typeface="Aptos"/>
              </a:rPr>
              <a:t>Skill gains testing</a:t>
            </a:r>
            <a:endParaRPr lang="en-US" sz="1800" i="0" dirty="0">
              <a:solidFill>
                <a:srgbClr val="00015E"/>
              </a:solidFill>
              <a:effectLst/>
              <a:latin typeface="Aptos"/>
            </a:endParaRPr>
          </a:p>
        </p:txBody>
      </p:sp>
      <p:sp>
        <p:nvSpPr>
          <p:cNvPr id="6" name="Content Placeholder 5">
            <a:extLst>
              <a:ext uri="{FF2B5EF4-FFF2-40B4-BE49-F238E27FC236}">
                <a16:creationId xmlns:a16="http://schemas.microsoft.com/office/drawing/2014/main" id="{59588453-73C5-8F5B-9FBA-33E41CFDB74B}"/>
              </a:ext>
            </a:extLst>
          </p:cNvPr>
          <p:cNvSpPr>
            <a:spLocks noGrp="1"/>
          </p:cNvSpPr>
          <p:nvPr>
            <p:ph sz="half" idx="15"/>
          </p:nvPr>
        </p:nvSpPr>
        <p:spPr>
          <a:xfrm>
            <a:off x="7169673" y="1870890"/>
            <a:ext cx="2112264" cy="4008439"/>
          </a:xfrm>
          <a:solidFill>
            <a:schemeClr val="accent1">
              <a:lumMod val="20000"/>
              <a:lumOff val="80000"/>
            </a:schemeClr>
          </a:solidFill>
          <a:ln>
            <a:solidFill>
              <a:schemeClr val="tx1"/>
            </a:solidFill>
          </a:ln>
        </p:spPr>
        <p:txBody>
          <a:bodyPr vert="horz" lIns="91440" tIns="45720" rIns="91440" bIns="45720" rtlCol="0" anchor="t">
            <a:normAutofit/>
          </a:bodyPr>
          <a:lstStyle/>
          <a:p>
            <a:pPr marL="0" indent="0" algn="l" fontAlgn="base">
              <a:lnSpc>
                <a:spcPts val="2175"/>
              </a:lnSpc>
              <a:buNone/>
            </a:pPr>
            <a:r>
              <a:rPr lang="en-US" sz="1800" b="1" i="0" dirty="0">
                <a:solidFill>
                  <a:srgbClr val="00015E"/>
                </a:solidFill>
                <a:effectLst/>
                <a:latin typeface="Aptos"/>
              </a:rPr>
              <a:t>Job Readiness</a:t>
            </a:r>
            <a:endParaRPr lang="en-US" sz="1800" dirty="0">
              <a:solidFill>
                <a:srgbClr val="000000"/>
              </a:solidFill>
              <a:latin typeface="Aptos"/>
            </a:endParaRPr>
          </a:p>
          <a:p>
            <a:pPr marL="342900" lvl="0" indent="-342900" algn="l">
              <a:lnSpc>
                <a:spcPts val="2175"/>
              </a:lnSpc>
              <a:buFont typeface="Arial" panose="020B0604020202020204" pitchFamily="34" charset="0"/>
              <a:buChar char="•"/>
            </a:pPr>
            <a:r>
              <a:rPr lang="en-US" sz="1800" b="0" i="0" dirty="0">
                <a:solidFill>
                  <a:srgbClr val="000000"/>
                </a:solidFill>
                <a:effectLst/>
                <a:latin typeface="Aptos"/>
              </a:rPr>
              <a:t>Remediation</a:t>
            </a:r>
            <a:endParaRPr lang="en-US" sz="1800" b="0" dirty="0">
              <a:latin typeface="Aptos"/>
            </a:endParaRPr>
          </a:p>
          <a:p>
            <a:pPr marL="342900" lvl="0" indent="-342900" algn="l">
              <a:lnSpc>
                <a:spcPts val="2175"/>
              </a:lnSpc>
              <a:buFont typeface="Arial" panose="020B0604020202020204" pitchFamily="34" charset="0"/>
              <a:buChar char="•"/>
            </a:pPr>
            <a:r>
              <a:rPr lang="en-US" sz="1800" b="0" i="0" dirty="0">
                <a:solidFill>
                  <a:srgbClr val="000000"/>
                </a:solidFill>
                <a:effectLst/>
                <a:latin typeface="Aptos"/>
              </a:rPr>
              <a:t>Job Skills </a:t>
            </a:r>
            <a:endParaRPr lang="en-US" sz="1800" b="0" dirty="0">
              <a:latin typeface="Aptos"/>
            </a:endParaRPr>
          </a:p>
          <a:p>
            <a:pPr marL="342900" lvl="0" indent="-342900" algn="l" fontAlgn="base">
              <a:lnSpc>
                <a:spcPts val="2175"/>
              </a:lnSpc>
              <a:buFont typeface="Arial" panose="020B0604020202020204" pitchFamily="34" charset="0"/>
              <a:buChar char="•"/>
            </a:pPr>
            <a:r>
              <a:rPr lang="en-US" sz="1800" b="0" i="0" dirty="0">
                <a:solidFill>
                  <a:srgbClr val="000000"/>
                </a:solidFill>
                <a:effectLst/>
                <a:latin typeface="Aptos"/>
              </a:rPr>
              <a:t>English as a Second Language</a:t>
            </a:r>
          </a:p>
          <a:p>
            <a:pPr marL="342900" lvl="0" indent="-342900" algn="l" fontAlgn="base">
              <a:lnSpc>
                <a:spcPts val="2175"/>
              </a:lnSpc>
              <a:buFont typeface="Arial" panose="020B0604020202020204" pitchFamily="34" charset="0"/>
              <a:buChar char="•"/>
            </a:pPr>
            <a:r>
              <a:rPr lang="en-US" sz="1800" b="0" i="0" dirty="0">
                <a:solidFill>
                  <a:srgbClr val="000000"/>
                </a:solidFill>
                <a:effectLst/>
                <a:latin typeface="Aptos"/>
              </a:rPr>
              <a:t>Financial Literacy</a:t>
            </a:r>
          </a:p>
        </p:txBody>
      </p:sp>
      <p:sp>
        <p:nvSpPr>
          <p:cNvPr id="7" name="Content Placeholder 6">
            <a:extLst>
              <a:ext uri="{FF2B5EF4-FFF2-40B4-BE49-F238E27FC236}">
                <a16:creationId xmlns:a16="http://schemas.microsoft.com/office/drawing/2014/main" id="{3E9F6B9A-248C-12AB-E0CD-F71AB6EFC3A1}"/>
              </a:ext>
            </a:extLst>
          </p:cNvPr>
          <p:cNvSpPr>
            <a:spLocks noGrp="1"/>
          </p:cNvSpPr>
          <p:nvPr>
            <p:ph sz="half" idx="16"/>
          </p:nvPr>
        </p:nvSpPr>
        <p:spPr>
          <a:xfrm>
            <a:off x="9375845" y="1870890"/>
            <a:ext cx="2267212" cy="3999196"/>
          </a:xfrm>
          <a:solidFill>
            <a:schemeClr val="accent1">
              <a:lumMod val="20000"/>
              <a:lumOff val="80000"/>
            </a:schemeClr>
          </a:solidFill>
          <a:ln>
            <a:solidFill>
              <a:schemeClr val="tx1"/>
            </a:solidFill>
          </a:ln>
        </p:spPr>
        <p:txBody>
          <a:bodyPr vert="horz" lIns="91440" tIns="45720" rIns="91440" bIns="45720" rtlCol="0" anchor="t">
            <a:normAutofit/>
          </a:bodyPr>
          <a:lstStyle/>
          <a:p>
            <a:pPr marL="0" indent="0">
              <a:buNone/>
            </a:pPr>
            <a:r>
              <a:rPr lang="en-US" sz="1800" b="1" i="0" dirty="0">
                <a:solidFill>
                  <a:srgbClr val="00015E"/>
                </a:solidFill>
                <a:effectLst/>
                <a:latin typeface="Aptos"/>
              </a:rPr>
              <a:t>Supportive Services</a:t>
            </a:r>
            <a:endParaRPr lang="en-US" sz="1800" b="1" dirty="0">
              <a:solidFill>
                <a:srgbClr val="00015E"/>
              </a:solidFill>
              <a:latin typeface="Aptos"/>
            </a:endParaRPr>
          </a:p>
          <a:p>
            <a:pPr marL="342900" lvl="0" indent="-342900" algn="l" fontAlgn="base">
              <a:lnSpc>
                <a:spcPts val="2175"/>
              </a:lnSpc>
              <a:buFont typeface="Arial" panose="020B0604020202020204" pitchFamily="34" charset="0"/>
              <a:buChar char="•"/>
            </a:pPr>
            <a:r>
              <a:rPr lang="en-US" sz="1800" b="0" i="0" dirty="0">
                <a:solidFill>
                  <a:srgbClr val="000000"/>
                </a:solidFill>
                <a:effectLst/>
                <a:latin typeface="Aptos"/>
              </a:rPr>
              <a:t>Childcare</a:t>
            </a:r>
          </a:p>
          <a:p>
            <a:pPr marL="342900" lvl="0" indent="-342900" algn="l" fontAlgn="base">
              <a:lnSpc>
                <a:spcPts val="2175"/>
              </a:lnSpc>
              <a:buFont typeface="Arial" panose="020B0604020202020204" pitchFamily="34" charset="0"/>
              <a:buChar char="•"/>
            </a:pPr>
            <a:r>
              <a:rPr lang="en-US" sz="1800" b="0" i="0" dirty="0">
                <a:solidFill>
                  <a:srgbClr val="000000"/>
                </a:solidFill>
                <a:effectLst/>
                <a:latin typeface="Aptos"/>
              </a:rPr>
              <a:t>Transportation</a:t>
            </a:r>
          </a:p>
          <a:p>
            <a:pPr marL="342900" lvl="0" indent="-342900" algn="l" fontAlgn="base">
              <a:lnSpc>
                <a:spcPts val="2175"/>
              </a:lnSpc>
              <a:buFont typeface="Arial" panose="020B0604020202020204" pitchFamily="34" charset="0"/>
              <a:buChar char="•"/>
            </a:pPr>
            <a:r>
              <a:rPr lang="en-US" sz="1800" b="0" i="0" dirty="0">
                <a:solidFill>
                  <a:srgbClr val="000000"/>
                </a:solidFill>
                <a:effectLst/>
                <a:latin typeface="Aptos"/>
              </a:rPr>
              <a:t>Rent/Housing</a:t>
            </a:r>
          </a:p>
          <a:p>
            <a:pPr marL="342900" indent="-342900" fontAlgn="base">
              <a:lnSpc>
                <a:spcPts val="2175"/>
              </a:lnSpc>
            </a:pPr>
            <a:r>
              <a:rPr lang="en-US" sz="1800" b="0" i="0" dirty="0">
                <a:solidFill>
                  <a:srgbClr val="000000"/>
                </a:solidFill>
                <a:effectLst/>
                <a:latin typeface="Aptos"/>
              </a:rPr>
              <a:t>Reasonable </a:t>
            </a:r>
            <a:endParaRPr lang="en-US" sz="1800" b="1" dirty="0">
              <a:solidFill>
                <a:srgbClr val="00015E"/>
              </a:solidFill>
              <a:latin typeface="Aptos"/>
            </a:endParaRPr>
          </a:p>
          <a:p>
            <a:pPr marL="342900" lvl="0" indent="-342900" algn="l">
              <a:lnSpc>
                <a:spcPts val="2175"/>
              </a:lnSpc>
              <a:buFont typeface="Arial" panose="020B0604020202020204" pitchFamily="34" charset="0"/>
              <a:buChar char="•"/>
            </a:pPr>
            <a:r>
              <a:rPr lang="en-US" sz="1800" b="0" i="0" dirty="0">
                <a:solidFill>
                  <a:srgbClr val="000000"/>
                </a:solidFill>
                <a:effectLst/>
                <a:latin typeface="Aptos"/>
              </a:rPr>
              <a:t>Clothing for work</a:t>
            </a:r>
            <a:endParaRPr lang="en-US" sz="1800" b="1" i="0" dirty="0">
              <a:solidFill>
                <a:srgbClr val="00015E"/>
              </a:solidFill>
              <a:effectLst/>
              <a:latin typeface="Aptos"/>
            </a:endParaRPr>
          </a:p>
          <a:p>
            <a:pPr marL="342900" indent="-342900">
              <a:lnSpc>
                <a:spcPts val="2175"/>
              </a:lnSpc>
            </a:pPr>
            <a:r>
              <a:rPr lang="en-US" sz="1800" dirty="0">
                <a:solidFill>
                  <a:srgbClr val="000000"/>
                </a:solidFill>
                <a:latin typeface="Aptos"/>
              </a:rPr>
              <a:t>Assistive Technology</a:t>
            </a:r>
          </a:p>
          <a:p>
            <a:endParaRPr lang="en-US" sz="1800" dirty="0">
              <a:latin typeface="Aptos"/>
            </a:endParaRPr>
          </a:p>
        </p:txBody>
      </p:sp>
      <p:sp>
        <p:nvSpPr>
          <p:cNvPr id="9" name="Slide Number Placeholder 5">
            <a:extLst>
              <a:ext uri="{FF2B5EF4-FFF2-40B4-BE49-F238E27FC236}">
                <a16:creationId xmlns:a16="http://schemas.microsoft.com/office/drawing/2014/main" id="{C65E906F-E05F-1CBE-0260-FDAA50308A0D}"/>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9105499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47CE3-AE29-19F8-5F2C-BCABC038AB65}"/>
              </a:ext>
            </a:extLst>
          </p:cNvPr>
          <p:cNvSpPr>
            <a:spLocks noGrp="1"/>
          </p:cNvSpPr>
          <p:nvPr>
            <p:ph type="title"/>
          </p:nvPr>
        </p:nvSpPr>
        <p:spPr>
          <a:xfrm>
            <a:off x="709670" y="392667"/>
            <a:ext cx="10515600" cy="1325563"/>
          </a:xfrm>
        </p:spPr>
        <p:txBody>
          <a:bodyPr>
            <a:normAutofit/>
          </a:bodyPr>
          <a:lstStyle/>
          <a:p>
            <a:r>
              <a:rPr lang="en-US">
                <a:latin typeface="Aptos"/>
              </a:rPr>
              <a:t>Element 2:  Map Your Assets</a:t>
            </a:r>
          </a:p>
        </p:txBody>
      </p:sp>
      <p:sp>
        <p:nvSpPr>
          <p:cNvPr id="3" name="Content Placeholder 2">
            <a:extLst>
              <a:ext uri="{FF2B5EF4-FFF2-40B4-BE49-F238E27FC236}">
                <a16:creationId xmlns:a16="http://schemas.microsoft.com/office/drawing/2014/main" id="{D091A2B3-9896-E4B2-ECF3-81326DE5E85C}"/>
              </a:ext>
            </a:extLst>
          </p:cNvPr>
          <p:cNvSpPr>
            <a:spLocks noGrp="1"/>
          </p:cNvSpPr>
          <p:nvPr>
            <p:ph sz="half" idx="1"/>
          </p:nvPr>
        </p:nvSpPr>
        <p:spPr>
          <a:xfrm>
            <a:off x="576197" y="1914466"/>
            <a:ext cx="6742780" cy="3940693"/>
          </a:xfrm>
        </p:spPr>
        <p:txBody>
          <a:bodyPr vert="horz" lIns="91440" tIns="45720" rIns="91440" bIns="45720" rtlCol="0" anchor="t">
            <a:normAutofit/>
          </a:bodyPr>
          <a:lstStyle/>
          <a:p>
            <a:pPr marL="0" indent="0">
              <a:buNone/>
            </a:pPr>
            <a:r>
              <a:rPr lang="en-US" sz="3600" b="1">
                <a:solidFill>
                  <a:srgbClr val="00015E"/>
                </a:solidFill>
                <a:latin typeface="Aptos"/>
              </a:rPr>
              <a:t>Conduct an environmental scan of your landscape:</a:t>
            </a:r>
          </a:p>
          <a:p>
            <a:pPr lvl="1"/>
            <a:r>
              <a:rPr lang="en-US" sz="3200">
                <a:solidFill>
                  <a:schemeClr val="tx1"/>
                </a:solidFill>
                <a:latin typeface="Aptos"/>
              </a:rPr>
              <a:t>Who are your partners?</a:t>
            </a:r>
          </a:p>
          <a:p>
            <a:pPr lvl="1"/>
            <a:r>
              <a:rPr lang="en-US" sz="3200">
                <a:solidFill>
                  <a:schemeClr val="tx1"/>
                </a:solidFill>
                <a:latin typeface="Aptos"/>
              </a:rPr>
              <a:t>What funding do they bring to the table?</a:t>
            </a:r>
          </a:p>
          <a:p>
            <a:pPr lvl="1"/>
            <a:r>
              <a:rPr lang="en-US" sz="3200">
                <a:solidFill>
                  <a:schemeClr val="tx1"/>
                </a:solidFill>
                <a:latin typeface="Aptos"/>
              </a:rPr>
              <a:t>Do you need to explore new partners/resources? </a:t>
            </a:r>
          </a:p>
        </p:txBody>
      </p:sp>
      <p:sp>
        <p:nvSpPr>
          <p:cNvPr id="5" name="Slide Number Placeholder 5">
            <a:extLst>
              <a:ext uri="{FF2B5EF4-FFF2-40B4-BE49-F238E27FC236}">
                <a16:creationId xmlns:a16="http://schemas.microsoft.com/office/drawing/2014/main" id="{C2E5A182-3C17-8797-6313-9D5BB7B09853}"/>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pic>
        <p:nvPicPr>
          <p:cNvPr id="11" name="Picture 10" descr="Magnifier placed on a white background">
            <a:extLst>
              <a:ext uri="{FF2B5EF4-FFF2-40B4-BE49-F238E27FC236}">
                <a16:creationId xmlns:a16="http://schemas.microsoft.com/office/drawing/2014/main" id="{8D502FD3-075E-E39F-362E-4BB0006570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1996" y="2235932"/>
            <a:ext cx="3522968" cy="2850447"/>
          </a:xfrm>
          <a:prstGeom prst="rect">
            <a:avLst/>
          </a:prstGeom>
        </p:spPr>
      </p:pic>
    </p:spTree>
    <p:extLst>
      <p:ext uri="{BB962C8B-B14F-4D97-AF65-F5344CB8AC3E}">
        <p14:creationId xmlns:p14="http://schemas.microsoft.com/office/powerpoint/2010/main" val="33129476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9A4F0-2E58-B210-E84E-4A79866459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2CA5E0-09A6-0BB6-6C87-E2774A524ABA}"/>
              </a:ext>
            </a:extLst>
          </p:cNvPr>
          <p:cNvSpPr>
            <a:spLocks noGrp="1"/>
          </p:cNvSpPr>
          <p:nvPr>
            <p:ph type="title"/>
          </p:nvPr>
        </p:nvSpPr>
        <p:spPr>
          <a:xfrm>
            <a:off x="661504" y="475560"/>
            <a:ext cx="11023599" cy="1347649"/>
          </a:xfrm>
        </p:spPr>
        <p:txBody>
          <a:bodyPr>
            <a:normAutofit/>
          </a:bodyPr>
          <a:lstStyle/>
          <a:p>
            <a:r>
              <a:rPr lang="en-US" sz="4000">
                <a:latin typeface="Aptos"/>
              </a:rPr>
              <a:t>Element 2: Assets in Your Own Backyard </a:t>
            </a:r>
          </a:p>
        </p:txBody>
      </p:sp>
      <p:sp>
        <p:nvSpPr>
          <p:cNvPr id="3" name="Content Placeholder 2">
            <a:extLst>
              <a:ext uri="{FF2B5EF4-FFF2-40B4-BE49-F238E27FC236}">
                <a16:creationId xmlns:a16="http://schemas.microsoft.com/office/drawing/2014/main" id="{87C70AC7-01A0-AA85-EE6D-DDA695944C4A}"/>
              </a:ext>
            </a:extLst>
          </p:cNvPr>
          <p:cNvSpPr>
            <a:spLocks noGrp="1"/>
          </p:cNvSpPr>
          <p:nvPr>
            <p:ph sz="half" idx="1"/>
          </p:nvPr>
        </p:nvSpPr>
        <p:spPr>
          <a:xfrm>
            <a:off x="665672" y="1710606"/>
            <a:ext cx="10844284" cy="4351338"/>
          </a:xfrm>
        </p:spPr>
        <p:txBody>
          <a:bodyPr vert="horz" lIns="91440" tIns="45720" rIns="91440" bIns="45720" rtlCol="0" anchor="t">
            <a:normAutofit/>
          </a:bodyPr>
          <a:lstStyle/>
          <a:p>
            <a:pPr marL="0" indent="0">
              <a:buNone/>
            </a:pPr>
            <a:r>
              <a:rPr lang="en-US" sz="3600" b="1">
                <a:solidFill>
                  <a:schemeClr val="tx1"/>
                </a:solidFill>
                <a:effectLst>
                  <a:outerShdw blurRad="38100" dist="38100" dir="2700000" algn="tl">
                    <a:srgbClr val="000000">
                      <a:alpha val="43137"/>
                    </a:srgbClr>
                  </a:outerShdw>
                </a:effectLst>
                <a:latin typeface="Aptos"/>
              </a:rPr>
              <a:t>WIOA has 5 titles – we will talk about first 4:</a:t>
            </a:r>
          </a:p>
          <a:p>
            <a:pPr>
              <a:buFont typeface="Wingdings" panose="05000000000000000000" pitchFamily="2" charset="2"/>
              <a:buChar char="Ø"/>
            </a:pPr>
            <a:r>
              <a:rPr lang="en-US" sz="3200">
                <a:solidFill>
                  <a:srgbClr val="C00000"/>
                </a:solidFill>
                <a:latin typeface="Aptos"/>
              </a:rPr>
              <a:t>Title I – Part B. Adult, Dislocated Worker (DW) and Youth</a:t>
            </a:r>
          </a:p>
          <a:p>
            <a:pPr>
              <a:buFont typeface="Wingdings" panose="05000000000000000000" pitchFamily="2" charset="2"/>
              <a:buChar char="Ø"/>
            </a:pPr>
            <a:r>
              <a:rPr lang="en-US" sz="3200">
                <a:solidFill>
                  <a:schemeClr val="tx1"/>
                </a:solidFill>
                <a:latin typeface="Aptos"/>
              </a:rPr>
              <a:t>Title II - Adult Education</a:t>
            </a:r>
          </a:p>
          <a:p>
            <a:pPr>
              <a:buFont typeface="Wingdings" panose="05000000000000000000" pitchFamily="2" charset="2"/>
              <a:buChar char="Ø"/>
            </a:pPr>
            <a:r>
              <a:rPr lang="en-US" sz="3200">
                <a:solidFill>
                  <a:schemeClr val="tx1"/>
                </a:solidFill>
                <a:latin typeface="Aptos"/>
              </a:rPr>
              <a:t>Title III – Wagner-Peyser</a:t>
            </a:r>
          </a:p>
          <a:p>
            <a:pPr>
              <a:buFont typeface="Wingdings" panose="05000000000000000000" pitchFamily="2" charset="2"/>
              <a:buChar char="Ø"/>
            </a:pPr>
            <a:r>
              <a:rPr lang="en-US" sz="3200">
                <a:solidFill>
                  <a:schemeClr val="tx1"/>
                </a:solidFill>
                <a:latin typeface="Aptos"/>
              </a:rPr>
              <a:t>Title IV – Vocational Rehabilitation</a:t>
            </a:r>
            <a:endParaRPr lang="en-US">
              <a:solidFill>
                <a:schemeClr val="tx1"/>
              </a:solidFill>
              <a:latin typeface="Aptos"/>
            </a:endParaRPr>
          </a:p>
        </p:txBody>
      </p:sp>
      <p:sp>
        <p:nvSpPr>
          <p:cNvPr id="4" name="Slide Number Placeholder 5">
            <a:extLst>
              <a:ext uri="{FF2B5EF4-FFF2-40B4-BE49-F238E27FC236}">
                <a16:creationId xmlns:a16="http://schemas.microsoft.com/office/drawing/2014/main" id="{58CB7A17-C8C9-32D2-4786-EE7F6F49AA91}"/>
              </a:ext>
            </a:extLst>
          </p:cNvPr>
          <p:cNvSpPr>
            <a:spLocks noGrp="1"/>
          </p:cNvSpPr>
          <p:nvPr>
            <p:ph type="sldNum" sz="quarter" idx="12"/>
          </p:nvPr>
        </p:nvSpPr>
        <p:spPr>
          <a:xfrm>
            <a:off x="8776855" y="6502206"/>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8170871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81F4C-6718-2C14-7960-1FB08B76FF95}"/>
              </a:ext>
            </a:extLst>
          </p:cNvPr>
          <p:cNvSpPr>
            <a:spLocks noGrp="1"/>
          </p:cNvSpPr>
          <p:nvPr>
            <p:ph type="title"/>
          </p:nvPr>
        </p:nvSpPr>
        <p:spPr/>
        <p:txBody>
          <a:bodyPr>
            <a:normAutofit/>
          </a:bodyPr>
          <a:lstStyle/>
          <a:p>
            <a:r>
              <a:rPr lang="en-US" sz="4000">
                <a:latin typeface="Aptos"/>
              </a:rPr>
              <a:t>What could WIOA Title IB Support?</a:t>
            </a:r>
          </a:p>
        </p:txBody>
      </p:sp>
      <p:pic>
        <p:nvPicPr>
          <p:cNvPr id="9" name="Content Placeholder 8" descr="Related Training &amp; Instruction: Under WIOA, all classroom training is funded through individual training accounts (ITAs). Programs must be on the state's eligible training provider list to take advantage of potential funding. In addition to ITAs for individual apprentices, utilizing contracts for cohort training is also possible.&#10;&#10;On-the-job training: On-the-job training (OJT) is funded through contacts, not ITAs. OJT contracts can cover one or multiple apprentices with the reimbursement for OJT typically at 50% of the apprentices' wage rate.&#10;&#10;Supportive Services - WIOA formula funds can be utilized to provide a range of supportive services such as transportation and childcare. Also, if an ITA is used to fund the related training and instruction, the ITA can also be used to provide supportive services.">
            <a:extLst>
              <a:ext uri="{FF2B5EF4-FFF2-40B4-BE49-F238E27FC236}">
                <a16:creationId xmlns:a16="http://schemas.microsoft.com/office/drawing/2014/main" id="{70116440-0337-8066-68AD-44486374A734}"/>
              </a:ext>
            </a:extLst>
          </p:cNvPr>
          <p:cNvPicPr>
            <a:picLocks noGrp="1" noChangeAspect="1"/>
          </p:cNvPicPr>
          <p:nvPr>
            <p:ph sz="half" idx="1"/>
          </p:nvPr>
        </p:nvPicPr>
        <p:blipFill rotWithShape="1">
          <a:blip r:embed="rId2"/>
          <a:srcRect t="27460"/>
          <a:stretch/>
        </p:blipFill>
        <p:spPr>
          <a:xfrm>
            <a:off x="838200" y="1528550"/>
            <a:ext cx="10515600" cy="4394578"/>
          </a:xfrm>
          <a:prstGeom prst="rect">
            <a:avLst/>
          </a:prstGeom>
          <a:ln>
            <a:noFill/>
          </a:ln>
          <a:effectLst>
            <a:outerShdw blurRad="292100" dist="139700" dir="2700000" algn="tl" rotWithShape="0">
              <a:srgbClr val="333333">
                <a:alpha val="65000"/>
              </a:srgbClr>
            </a:outerShdw>
          </a:effectLst>
        </p:spPr>
      </p:pic>
      <p:sp>
        <p:nvSpPr>
          <p:cNvPr id="4" name="Slide Number Placeholder 5">
            <a:extLst>
              <a:ext uri="{FF2B5EF4-FFF2-40B4-BE49-F238E27FC236}">
                <a16:creationId xmlns:a16="http://schemas.microsoft.com/office/drawing/2014/main" id="{EF4EC2B9-E1DA-7CA3-48D6-7A8F9865BAD8}"/>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2782376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9AEEBB-4948-A36F-3CF5-A3C4F227E961}"/>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78FFE04-D8EE-4B50-10ED-68BF3B5A072A}"/>
              </a:ext>
            </a:extLst>
          </p:cNvPr>
          <p:cNvSpPr>
            <a:spLocks noGrp="1"/>
          </p:cNvSpPr>
          <p:nvPr>
            <p:ph type="title"/>
          </p:nvPr>
        </p:nvSpPr>
        <p:spPr/>
        <p:txBody>
          <a:bodyPr/>
          <a:lstStyle/>
          <a:p>
            <a:r>
              <a:rPr lang="en-US" dirty="0">
                <a:latin typeface="Aptos"/>
              </a:rPr>
              <a:t>Center of Excellence Overview</a:t>
            </a:r>
          </a:p>
        </p:txBody>
      </p:sp>
      <p:sp>
        <p:nvSpPr>
          <p:cNvPr id="3" name="Content Placeholder 2">
            <a:extLst>
              <a:ext uri="{FF2B5EF4-FFF2-40B4-BE49-F238E27FC236}">
                <a16:creationId xmlns:a16="http://schemas.microsoft.com/office/drawing/2014/main" id="{2843FABF-0197-E13F-DF65-8F4DD4B5066A}"/>
              </a:ext>
            </a:extLst>
          </p:cNvPr>
          <p:cNvSpPr>
            <a:spLocks noGrp="1"/>
          </p:cNvSpPr>
          <p:nvPr>
            <p:ph sz="half" idx="1"/>
          </p:nvPr>
        </p:nvSpPr>
        <p:spPr>
          <a:xfrm>
            <a:off x="838200" y="1825624"/>
            <a:ext cx="7414260" cy="4456891"/>
          </a:xfrm>
        </p:spPr>
        <p:txBody>
          <a:bodyPr vert="horz" lIns="91440" tIns="45720" rIns="91440" bIns="45720" rtlCol="0" anchor="t">
            <a:normAutofit fontScale="62500" lnSpcReduction="20000"/>
          </a:bodyPr>
          <a:lstStyle/>
          <a:p>
            <a:pPr>
              <a:lnSpc>
                <a:spcPct val="110000"/>
              </a:lnSpc>
            </a:pPr>
            <a:r>
              <a:rPr lang="en-US" sz="4000">
                <a:solidFill>
                  <a:schemeClr val="tx1"/>
                </a:solidFill>
                <a:latin typeface="Aptos"/>
                <a:ea typeface="+mn-lt"/>
                <a:cs typeface="Segoe UI"/>
              </a:rPr>
              <a:t>U.S. DOL initiative to increase systems alignment across apprenticeship, education, and workforce</a:t>
            </a:r>
          </a:p>
          <a:p>
            <a:pPr>
              <a:lnSpc>
                <a:spcPct val="110000"/>
              </a:lnSpc>
            </a:pPr>
            <a:r>
              <a:rPr lang="en-US" sz="4000">
                <a:solidFill>
                  <a:schemeClr val="tx1"/>
                </a:solidFill>
                <a:latin typeface="Aptos"/>
                <a:ea typeface="+mn-lt"/>
                <a:cs typeface="Segoe UI"/>
              </a:rPr>
              <a:t>Led by Safal Partners</a:t>
            </a:r>
            <a:r>
              <a:rPr lang="en-US" sz="2400">
                <a:solidFill>
                  <a:schemeClr val="tx1"/>
                </a:solidFill>
                <a:latin typeface="Aptos"/>
              </a:rPr>
              <a:t>; </a:t>
            </a:r>
            <a:r>
              <a:rPr lang="en-US" sz="3600">
                <a:solidFill>
                  <a:schemeClr val="tx1"/>
                </a:solidFill>
                <a:latin typeface="Aptos"/>
                <a:ea typeface="+mn-lt"/>
                <a:cs typeface="Segoe UI"/>
              </a:rPr>
              <a:t>5 national partners</a:t>
            </a:r>
            <a:endParaRPr lang="en-US">
              <a:solidFill>
                <a:schemeClr val="tx1"/>
              </a:solidFill>
              <a:latin typeface="Aptos"/>
              <a:ea typeface="+mn-lt"/>
              <a:cs typeface="Segoe UI"/>
            </a:endParaRPr>
          </a:p>
          <a:p>
            <a:pPr>
              <a:lnSpc>
                <a:spcPct val="110000"/>
              </a:lnSpc>
            </a:pPr>
            <a:r>
              <a:rPr lang="en-US" sz="4000">
                <a:solidFill>
                  <a:schemeClr val="tx1"/>
                </a:solidFill>
                <a:latin typeface="Aptos"/>
                <a:ea typeface="+mn-lt"/>
                <a:cs typeface="Segoe UI"/>
              </a:rPr>
              <a:t>We provide </a:t>
            </a:r>
            <a:r>
              <a:rPr lang="en-US" sz="4000" u="sng">
                <a:solidFill>
                  <a:schemeClr val="tx1"/>
                </a:solidFill>
                <a:latin typeface="Aptos"/>
                <a:ea typeface="+mn-lt"/>
                <a:cs typeface="Segoe UI"/>
              </a:rPr>
              <a:t>no-cost</a:t>
            </a:r>
            <a:r>
              <a:rPr lang="en-US" sz="4000">
                <a:solidFill>
                  <a:schemeClr val="tx1"/>
                </a:solidFill>
                <a:latin typeface="Aptos"/>
                <a:ea typeface="+mn-lt"/>
                <a:cs typeface="Segoe UI"/>
              </a:rPr>
              <a:t> TA including:</a:t>
            </a:r>
          </a:p>
          <a:p>
            <a:pPr lvl="1">
              <a:lnSpc>
                <a:spcPct val="110000"/>
              </a:lnSpc>
            </a:pPr>
            <a:r>
              <a:rPr lang="en-US" sz="3600">
                <a:solidFill>
                  <a:schemeClr val="tx1"/>
                </a:solidFill>
                <a:latin typeface="Aptos"/>
                <a:ea typeface="+mn-lt"/>
                <a:cs typeface="Segoe UI"/>
              </a:rPr>
              <a:t>Monthly webinars</a:t>
            </a:r>
          </a:p>
          <a:p>
            <a:pPr lvl="1">
              <a:lnSpc>
                <a:spcPct val="110000"/>
              </a:lnSpc>
            </a:pPr>
            <a:r>
              <a:rPr lang="en-US" sz="3600">
                <a:solidFill>
                  <a:schemeClr val="tx1"/>
                </a:solidFill>
                <a:latin typeface="Aptos"/>
                <a:ea typeface="+mn-lt"/>
                <a:cs typeface="Segoe UI"/>
              </a:rPr>
              <a:t>Quarterly virtual office hours</a:t>
            </a:r>
          </a:p>
          <a:p>
            <a:pPr lvl="1">
              <a:lnSpc>
                <a:spcPct val="110000"/>
              </a:lnSpc>
            </a:pPr>
            <a:r>
              <a:rPr lang="en-US" sz="3600">
                <a:solidFill>
                  <a:schemeClr val="tx1"/>
                </a:solidFill>
                <a:latin typeface="Aptos"/>
                <a:ea typeface="+mn-lt"/>
                <a:cs typeface="Segoe UI"/>
              </a:rPr>
              <a:t>Individual TA/coaching sessions</a:t>
            </a:r>
            <a:endParaRPr lang="en-US">
              <a:solidFill>
                <a:schemeClr val="tx1"/>
              </a:solidFill>
              <a:latin typeface="Aptos"/>
              <a:ea typeface="+mn-lt"/>
              <a:cs typeface="Segoe UI"/>
            </a:endParaRPr>
          </a:p>
          <a:p>
            <a:pPr lvl="1">
              <a:lnSpc>
                <a:spcPct val="110000"/>
              </a:lnSpc>
            </a:pPr>
            <a:r>
              <a:rPr lang="en-US" sz="3600">
                <a:solidFill>
                  <a:schemeClr val="tx1"/>
                </a:solidFill>
                <a:latin typeface="Aptos"/>
                <a:ea typeface="+mn-lt"/>
                <a:cs typeface="Segoe UI"/>
              </a:rPr>
              <a:t>Online resources (desk aids, guides, frameworks, etc.)</a:t>
            </a:r>
            <a:br>
              <a:rPr lang="en-US" sz="3600">
                <a:latin typeface="Aptos"/>
                <a:ea typeface="+mn-lt"/>
                <a:cs typeface="Segoe UI" panose="020B0502040204020203" pitchFamily="34" charset="0"/>
              </a:rPr>
            </a:br>
            <a:endParaRPr lang="en-US">
              <a:latin typeface="Aptos"/>
            </a:endParaRPr>
          </a:p>
        </p:txBody>
      </p:sp>
      <p:pic>
        <p:nvPicPr>
          <p:cNvPr id="11" name="Picture 10">
            <a:extLst>
              <a:ext uri="{FF2B5EF4-FFF2-40B4-BE49-F238E27FC236}">
                <a16:creationId xmlns:a16="http://schemas.microsoft.com/office/drawing/2014/main" id="{2B285767-F5CB-EDDE-E538-EB4CB37E4D8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4532" y="5942148"/>
            <a:ext cx="820009" cy="820009"/>
          </a:xfrm>
          <a:prstGeom prst="rect">
            <a:avLst/>
          </a:prstGeom>
        </p:spPr>
      </p:pic>
      <p:sp>
        <p:nvSpPr>
          <p:cNvPr id="4" name="Content Placeholder 3">
            <a:extLst>
              <a:ext uri="{FF2B5EF4-FFF2-40B4-BE49-F238E27FC236}">
                <a16:creationId xmlns:a16="http://schemas.microsoft.com/office/drawing/2014/main" id="{F276E798-44A3-4CAF-9EBC-1649EF5E6786}"/>
              </a:ext>
            </a:extLst>
          </p:cNvPr>
          <p:cNvSpPr>
            <a:spLocks noGrp="1"/>
          </p:cNvSpPr>
          <p:nvPr>
            <p:ph sz="half" idx="2"/>
          </p:nvPr>
        </p:nvSpPr>
        <p:spPr>
          <a:xfrm>
            <a:off x="5339068" y="5961549"/>
            <a:ext cx="3917022" cy="315912"/>
          </a:xfrm>
        </p:spPr>
        <p:txBody>
          <a:bodyPr vert="horz" lIns="91440" tIns="45720" rIns="91440" bIns="45720" rtlCol="0" anchor="t">
            <a:normAutofit fontScale="62500" lnSpcReduction="20000"/>
          </a:bodyPr>
          <a:lstStyle/>
          <a:p>
            <a:pPr marL="0" indent="0">
              <a:buNone/>
            </a:pPr>
            <a:r>
              <a:rPr lang="en-US" sz="2800">
                <a:solidFill>
                  <a:srgbClr val="0563C1"/>
                </a:solidFill>
                <a:latin typeface="Montserrat Medium"/>
                <a:hlinkClick r:id="rId4">
                  <a:extLst>
                    <a:ext uri="{A12FA001-AC4F-418D-AE19-62706E023703}">
                      <ahyp:hlinkClr xmlns:ahyp="http://schemas.microsoft.com/office/drawing/2018/hyperlinkcolor" val="tx"/>
                    </a:ext>
                  </a:extLst>
                </a:hlinkClick>
              </a:rPr>
              <a:t>Visit our </a:t>
            </a:r>
            <a:r>
              <a:rPr lang="en-US" sz="2800">
                <a:solidFill>
                  <a:srgbClr val="0563C1"/>
                </a:solidFill>
                <a:latin typeface="Aptos"/>
                <a:hlinkClick r:id="rId4">
                  <a:extLst>
                    <a:ext uri="{A12FA001-AC4F-418D-AE19-62706E023703}">
                      <ahyp:hlinkClr xmlns:ahyp="http://schemas.microsoft.com/office/drawing/2018/hyperlinkcolor" val="tx"/>
                    </a:ext>
                  </a:extLst>
                </a:hlinkClick>
              </a:rPr>
              <a:t>website</a:t>
            </a:r>
            <a:r>
              <a:rPr lang="en-US" sz="2800">
                <a:solidFill>
                  <a:srgbClr val="0563C1"/>
                </a:solidFill>
                <a:latin typeface="Montserrat Medium"/>
                <a:hlinkClick r:id="rId4">
                  <a:extLst>
                    <a:ext uri="{A12FA001-AC4F-418D-AE19-62706E023703}">
                      <ahyp:hlinkClr xmlns:ahyp="http://schemas.microsoft.com/office/drawing/2018/hyperlinkcolor" val="tx"/>
                    </a:ext>
                  </a:extLst>
                </a:hlinkClick>
              </a:rPr>
              <a:t>, request T</a:t>
            </a:r>
            <a:r>
              <a:rPr lang="en-US" sz="2800">
                <a:solidFill>
                  <a:schemeClr val="accent1"/>
                </a:solidFill>
                <a:latin typeface="Montserrat Medium"/>
                <a:hlinkClick r:id="rId4">
                  <a:extLst>
                    <a:ext uri="{A12FA001-AC4F-418D-AE19-62706E023703}">
                      <ahyp:hlinkClr xmlns:ahyp="http://schemas.microsoft.com/office/drawing/2018/hyperlinkcolor" val="tx"/>
                    </a:ext>
                  </a:extLst>
                </a:hlinkClick>
              </a:rPr>
              <a:t>A</a:t>
            </a:r>
            <a:endParaRPr lang="en-US" sz="2800">
              <a:solidFill>
                <a:schemeClr val="accent1"/>
              </a:solidFill>
              <a:latin typeface="Montserrat Medium"/>
            </a:endParaRPr>
          </a:p>
          <a:p>
            <a:pPr marL="0" indent="0">
              <a:buNone/>
            </a:pPr>
            <a:endParaRPr lang="en-US"/>
          </a:p>
        </p:txBody>
      </p:sp>
      <p:pic>
        <p:nvPicPr>
          <p:cNvPr id="5" name="Picture 3" descr="U.S. Department of Labor logo">
            <a:extLst>
              <a:ext uri="{FF2B5EF4-FFF2-40B4-BE49-F238E27FC236}">
                <a16:creationId xmlns:a16="http://schemas.microsoft.com/office/drawing/2014/main" id="{D09C23DC-03A7-FDB9-310E-96D69B71B9BE}"/>
              </a:ext>
            </a:extLst>
          </p:cNvPr>
          <p:cNvPicPr>
            <a:picLocks noChangeAspect="1"/>
          </p:cNvPicPr>
          <p:nvPr/>
        </p:nvPicPr>
        <p:blipFill>
          <a:blip r:embed="rId5"/>
          <a:stretch>
            <a:fillRect/>
          </a:stretch>
        </p:blipFill>
        <p:spPr>
          <a:xfrm>
            <a:off x="10007346" y="575484"/>
            <a:ext cx="1563476" cy="1566053"/>
          </a:xfrm>
          <a:prstGeom prst="rect">
            <a:avLst/>
          </a:prstGeom>
        </p:spPr>
      </p:pic>
      <p:pic>
        <p:nvPicPr>
          <p:cNvPr id="8" name="Picture 7" descr="NAWDP, COABE, NDI, WIA, and FASTPORT logos">
            <a:extLst>
              <a:ext uri="{FF2B5EF4-FFF2-40B4-BE49-F238E27FC236}">
                <a16:creationId xmlns:a16="http://schemas.microsoft.com/office/drawing/2014/main" id="{5BE37307-D472-5BF7-AC8B-4DFE01164EC8}"/>
              </a:ext>
            </a:extLst>
          </p:cNvPr>
          <p:cNvPicPr>
            <a:picLocks noChangeAspect="1"/>
          </p:cNvPicPr>
          <p:nvPr/>
        </p:nvPicPr>
        <p:blipFill>
          <a:blip r:embed="rId6"/>
          <a:stretch>
            <a:fillRect/>
          </a:stretch>
        </p:blipFill>
        <p:spPr>
          <a:xfrm>
            <a:off x="8252460" y="2276473"/>
            <a:ext cx="3099645" cy="2227979"/>
          </a:xfrm>
          <a:prstGeom prst="rect">
            <a:avLst/>
          </a:prstGeom>
        </p:spPr>
      </p:pic>
      <p:pic>
        <p:nvPicPr>
          <p:cNvPr id="1026" name="Picture 2" descr="QR code for Center of Excellence Website">
            <a:extLst>
              <a:ext uri="{FF2B5EF4-FFF2-40B4-BE49-F238E27FC236}">
                <a16:creationId xmlns:a16="http://schemas.microsoft.com/office/drawing/2014/main" id="{5D133F86-14F2-6F17-B48B-90D3CFEEAB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9406" y="4587859"/>
            <a:ext cx="1739116" cy="168858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A0592B7C-6528-3B97-73FC-C2C3E714A9BE}"/>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pic>
        <p:nvPicPr>
          <p:cNvPr id="7" name="Picture 6">
            <a:extLst>
              <a:ext uri="{FF2B5EF4-FFF2-40B4-BE49-F238E27FC236}">
                <a16:creationId xmlns:a16="http://schemas.microsoft.com/office/drawing/2014/main" id="{83541C3B-E74C-4634-F54A-3AB62AF3784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32015899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AD644-CD50-20B5-4D34-8F3B9998651E}"/>
              </a:ext>
            </a:extLst>
          </p:cNvPr>
          <p:cNvSpPr>
            <a:spLocks noGrp="1"/>
          </p:cNvSpPr>
          <p:nvPr>
            <p:ph type="title"/>
          </p:nvPr>
        </p:nvSpPr>
        <p:spPr>
          <a:xfrm>
            <a:off x="533400" y="451275"/>
            <a:ext cx="10515600" cy="1325563"/>
          </a:xfrm>
        </p:spPr>
        <p:txBody>
          <a:bodyPr/>
          <a:lstStyle/>
          <a:p>
            <a:r>
              <a:rPr lang="en-US">
                <a:latin typeface="Montserrat"/>
              </a:rPr>
              <a:t> </a:t>
            </a:r>
            <a:r>
              <a:rPr lang="en-US">
                <a:latin typeface="Aptos"/>
              </a:rPr>
              <a:t>Think Strategically</a:t>
            </a:r>
          </a:p>
        </p:txBody>
      </p:sp>
      <p:sp>
        <p:nvSpPr>
          <p:cNvPr id="3" name="Content Placeholder 2">
            <a:extLst>
              <a:ext uri="{FF2B5EF4-FFF2-40B4-BE49-F238E27FC236}">
                <a16:creationId xmlns:a16="http://schemas.microsoft.com/office/drawing/2014/main" id="{2E9AEEA0-EE75-3D99-11FF-BA910335704E}"/>
              </a:ext>
            </a:extLst>
          </p:cNvPr>
          <p:cNvSpPr>
            <a:spLocks noGrp="1"/>
          </p:cNvSpPr>
          <p:nvPr>
            <p:ph sz="half" idx="1"/>
          </p:nvPr>
        </p:nvSpPr>
        <p:spPr>
          <a:xfrm>
            <a:off x="534624" y="2222477"/>
            <a:ext cx="8319448" cy="4351338"/>
          </a:xfrm>
        </p:spPr>
        <p:txBody>
          <a:bodyPr vert="horz" lIns="91440" tIns="45720" rIns="91440" bIns="45720" rtlCol="0" anchor="t">
            <a:normAutofit/>
          </a:bodyPr>
          <a:lstStyle/>
          <a:p>
            <a:pPr marL="0" indent="0">
              <a:buNone/>
            </a:pPr>
            <a:r>
              <a:rPr lang="en-US" b="1" dirty="0">
                <a:solidFill>
                  <a:schemeClr val="tx1"/>
                </a:solidFill>
                <a:latin typeface="Aptos"/>
              </a:rPr>
              <a:t>How are you using your WIOA Adult, Dislocated Worker and Youth funds right now?</a:t>
            </a:r>
          </a:p>
          <a:p>
            <a:pPr lvl="1">
              <a:buFont typeface="Wingdings" panose="05000000000000000000" pitchFamily="2" charset="2"/>
              <a:buChar char="ü"/>
            </a:pPr>
            <a:r>
              <a:rPr lang="en-US" sz="2800" dirty="0">
                <a:solidFill>
                  <a:schemeClr val="tx1"/>
                </a:solidFill>
                <a:latin typeface="Aptos"/>
              </a:rPr>
              <a:t>What are the priority service strategies and why?</a:t>
            </a:r>
          </a:p>
          <a:p>
            <a:pPr lvl="1">
              <a:buFont typeface="Wingdings" panose="05000000000000000000" pitchFamily="2" charset="2"/>
              <a:buChar char="ü"/>
            </a:pPr>
            <a:r>
              <a:rPr lang="en-US" sz="2800" dirty="0">
                <a:solidFill>
                  <a:schemeClr val="tx1"/>
                </a:solidFill>
                <a:latin typeface="Aptos"/>
              </a:rPr>
              <a:t>Are these strategies getting you the outcomes that RA would?</a:t>
            </a:r>
          </a:p>
          <a:p>
            <a:pPr lvl="1">
              <a:buFont typeface="Wingdings" panose="05000000000000000000" pitchFamily="2" charset="2"/>
              <a:buChar char="ü"/>
            </a:pPr>
            <a:r>
              <a:rPr lang="en-US" sz="2800" dirty="0">
                <a:solidFill>
                  <a:schemeClr val="tx1"/>
                </a:solidFill>
                <a:latin typeface="Aptos"/>
              </a:rPr>
              <a:t>How much funding is budgeted for training?</a:t>
            </a:r>
          </a:p>
        </p:txBody>
      </p:sp>
      <p:sp>
        <p:nvSpPr>
          <p:cNvPr id="4" name="Slide Number Placeholder 5">
            <a:extLst>
              <a:ext uri="{FF2B5EF4-FFF2-40B4-BE49-F238E27FC236}">
                <a16:creationId xmlns:a16="http://schemas.microsoft.com/office/drawing/2014/main" id="{5125D0D3-3E12-DE2E-9A53-857A9E1AFAD5}"/>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pic>
        <p:nvPicPr>
          <p:cNvPr id="8" name="Picture 7">
            <a:extLst>
              <a:ext uri="{FF2B5EF4-FFF2-40B4-BE49-F238E27FC236}">
                <a16:creationId xmlns:a16="http://schemas.microsoft.com/office/drawing/2014/main" id="{1799DAED-D805-4E8E-93D9-CC36833E0A3A}"/>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165198" y="2309458"/>
            <a:ext cx="2400138" cy="2400138"/>
          </a:xfrm>
          <a:prstGeom prst="rect">
            <a:avLst/>
          </a:prstGeom>
        </p:spPr>
      </p:pic>
      <p:sp>
        <p:nvSpPr>
          <p:cNvPr id="9" name="TextBox 8">
            <a:extLst>
              <a:ext uri="{FF2B5EF4-FFF2-40B4-BE49-F238E27FC236}">
                <a16:creationId xmlns:a16="http://schemas.microsoft.com/office/drawing/2014/main" id="{3FE7EB5E-36D9-83EA-BEF1-332A5A18277E}"/>
              </a:ext>
            </a:extLst>
          </p:cNvPr>
          <p:cNvSpPr txBox="1"/>
          <p:nvPr/>
        </p:nvSpPr>
        <p:spPr>
          <a:xfrm>
            <a:off x="7656394" y="7008212"/>
            <a:ext cx="18686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s://www.pngall.com/strategy-png/"/>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4" tooltip="https://creativecommons.org/licenses/by-nc/3.0/"/>
              </a:rPr>
              <a:t>CC BY-NC</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6477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F1798-AFA5-CFD6-1159-125980C943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AB255F-DDB0-8CB8-A858-BCBBFD123D31}"/>
              </a:ext>
            </a:extLst>
          </p:cNvPr>
          <p:cNvSpPr>
            <a:spLocks noGrp="1"/>
          </p:cNvSpPr>
          <p:nvPr>
            <p:ph type="title"/>
          </p:nvPr>
        </p:nvSpPr>
        <p:spPr>
          <a:xfrm>
            <a:off x="632585" y="360902"/>
            <a:ext cx="11255513" cy="1347649"/>
          </a:xfrm>
        </p:spPr>
        <p:txBody>
          <a:bodyPr/>
          <a:lstStyle/>
          <a:p>
            <a:r>
              <a:rPr lang="en-US">
                <a:latin typeface="Aptos"/>
              </a:rPr>
              <a:t>Element 2: Start in Your Own Backyard </a:t>
            </a:r>
            <a:endParaRPr lang="en-US">
              <a:solidFill>
                <a:srgbClr val="002060"/>
              </a:solidFill>
              <a:latin typeface="Aptos"/>
            </a:endParaRPr>
          </a:p>
        </p:txBody>
      </p:sp>
      <p:sp>
        <p:nvSpPr>
          <p:cNvPr id="3" name="Content Placeholder 2">
            <a:extLst>
              <a:ext uri="{FF2B5EF4-FFF2-40B4-BE49-F238E27FC236}">
                <a16:creationId xmlns:a16="http://schemas.microsoft.com/office/drawing/2014/main" id="{73CB8252-D113-3302-7E05-F56176E56AAB}"/>
              </a:ext>
            </a:extLst>
          </p:cNvPr>
          <p:cNvSpPr>
            <a:spLocks noGrp="1"/>
          </p:cNvSpPr>
          <p:nvPr>
            <p:ph sz="half" idx="1"/>
          </p:nvPr>
        </p:nvSpPr>
        <p:spPr>
          <a:xfrm>
            <a:off x="838200" y="1825625"/>
            <a:ext cx="10844284" cy="4351338"/>
          </a:xfrm>
        </p:spPr>
        <p:txBody>
          <a:bodyPr vert="horz" lIns="91440" tIns="45720" rIns="91440" bIns="45720" rtlCol="0" anchor="t">
            <a:normAutofit/>
          </a:bodyPr>
          <a:lstStyle/>
          <a:p>
            <a:pPr marL="0" indent="0">
              <a:buNone/>
            </a:pPr>
            <a:r>
              <a:rPr lang="en-US" sz="3600" b="1" dirty="0">
                <a:effectLst>
                  <a:outerShdw blurRad="38100" dist="38100" dir="2700000" algn="tl">
                    <a:srgbClr val="000000">
                      <a:alpha val="43137"/>
                    </a:srgbClr>
                  </a:outerShdw>
                </a:effectLst>
                <a:latin typeface="Aptos"/>
              </a:rPr>
              <a:t>WIOA has 5 titles – we will talk about first 4:</a:t>
            </a:r>
          </a:p>
          <a:p>
            <a:pPr>
              <a:buFont typeface="Wingdings" panose="05000000000000000000" pitchFamily="2" charset="2"/>
              <a:buChar char="Ø"/>
            </a:pPr>
            <a:r>
              <a:rPr lang="en-US" sz="3200" dirty="0">
                <a:solidFill>
                  <a:schemeClr val="tx1"/>
                </a:solidFill>
                <a:latin typeface="Aptos"/>
              </a:rPr>
              <a:t>Title I – Part B. Adult, Dislocated Worker (DW) and Youth</a:t>
            </a:r>
          </a:p>
          <a:p>
            <a:pPr>
              <a:buFont typeface="Wingdings" panose="05000000000000000000" pitchFamily="2" charset="2"/>
              <a:buChar char="Ø"/>
            </a:pPr>
            <a:r>
              <a:rPr lang="en-US" sz="3200" dirty="0">
                <a:solidFill>
                  <a:srgbClr val="C00000"/>
                </a:solidFill>
                <a:latin typeface="Aptos"/>
              </a:rPr>
              <a:t>Title II - Adult Education</a:t>
            </a:r>
          </a:p>
          <a:p>
            <a:pPr>
              <a:buFont typeface="Wingdings" panose="05000000000000000000" pitchFamily="2" charset="2"/>
              <a:buChar char="Ø"/>
            </a:pPr>
            <a:r>
              <a:rPr lang="en-US" sz="3200" dirty="0">
                <a:solidFill>
                  <a:schemeClr val="tx1"/>
                </a:solidFill>
                <a:latin typeface="Aptos"/>
              </a:rPr>
              <a:t>Title III – Wagner-Peyser</a:t>
            </a:r>
          </a:p>
          <a:p>
            <a:pPr>
              <a:buFont typeface="Wingdings" panose="05000000000000000000" pitchFamily="2" charset="2"/>
              <a:buChar char="Ø"/>
            </a:pPr>
            <a:r>
              <a:rPr lang="en-US" sz="3200" dirty="0">
                <a:solidFill>
                  <a:schemeClr val="tx1"/>
                </a:solidFill>
                <a:latin typeface="Aptos"/>
              </a:rPr>
              <a:t>Title IV – Vocational Rehabilitation</a:t>
            </a:r>
          </a:p>
        </p:txBody>
      </p:sp>
      <p:sp>
        <p:nvSpPr>
          <p:cNvPr id="5" name="Slide Number Placeholder 5">
            <a:extLst>
              <a:ext uri="{FF2B5EF4-FFF2-40B4-BE49-F238E27FC236}">
                <a16:creationId xmlns:a16="http://schemas.microsoft.com/office/drawing/2014/main" id="{1F57D2BC-18F6-57B4-60BE-C9AAB6BF1C63}"/>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12566029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2CE80-13DA-5941-F1A8-0D1688BBC7A8}"/>
              </a:ext>
            </a:extLst>
          </p:cNvPr>
          <p:cNvSpPr>
            <a:spLocks noGrp="1"/>
          </p:cNvSpPr>
          <p:nvPr>
            <p:ph type="title"/>
          </p:nvPr>
        </p:nvSpPr>
        <p:spPr/>
        <p:txBody>
          <a:bodyPr/>
          <a:lstStyle/>
          <a:p>
            <a:r>
              <a:rPr lang="en-US"/>
              <a:t>What Could WIOA Title II Support?</a:t>
            </a:r>
          </a:p>
        </p:txBody>
      </p:sp>
      <p:sp>
        <p:nvSpPr>
          <p:cNvPr id="7" name="Text Placeholder 6">
            <a:extLst>
              <a:ext uri="{FF2B5EF4-FFF2-40B4-BE49-F238E27FC236}">
                <a16:creationId xmlns:a16="http://schemas.microsoft.com/office/drawing/2014/main" id="{DFA9A170-8CF3-0784-57FA-D4BCF1ED9278}"/>
              </a:ext>
            </a:extLst>
          </p:cNvPr>
          <p:cNvSpPr>
            <a:spLocks noGrp="1"/>
          </p:cNvSpPr>
          <p:nvPr>
            <p:ph type="body" sz="quarter" idx="17"/>
          </p:nvPr>
        </p:nvSpPr>
        <p:spPr>
          <a:xfrm>
            <a:off x="1401621" y="2178045"/>
            <a:ext cx="3610117" cy="563563"/>
          </a:xfrm>
        </p:spPr>
        <p:txBody>
          <a:bodyPr vert="horz" lIns="91440" tIns="45720" rIns="91440" bIns="45720" rtlCol="0" anchor="t">
            <a:normAutofit/>
          </a:bodyPr>
          <a:lstStyle/>
          <a:p>
            <a:r>
              <a:rPr lang="en-US" sz="2400">
                <a:solidFill>
                  <a:srgbClr val="000000"/>
                </a:solidFill>
                <a:latin typeface="Aptos"/>
              </a:rPr>
              <a:t>Job Readiness</a:t>
            </a:r>
          </a:p>
        </p:txBody>
      </p:sp>
      <p:sp>
        <p:nvSpPr>
          <p:cNvPr id="8" name="Text Placeholder 7">
            <a:extLst>
              <a:ext uri="{FF2B5EF4-FFF2-40B4-BE49-F238E27FC236}">
                <a16:creationId xmlns:a16="http://schemas.microsoft.com/office/drawing/2014/main" id="{98E19D50-1C91-BA4F-CBBD-E475D315A2D0}"/>
              </a:ext>
            </a:extLst>
          </p:cNvPr>
          <p:cNvSpPr>
            <a:spLocks noGrp="1"/>
          </p:cNvSpPr>
          <p:nvPr>
            <p:ph type="body" sz="quarter" idx="18"/>
          </p:nvPr>
        </p:nvSpPr>
        <p:spPr>
          <a:xfrm>
            <a:off x="2148787" y="2999348"/>
            <a:ext cx="7490393" cy="861803"/>
          </a:xfrm>
        </p:spPr>
        <p:txBody>
          <a:bodyPr vert="horz" lIns="91440" tIns="45720" rIns="91440" bIns="45720" rtlCol="0" anchor="t">
            <a:noAutofit/>
          </a:bodyPr>
          <a:lstStyle/>
          <a:p>
            <a:pPr algn="l"/>
            <a:r>
              <a:rPr lang="en-US" sz="2400">
                <a:solidFill>
                  <a:schemeClr val="tx1"/>
                </a:solidFill>
                <a:latin typeface="Aptos"/>
              </a:rPr>
              <a:t>Instruction and education to attain a high school diploma or equivalent if needed for RA program participation</a:t>
            </a:r>
          </a:p>
        </p:txBody>
      </p:sp>
      <p:sp>
        <p:nvSpPr>
          <p:cNvPr id="9" name="Text Placeholder 8">
            <a:extLst>
              <a:ext uri="{FF2B5EF4-FFF2-40B4-BE49-F238E27FC236}">
                <a16:creationId xmlns:a16="http://schemas.microsoft.com/office/drawing/2014/main" id="{181BF919-EEE8-5C69-9E4C-326BBF0BA151}"/>
              </a:ext>
            </a:extLst>
          </p:cNvPr>
          <p:cNvSpPr>
            <a:spLocks noGrp="1"/>
          </p:cNvSpPr>
          <p:nvPr>
            <p:ph type="body" sz="quarter" idx="19"/>
          </p:nvPr>
        </p:nvSpPr>
        <p:spPr>
          <a:xfrm>
            <a:off x="2150124" y="4206934"/>
            <a:ext cx="9360408" cy="1450301"/>
          </a:xfrm>
        </p:spPr>
        <p:txBody>
          <a:bodyPr vert="horz" lIns="91440" tIns="45720" rIns="91440" bIns="45720" rtlCol="0" anchor="t">
            <a:noAutofit/>
          </a:bodyPr>
          <a:lstStyle/>
          <a:p>
            <a:pPr algn="l"/>
            <a:r>
              <a:rPr lang="en-US" sz="2400">
                <a:solidFill>
                  <a:schemeClr val="tx1"/>
                </a:solidFill>
                <a:latin typeface="Aptos"/>
              </a:rPr>
              <a:t>Activities or services designed to help the individual acquire critical thinking skills, digital literacy skills, and self-management skills such as working with others, showing up on time, etc. – all needed for RA program participation</a:t>
            </a:r>
          </a:p>
        </p:txBody>
      </p:sp>
      <p:sp>
        <p:nvSpPr>
          <p:cNvPr id="18" name="Oval 17">
            <a:extLst>
              <a:ext uri="{FF2B5EF4-FFF2-40B4-BE49-F238E27FC236}">
                <a16:creationId xmlns:a16="http://schemas.microsoft.com/office/drawing/2014/main" id="{2B854F85-0E42-C445-BDDB-5CE89058943F}"/>
              </a:ext>
              <a:ext uri="{C183D7F6-B498-43B3-948B-1728B52AA6E4}">
                <adec:decorative xmlns:adec="http://schemas.microsoft.com/office/drawing/2017/decorative" val="1"/>
              </a:ext>
            </a:extLst>
          </p:cNvPr>
          <p:cNvSpPr/>
          <p:nvPr/>
        </p:nvSpPr>
        <p:spPr>
          <a:xfrm>
            <a:off x="899554" y="4330048"/>
            <a:ext cx="1049857" cy="1002625"/>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a:extLst>
              <a:ext uri="{FF2B5EF4-FFF2-40B4-BE49-F238E27FC236}">
                <a16:creationId xmlns:a16="http://schemas.microsoft.com/office/drawing/2014/main" id="{9CF92AB4-7974-C537-2653-28CFC983571D}"/>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7282" y="4401459"/>
            <a:ext cx="914400" cy="914400"/>
          </a:xfrm>
          <a:prstGeom prst="rect">
            <a:avLst/>
          </a:prstGeom>
        </p:spPr>
      </p:pic>
      <p:sp>
        <p:nvSpPr>
          <p:cNvPr id="15" name="Oval 14">
            <a:extLst>
              <a:ext uri="{FF2B5EF4-FFF2-40B4-BE49-F238E27FC236}">
                <a16:creationId xmlns:a16="http://schemas.microsoft.com/office/drawing/2014/main" id="{49BD7D4D-4FE4-D129-92D9-BAE6C3B7E010}"/>
              </a:ext>
              <a:ext uri="{C183D7F6-B498-43B3-948B-1728B52AA6E4}">
                <adec:decorative xmlns:adec="http://schemas.microsoft.com/office/drawing/2017/decorative" val="1"/>
              </a:ext>
            </a:extLst>
          </p:cNvPr>
          <p:cNvSpPr/>
          <p:nvPr/>
        </p:nvSpPr>
        <p:spPr>
          <a:xfrm>
            <a:off x="960488" y="1888331"/>
            <a:ext cx="1049857" cy="1002625"/>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Content Placeholder 11">
            <a:extLst>
              <a:ext uri="{FF2B5EF4-FFF2-40B4-BE49-F238E27FC236}">
                <a16:creationId xmlns:a16="http://schemas.microsoft.com/office/drawing/2014/main" id="{73D23622-2106-C303-A1EB-7D2AB2677578}"/>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2620" y="2033362"/>
            <a:ext cx="725592" cy="725592"/>
          </a:xfrm>
          <a:prstGeom prst="rect">
            <a:avLst/>
          </a:prstGeom>
        </p:spPr>
      </p:pic>
      <p:sp>
        <p:nvSpPr>
          <p:cNvPr id="17" name="Oval 16">
            <a:extLst>
              <a:ext uri="{FF2B5EF4-FFF2-40B4-BE49-F238E27FC236}">
                <a16:creationId xmlns:a16="http://schemas.microsoft.com/office/drawing/2014/main" id="{02777D3F-00A5-0AEE-3353-D56040B9B6AB}"/>
              </a:ext>
              <a:ext uri="{C183D7F6-B498-43B3-948B-1728B52AA6E4}">
                <adec:decorative xmlns:adec="http://schemas.microsoft.com/office/drawing/2017/decorative" val="1"/>
              </a:ext>
            </a:extLst>
          </p:cNvPr>
          <p:cNvSpPr/>
          <p:nvPr/>
        </p:nvSpPr>
        <p:spPr>
          <a:xfrm>
            <a:off x="944122" y="3090044"/>
            <a:ext cx="1049857" cy="1002625"/>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Graphic 18">
            <a:extLst>
              <a:ext uri="{FF2B5EF4-FFF2-40B4-BE49-F238E27FC236}">
                <a16:creationId xmlns:a16="http://schemas.microsoft.com/office/drawing/2014/main" id="{B36BC55A-0F9B-941D-4F02-DD45F82E33D9}"/>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6800" y="3233673"/>
            <a:ext cx="715366" cy="715366"/>
          </a:xfrm>
          <a:prstGeom prst="rect">
            <a:avLst/>
          </a:prstGeom>
        </p:spPr>
      </p:pic>
      <p:pic>
        <p:nvPicPr>
          <p:cNvPr id="22" name="Picture 21">
            <a:extLst>
              <a:ext uri="{FF2B5EF4-FFF2-40B4-BE49-F238E27FC236}">
                <a16:creationId xmlns:a16="http://schemas.microsoft.com/office/drawing/2014/main" id="{80A38152-96C4-ABE9-02F3-0EEC71498E49}"/>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44485" y="5857890"/>
            <a:ext cx="954059" cy="954059"/>
          </a:xfrm>
          <a:prstGeom prst="rect">
            <a:avLst/>
          </a:prstGeom>
        </p:spPr>
      </p:pic>
      <p:sp>
        <p:nvSpPr>
          <p:cNvPr id="21" name="Slide Number Placeholder 5">
            <a:extLst>
              <a:ext uri="{FF2B5EF4-FFF2-40B4-BE49-F238E27FC236}">
                <a16:creationId xmlns:a16="http://schemas.microsoft.com/office/drawing/2014/main" id="{063963CD-1DD6-EFEB-983F-564BA4A55D7C}"/>
              </a:ext>
              <a:ext uri="{C183D7F6-B498-43B3-948B-1728B52AA6E4}">
                <adec:decorative xmlns:adec="http://schemas.microsoft.com/office/drawing/2017/decorative" val="1"/>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40383292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7DFDA-313B-BC82-184E-BF197442A3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BE42E8-EF98-5E8D-43C3-E3AC6E648E74}"/>
              </a:ext>
            </a:extLst>
          </p:cNvPr>
          <p:cNvSpPr>
            <a:spLocks noGrp="1"/>
          </p:cNvSpPr>
          <p:nvPr>
            <p:ph type="title"/>
          </p:nvPr>
        </p:nvSpPr>
        <p:spPr>
          <a:xfrm>
            <a:off x="748542" y="416192"/>
            <a:ext cx="11023599" cy="1347649"/>
          </a:xfrm>
        </p:spPr>
        <p:txBody>
          <a:bodyPr>
            <a:normAutofit/>
          </a:bodyPr>
          <a:lstStyle/>
          <a:p>
            <a:r>
              <a:rPr lang="en-US" sz="4000">
                <a:latin typeface="Aptos"/>
              </a:rPr>
              <a:t>Element 2: Start in Your Own Backyard </a:t>
            </a:r>
            <a:r>
              <a:rPr lang="en-US" sz="4000">
                <a:solidFill>
                  <a:srgbClr val="00015E"/>
                </a:solidFill>
                <a:latin typeface="Aptos"/>
              </a:rPr>
              <a:t>1 </a:t>
            </a:r>
            <a:r>
              <a:rPr lang="en-US" sz="4000">
                <a:latin typeface="Aptos"/>
              </a:rPr>
              <a:t> </a:t>
            </a:r>
            <a:endParaRPr lang="en-US" sz="4000">
              <a:solidFill>
                <a:srgbClr val="002060"/>
              </a:solidFill>
              <a:latin typeface="Aptos"/>
            </a:endParaRPr>
          </a:p>
        </p:txBody>
      </p:sp>
      <p:sp>
        <p:nvSpPr>
          <p:cNvPr id="3" name="Content Placeholder 2">
            <a:extLst>
              <a:ext uri="{FF2B5EF4-FFF2-40B4-BE49-F238E27FC236}">
                <a16:creationId xmlns:a16="http://schemas.microsoft.com/office/drawing/2014/main" id="{41BA08EC-0D09-E4FE-5F3D-82EC7FBB75EC}"/>
              </a:ext>
            </a:extLst>
          </p:cNvPr>
          <p:cNvSpPr>
            <a:spLocks noGrp="1"/>
          </p:cNvSpPr>
          <p:nvPr>
            <p:ph sz="half" idx="1"/>
          </p:nvPr>
        </p:nvSpPr>
        <p:spPr>
          <a:xfrm>
            <a:off x="838200" y="1825625"/>
            <a:ext cx="10844284" cy="4351338"/>
          </a:xfrm>
        </p:spPr>
        <p:txBody>
          <a:bodyPr vert="horz" lIns="91440" tIns="45720" rIns="91440" bIns="45720" rtlCol="0" anchor="t">
            <a:normAutofit/>
          </a:bodyPr>
          <a:lstStyle/>
          <a:p>
            <a:pPr marL="0" indent="0">
              <a:buNone/>
            </a:pPr>
            <a:r>
              <a:rPr lang="en-US" sz="3600" b="1" dirty="0">
                <a:effectLst>
                  <a:outerShdw blurRad="38100" dist="38100" dir="2700000" algn="tl">
                    <a:srgbClr val="000000">
                      <a:alpha val="43137"/>
                    </a:srgbClr>
                  </a:outerShdw>
                </a:effectLst>
                <a:latin typeface="Aptos"/>
              </a:rPr>
              <a:t>WIOA has 5 titles – we will talk about first 4:</a:t>
            </a:r>
          </a:p>
          <a:p>
            <a:pPr>
              <a:buFont typeface="Wingdings" panose="05000000000000000000" pitchFamily="2" charset="2"/>
              <a:buChar char="Ø"/>
            </a:pPr>
            <a:r>
              <a:rPr lang="en-US" sz="3200" dirty="0">
                <a:solidFill>
                  <a:schemeClr val="tx1"/>
                </a:solidFill>
                <a:latin typeface="Aptos"/>
              </a:rPr>
              <a:t>Title I – Part B. Adult, Dislocated Worker (DW) and Youth</a:t>
            </a:r>
          </a:p>
          <a:p>
            <a:pPr>
              <a:buFont typeface="Wingdings" panose="05000000000000000000" pitchFamily="2" charset="2"/>
              <a:buChar char="Ø"/>
            </a:pPr>
            <a:r>
              <a:rPr lang="en-US" sz="3200" dirty="0">
                <a:solidFill>
                  <a:schemeClr val="tx1"/>
                </a:solidFill>
                <a:latin typeface="Aptos"/>
              </a:rPr>
              <a:t>Title II - Adult Education</a:t>
            </a:r>
          </a:p>
          <a:p>
            <a:pPr>
              <a:buFont typeface="Wingdings" panose="05000000000000000000" pitchFamily="2" charset="2"/>
              <a:buChar char="Ø"/>
            </a:pPr>
            <a:r>
              <a:rPr lang="en-US" sz="3200" dirty="0">
                <a:solidFill>
                  <a:srgbClr val="C00000"/>
                </a:solidFill>
                <a:latin typeface="Aptos"/>
              </a:rPr>
              <a:t>Title III – Wagner-Peyser</a:t>
            </a:r>
          </a:p>
          <a:p>
            <a:pPr>
              <a:buFont typeface="Wingdings" panose="05000000000000000000" pitchFamily="2" charset="2"/>
              <a:buChar char="Ø"/>
            </a:pPr>
            <a:r>
              <a:rPr lang="en-US" sz="3200" dirty="0">
                <a:solidFill>
                  <a:schemeClr val="tx1"/>
                </a:solidFill>
                <a:latin typeface="Aptos"/>
              </a:rPr>
              <a:t>Title IV – Vocational Rehabilitation</a:t>
            </a:r>
          </a:p>
        </p:txBody>
      </p:sp>
      <p:sp>
        <p:nvSpPr>
          <p:cNvPr id="5" name="Slide Number Placeholder 5">
            <a:extLst>
              <a:ext uri="{FF2B5EF4-FFF2-40B4-BE49-F238E27FC236}">
                <a16:creationId xmlns:a16="http://schemas.microsoft.com/office/drawing/2014/main" id="{044250B9-115D-CCBA-4362-EA4E98329352}"/>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pic>
        <p:nvPicPr>
          <p:cNvPr id="6" name="Picture 5">
            <a:extLst>
              <a:ext uri="{FF2B5EF4-FFF2-40B4-BE49-F238E27FC236}">
                <a16:creationId xmlns:a16="http://schemas.microsoft.com/office/drawing/2014/main" id="{CB092F81-C964-9273-840C-F1D2F1E2922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4485" y="5857890"/>
            <a:ext cx="954059" cy="954059"/>
          </a:xfrm>
          <a:prstGeom prst="rect">
            <a:avLst/>
          </a:prstGeom>
        </p:spPr>
      </p:pic>
    </p:spTree>
    <p:extLst>
      <p:ext uri="{BB962C8B-B14F-4D97-AF65-F5344CB8AC3E}">
        <p14:creationId xmlns:p14="http://schemas.microsoft.com/office/powerpoint/2010/main" val="11008846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D9C43-FEA2-BCDB-6F42-13214D15EE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142F52-477D-E308-4E44-EA0FC738FA30}"/>
              </a:ext>
            </a:extLst>
          </p:cNvPr>
          <p:cNvSpPr>
            <a:spLocks noGrp="1"/>
          </p:cNvSpPr>
          <p:nvPr>
            <p:ph type="title"/>
          </p:nvPr>
        </p:nvSpPr>
        <p:spPr>
          <a:xfrm>
            <a:off x="738810" y="365125"/>
            <a:ext cx="11211338" cy="1347649"/>
          </a:xfrm>
        </p:spPr>
        <p:txBody>
          <a:bodyPr>
            <a:normAutofit/>
          </a:bodyPr>
          <a:lstStyle/>
          <a:p>
            <a:r>
              <a:rPr lang="en-US" sz="3600">
                <a:latin typeface="Aptos"/>
              </a:rPr>
              <a:t>What Could WIOA Title III Wagner-Peyser Support?</a:t>
            </a:r>
          </a:p>
        </p:txBody>
      </p:sp>
      <p:sp>
        <p:nvSpPr>
          <p:cNvPr id="4" name="Content Placeholder 3">
            <a:extLst>
              <a:ext uri="{FF2B5EF4-FFF2-40B4-BE49-F238E27FC236}">
                <a16:creationId xmlns:a16="http://schemas.microsoft.com/office/drawing/2014/main" id="{684C00E8-47E0-D083-2484-04C13EE1A0A2}"/>
              </a:ext>
            </a:extLst>
          </p:cNvPr>
          <p:cNvSpPr>
            <a:spLocks noGrp="1"/>
          </p:cNvSpPr>
          <p:nvPr>
            <p:ph sz="half" idx="1"/>
          </p:nvPr>
        </p:nvSpPr>
        <p:spPr>
          <a:xfrm>
            <a:off x="1762376" y="2902591"/>
            <a:ext cx="7701934" cy="1601928"/>
          </a:xfrm>
        </p:spPr>
        <p:txBody>
          <a:bodyPr vert="horz" lIns="91440" tIns="45720" rIns="91440" bIns="45720" rtlCol="0" anchor="t">
            <a:normAutofit lnSpcReduction="10000"/>
          </a:bodyPr>
          <a:lstStyle/>
          <a:p>
            <a:pPr marL="457200" lvl="1" indent="0" algn="ctr">
              <a:buNone/>
            </a:pPr>
            <a:r>
              <a:rPr lang="en-US" sz="5400" b="1">
                <a:solidFill>
                  <a:srgbClr val="00015E"/>
                </a:solidFill>
                <a:latin typeface="Aptos"/>
              </a:rPr>
              <a:t>Think about your </a:t>
            </a:r>
          </a:p>
          <a:p>
            <a:pPr marL="457200" lvl="1" indent="0" algn="ctr">
              <a:buNone/>
            </a:pPr>
            <a:r>
              <a:rPr lang="en-US" sz="5400" b="1">
                <a:solidFill>
                  <a:srgbClr val="00015E"/>
                </a:solidFill>
                <a:latin typeface="Aptos"/>
              </a:rPr>
              <a:t>AJC Resource Rooms!</a:t>
            </a:r>
            <a:endParaRPr lang="en-US" sz="3600" b="1">
              <a:solidFill>
                <a:srgbClr val="00015E"/>
              </a:solidFill>
              <a:latin typeface="Aptos"/>
            </a:endParaRPr>
          </a:p>
          <a:p>
            <a:pPr marL="457200" lvl="1" indent="0">
              <a:buNone/>
            </a:pPr>
            <a:endParaRPr lang="en-US"/>
          </a:p>
        </p:txBody>
      </p:sp>
      <p:sp>
        <p:nvSpPr>
          <p:cNvPr id="6" name="Slide Number Placeholder 5">
            <a:extLst>
              <a:ext uri="{FF2B5EF4-FFF2-40B4-BE49-F238E27FC236}">
                <a16:creationId xmlns:a16="http://schemas.microsoft.com/office/drawing/2014/main" id="{90A77B0F-4995-8E44-F9F4-2F79EED4BE56}"/>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pic>
        <p:nvPicPr>
          <p:cNvPr id="5" name="Graphic 4">
            <a:extLst>
              <a:ext uri="{FF2B5EF4-FFF2-40B4-BE49-F238E27FC236}">
                <a16:creationId xmlns:a16="http://schemas.microsoft.com/office/drawing/2014/main" id="{BCAF98B7-18A0-5AE7-F532-71CF35E7E5C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38897" y="4676006"/>
            <a:ext cx="1170432" cy="1170432"/>
          </a:xfrm>
          <a:prstGeom prst="rect">
            <a:avLst/>
          </a:prstGeom>
        </p:spPr>
      </p:pic>
      <p:pic>
        <p:nvPicPr>
          <p:cNvPr id="8" name="Graphic 7">
            <a:extLst>
              <a:ext uri="{FF2B5EF4-FFF2-40B4-BE49-F238E27FC236}">
                <a16:creationId xmlns:a16="http://schemas.microsoft.com/office/drawing/2014/main" id="{E3494D14-1B77-5E74-9610-7E086C8243FE}"/>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5497" y="4677479"/>
            <a:ext cx="1170432" cy="1170432"/>
          </a:xfrm>
          <a:prstGeom prst="rect">
            <a:avLst/>
          </a:prstGeom>
        </p:spPr>
      </p:pic>
      <p:pic>
        <p:nvPicPr>
          <p:cNvPr id="9" name="Graphic 8">
            <a:extLst>
              <a:ext uri="{FF2B5EF4-FFF2-40B4-BE49-F238E27FC236}">
                <a16:creationId xmlns:a16="http://schemas.microsoft.com/office/drawing/2014/main" id="{BC2FC31C-7C3E-F2A7-3194-BEE99FB11B29}"/>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85243" y="4674533"/>
            <a:ext cx="1167486" cy="1167486"/>
          </a:xfrm>
          <a:prstGeom prst="rect">
            <a:avLst/>
          </a:prstGeom>
        </p:spPr>
      </p:pic>
      <p:pic>
        <p:nvPicPr>
          <p:cNvPr id="11" name="Picture 10">
            <a:extLst>
              <a:ext uri="{FF2B5EF4-FFF2-40B4-BE49-F238E27FC236}">
                <a16:creationId xmlns:a16="http://schemas.microsoft.com/office/drawing/2014/main" id="{60F24290-F77F-97F8-7054-1A70E04CEABE}"/>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9143942" y="1825022"/>
            <a:ext cx="2375413" cy="1705147"/>
          </a:xfrm>
          <a:prstGeom prst="rect">
            <a:avLst/>
          </a:prstGeom>
        </p:spPr>
      </p:pic>
    </p:spTree>
    <p:extLst>
      <p:ext uri="{BB962C8B-B14F-4D97-AF65-F5344CB8AC3E}">
        <p14:creationId xmlns:p14="http://schemas.microsoft.com/office/powerpoint/2010/main" val="41570818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8FEE1-7C40-F247-0E9D-CB1FEA9077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BAE9E8-5237-3093-5976-9D0AFA8E9ECC}"/>
              </a:ext>
            </a:extLst>
          </p:cNvPr>
          <p:cNvSpPr>
            <a:spLocks noGrp="1"/>
          </p:cNvSpPr>
          <p:nvPr>
            <p:ph type="title"/>
          </p:nvPr>
        </p:nvSpPr>
        <p:spPr>
          <a:xfrm>
            <a:off x="565719" y="681037"/>
            <a:ext cx="11200294" cy="944992"/>
          </a:xfrm>
        </p:spPr>
        <p:txBody>
          <a:bodyPr/>
          <a:lstStyle/>
          <a:p>
            <a:r>
              <a:rPr lang="en-US">
                <a:latin typeface="Aptos" panose="020B0004020202020204" pitchFamily="34" charset="0"/>
              </a:rPr>
              <a:t>Element 2: Start in Your Own Backyard </a:t>
            </a:r>
            <a:r>
              <a:rPr lang="en-US">
                <a:solidFill>
                  <a:srgbClr val="002060"/>
                </a:solidFill>
                <a:latin typeface="Aptos" panose="020B0004020202020204" pitchFamily="34" charset="0"/>
              </a:rPr>
              <a:t> </a:t>
            </a:r>
            <a:endParaRPr lang="en-US">
              <a:latin typeface="Aptos" panose="020B0004020202020204" pitchFamily="34" charset="0"/>
            </a:endParaRPr>
          </a:p>
        </p:txBody>
      </p:sp>
      <p:sp>
        <p:nvSpPr>
          <p:cNvPr id="3" name="Content Placeholder 2">
            <a:extLst>
              <a:ext uri="{FF2B5EF4-FFF2-40B4-BE49-F238E27FC236}">
                <a16:creationId xmlns:a16="http://schemas.microsoft.com/office/drawing/2014/main" id="{35CE3221-61E2-D6D1-23D4-5728402DBEA0}"/>
              </a:ext>
            </a:extLst>
          </p:cNvPr>
          <p:cNvSpPr>
            <a:spLocks noGrp="1"/>
          </p:cNvSpPr>
          <p:nvPr>
            <p:ph sz="half" idx="1"/>
          </p:nvPr>
        </p:nvSpPr>
        <p:spPr>
          <a:xfrm>
            <a:off x="565719" y="1812641"/>
            <a:ext cx="10844284" cy="3529632"/>
          </a:xfrm>
        </p:spPr>
        <p:txBody>
          <a:bodyPr vert="horz" lIns="91440" tIns="45720" rIns="91440" bIns="45720" rtlCol="0" anchor="t">
            <a:normAutofit/>
          </a:bodyPr>
          <a:lstStyle/>
          <a:p>
            <a:pPr marL="0" indent="0">
              <a:buNone/>
            </a:pPr>
            <a:r>
              <a:rPr lang="en-US" sz="3600" b="1">
                <a:effectLst>
                  <a:outerShdw blurRad="38100" dist="38100" dir="2700000" algn="tl">
                    <a:srgbClr val="000000">
                      <a:alpha val="43137"/>
                    </a:srgbClr>
                  </a:outerShdw>
                </a:effectLst>
                <a:latin typeface="Aptos"/>
              </a:rPr>
              <a:t>WIOA has 5 titles – we will talk about first 4:</a:t>
            </a:r>
          </a:p>
          <a:p>
            <a:pPr>
              <a:buFont typeface="Wingdings" panose="05000000000000000000" pitchFamily="2" charset="2"/>
              <a:buChar char="Ø"/>
            </a:pPr>
            <a:r>
              <a:rPr lang="en-US" sz="3200">
                <a:solidFill>
                  <a:schemeClr val="tx1"/>
                </a:solidFill>
                <a:latin typeface="Aptos"/>
              </a:rPr>
              <a:t>Title I – Part B. Adult, Dislocated Worker (DW) and Youth</a:t>
            </a:r>
          </a:p>
          <a:p>
            <a:pPr>
              <a:buFont typeface="Wingdings" panose="05000000000000000000" pitchFamily="2" charset="2"/>
              <a:buChar char="Ø"/>
            </a:pPr>
            <a:r>
              <a:rPr lang="en-US" sz="3200">
                <a:solidFill>
                  <a:schemeClr val="tx1"/>
                </a:solidFill>
                <a:latin typeface="Aptos"/>
              </a:rPr>
              <a:t>Title II - Adult Education</a:t>
            </a:r>
          </a:p>
          <a:p>
            <a:pPr>
              <a:buFont typeface="Wingdings" panose="05000000000000000000" pitchFamily="2" charset="2"/>
              <a:buChar char="Ø"/>
            </a:pPr>
            <a:r>
              <a:rPr lang="en-US" sz="3200">
                <a:solidFill>
                  <a:schemeClr val="tx1"/>
                </a:solidFill>
                <a:latin typeface="Aptos"/>
              </a:rPr>
              <a:t>Title III – Wagner-Peyser</a:t>
            </a:r>
          </a:p>
          <a:p>
            <a:pPr>
              <a:buFont typeface="Wingdings" panose="05000000000000000000" pitchFamily="2" charset="2"/>
              <a:buChar char="Ø"/>
            </a:pPr>
            <a:r>
              <a:rPr lang="en-US" sz="3200">
                <a:solidFill>
                  <a:srgbClr val="C00000"/>
                </a:solidFill>
                <a:latin typeface="Aptos"/>
              </a:rPr>
              <a:t>Title IV – Vocational Rehabilitation</a:t>
            </a:r>
          </a:p>
        </p:txBody>
      </p:sp>
      <p:sp>
        <p:nvSpPr>
          <p:cNvPr id="5" name="Slide Number Placeholder 5">
            <a:extLst>
              <a:ext uri="{FF2B5EF4-FFF2-40B4-BE49-F238E27FC236}">
                <a16:creationId xmlns:a16="http://schemas.microsoft.com/office/drawing/2014/main" id="{962881CE-C498-9117-29F8-1E612FDAB914}"/>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36910255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40089-4D26-9F0A-02E2-121BD91D02BA}"/>
              </a:ext>
            </a:extLst>
          </p:cNvPr>
          <p:cNvSpPr>
            <a:spLocks noGrp="1"/>
          </p:cNvSpPr>
          <p:nvPr>
            <p:ph type="title"/>
          </p:nvPr>
        </p:nvSpPr>
        <p:spPr>
          <a:xfrm>
            <a:off x="622598" y="507726"/>
            <a:ext cx="10515600" cy="1325563"/>
          </a:xfrm>
        </p:spPr>
        <p:txBody>
          <a:bodyPr/>
          <a:lstStyle/>
          <a:p>
            <a:r>
              <a:rPr lang="en-US" sz="4400">
                <a:latin typeface="Aptos"/>
              </a:rPr>
              <a:t>What Could WIOA Title IV Support?</a:t>
            </a:r>
            <a:endParaRPr lang="en-US">
              <a:latin typeface="Aptos"/>
            </a:endParaRPr>
          </a:p>
        </p:txBody>
      </p:sp>
      <p:sp>
        <p:nvSpPr>
          <p:cNvPr id="3" name="Content Placeholder 2">
            <a:extLst>
              <a:ext uri="{FF2B5EF4-FFF2-40B4-BE49-F238E27FC236}">
                <a16:creationId xmlns:a16="http://schemas.microsoft.com/office/drawing/2014/main" id="{E8D186B7-6CE2-7EF7-0F47-CCFC8521A82F}"/>
              </a:ext>
            </a:extLst>
          </p:cNvPr>
          <p:cNvSpPr>
            <a:spLocks noGrp="1"/>
          </p:cNvSpPr>
          <p:nvPr>
            <p:ph sz="half" idx="1"/>
          </p:nvPr>
        </p:nvSpPr>
        <p:spPr>
          <a:xfrm>
            <a:off x="463061" y="1719377"/>
            <a:ext cx="7822808" cy="4553712"/>
          </a:xfrm>
        </p:spPr>
        <p:txBody>
          <a:bodyPr vert="horz" lIns="91440" tIns="45720" rIns="91440" bIns="45720" rtlCol="0" anchor="t">
            <a:normAutofit/>
          </a:bodyPr>
          <a:lstStyle/>
          <a:p>
            <a:r>
              <a:rPr lang="en-US" sz="2400">
                <a:solidFill>
                  <a:schemeClr val="tx1"/>
                </a:solidFill>
                <a:latin typeface="Aptos"/>
              </a:rPr>
              <a:t>Recruitment of qualified candidates with disabilities</a:t>
            </a:r>
          </a:p>
          <a:p>
            <a:r>
              <a:rPr lang="en-US" sz="2400">
                <a:solidFill>
                  <a:schemeClr val="tx1"/>
                </a:solidFill>
                <a:latin typeface="Aptos"/>
              </a:rPr>
              <a:t>Training and TA for businesses on accommodations, workplace access.</a:t>
            </a:r>
          </a:p>
          <a:p>
            <a:r>
              <a:rPr lang="en-US" sz="2400" b="1">
                <a:solidFill>
                  <a:srgbClr val="00015E"/>
                </a:solidFill>
                <a:latin typeface="Aptos"/>
              </a:rPr>
              <a:t>Did you know?</a:t>
            </a:r>
          </a:p>
          <a:p>
            <a:pPr lvl="1"/>
            <a:r>
              <a:rPr lang="en-US">
                <a:solidFill>
                  <a:schemeClr val="tx1"/>
                </a:solidFill>
                <a:latin typeface="Aptos"/>
              </a:rPr>
              <a:t>Title IV requires State VR agencies to set aside at least 15% of their Federal VR program funds to provide </a:t>
            </a:r>
            <a:r>
              <a:rPr lang="en-US" b="1" i="1">
                <a:solidFill>
                  <a:srgbClr val="00015E"/>
                </a:solidFill>
                <a:latin typeface="Aptos"/>
              </a:rPr>
              <a:t>Pre-Employment Transition Services</a:t>
            </a:r>
            <a:r>
              <a:rPr lang="en-US" i="1">
                <a:solidFill>
                  <a:srgbClr val="00015E"/>
                </a:solidFill>
                <a:latin typeface="Aptos"/>
              </a:rPr>
              <a:t> </a:t>
            </a:r>
            <a:r>
              <a:rPr lang="en-US">
                <a:solidFill>
                  <a:schemeClr val="tx1"/>
                </a:solidFill>
                <a:latin typeface="Aptos"/>
              </a:rPr>
              <a:t>to assist students with disabilities make the transition from secondary school to post-secondary education programs and competitive integrated employment.</a:t>
            </a:r>
          </a:p>
          <a:p>
            <a:endParaRPr lang="en-US" sz="2400">
              <a:latin typeface="Montserrat"/>
            </a:endParaRPr>
          </a:p>
        </p:txBody>
      </p:sp>
      <p:pic>
        <p:nvPicPr>
          <p:cNvPr id="5" name="Content Placeholder 4" descr="A stack of green paper money">
            <a:extLst>
              <a:ext uri="{FF2B5EF4-FFF2-40B4-BE49-F238E27FC236}">
                <a16:creationId xmlns:a16="http://schemas.microsoft.com/office/drawing/2014/main" id="{F8C2F3F5-E655-EB62-FE3D-C6B32E473833}"/>
              </a:ext>
            </a:extLst>
          </p:cNvPr>
          <p:cNvPicPr>
            <a:picLocks noGrp="1" noChangeAspect="1"/>
          </p:cNvPicPr>
          <p:nvPr>
            <p:ph sz="half" idx="2"/>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914130" y="2829507"/>
            <a:ext cx="2343573" cy="2343573"/>
          </a:xfrm>
          <a:prstGeom prst="rect">
            <a:avLst/>
          </a:prstGeom>
        </p:spPr>
      </p:pic>
    </p:spTree>
    <p:extLst>
      <p:ext uri="{BB962C8B-B14F-4D97-AF65-F5344CB8AC3E}">
        <p14:creationId xmlns:p14="http://schemas.microsoft.com/office/powerpoint/2010/main" val="29479581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6A2C1-EDEB-3639-28F7-41CAD327C601}"/>
              </a:ext>
            </a:extLst>
          </p:cNvPr>
          <p:cNvSpPr>
            <a:spLocks noGrp="1"/>
          </p:cNvSpPr>
          <p:nvPr>
            <p:ph type="title"/>
          </p:nvPr>
        </p:nvSpPr>
        <p:spPr/>
        <p:txBody>
          <a:bodyPr/>
          <a:lstStyle/>
          <a:p>
            <a:r>
              <a:rPr lang="en-US">
                <a:latin typeface="Aptos"/>
              </a:rPr>
              <a:t>Element 3:  Develop a Plan</a:t>
            </a:r>
          </a:p>
        </p:txBody>
      </p:sp>
      <p:sp>
        <p:nvSpPr>
          <p:cNvPr id="3" name="Content Placeholder 2">
            <a:extLst>
              <a:ext uri="{FF2B5EF4-FFF2-40B4-BE49-F238E27FC236}">
                <a16:creationId xmlns:a16="http://schemas.microsoft.com/office/drawing/2014/main" id="{C7C444BF-7CA5-0482-2504-546D253FD550}"/>
              </a:ext>
            </a:extLst>
          </p:cNvPr>
          <p:cNvSpPr>
            <a:spLocks noGrp="1"/>
          </p:cNvSpPr>
          <p:nvPr>
            <p:ph sz="half" idx="1"/>
          </p:nvPr>
        </p:nvSpPr>
        <p:spPr>
          <a:xfrm>
            <a:off x="540025" y="1527451"/>
            <a:ext cx="11359403" cy="4351338"/>
          </a:xfrm>
        </p:spPr>
        <p:txBody>
          <a:bodyPr vert="horz" lIns="91440" tIns="45720" rIns="91440" bIns="45720" rtlCol="0" anchor="t">
            <a:normAutofit/>
          </a:bodyPr>
          <a:lstStyle/>
          <a:p>
            <a:pPr marL="0" indent="0">
              <a:buNone/>
            </a:pPr>
            <a:r>
              <a:rPr lang="en-US" sz="3600" b="1" dirty="0">
                <a:solidFill>
                  <a:srgbClr val="00015E"/>
                </a:solidFill>
                <a:latin typeface="Aptos"/>
              </a:rPr>
              <a:t>Rules of thumb:</a:t>
            </a:r>
          </a:p>
          <a:p>
            <a:pPr lvl="1"/>
            <a:r>
              <a:rPr lang="en-US" sz="2800" dirty="0">
                <a:solidFill>
                  <a:schemeClr val="tx1"/>
                </a:solidFill>
                <a:latin typeface="Aptos"/>
              </a:rPr>
              <a:t>Could be customer-focused and needs-based </a:t>
            </a:r>
            <a:endParaRPr lang="en-US" dirty="0">
              <a:solidFill>
                <a:schemeClr val="tx1"/>
              </a:solidFill>
              <a:latin typeface="Aptos"/>
            </a:endParaRPr>
          </a:p>
          <a:p>
            <a:pPr lvl="1"/>
            <a:r>
              <a:rPr lang="en-US" sz="2800" dirty="0">
                <a:solidFill>
                  <a:schemeClr val="tx1"/>
                </a:solidFill>
                <a:latin typeface="Aptos"/>
              </a:rPr>
              <a:t>Could be based on pre-identified services </a:t>
            </a:r>
          </a:p>
          <a:p>
            <a:pPr lvl="1"/>
            <a:r>
              <a:rPr lang="en-US" sz="2800" dirty="0">
                <a:solidFill>
                  <a:schemeClr val="tx1"/>
                </a:solidFill>
                <a:latin typeface="Aptos"/>
              </a:rPr>
              <a:t>Individuals</a:t>
            </a:r>
            <a:r>
              <a:rPr lang="en-US" sz="2800" dirty="0">
                <a:latin typeface="Aptos"/>
              </a:rPr>
              <a:t> </a:t>
            </a:r>
            <a:r>
              <a:rPr lang="en-US" sz="2800" b="1" dirty="0">
                <a:solidFill>
                  <a:srgbClr val="C00000"/>
                </a:solidFill>
                <a:latin typeface="Aptos"/>
              </a:rPr>
              <a:t>must be eligible for and enrolled in</a:t>
            </a:r>
            <a:r>
              <a:rPr lang="en-US" sz="2800" dirty="0">
                <a:latin typeface="Aptos"/>
              </a:rPr>
              <a:t> </a:t>
            </a:r>
            <a:r>
              <a:rPr lang="en-US" sz="2800" dirty="0">
                <a:solidFill>
                  <a:schemeClr val="tx1"/>
                </a:solidFill>
                <a:latin typeface="Aptos"/>
              </a:rPr>
              <a:t>any program that provides funding (in addition to enrollment in RA program)</a:t>
            </a:r>
            <a:endParaRPr lang="en-US" dirty="0">
              <a:solidFill>
                <a:schemeClr val="tx1"/>
              </a:solidFill>
              <a:latin typeface="Aptos"/>
            </a:endParaRPr>
          </a:p>
          <a:p>
            <a:pPr lvl="1"/>
            <a:r>
              <a:rPr lang="en-US" sz="2800" b="1" dirty="0">
                <a:solidFill>
                  <a:srgbClr val="C00000"/>
                </a:solidFill>
                <a:latin typeface="Aptos"/>
              </a:rPr>
              <a:t>Duplication of services is prohibited </a:t>
            </a:r>
          </a:p>
          <a:p>
            <a:pPr lvl="2">
              <a:buFont typeface="Wingdings" panose="05000000000000000000" pitchFamily="2" charset="2"/>
              <a:buChar char="Ø"/>
            </a:pPr>
            <a:r>
              <a:rPr lang="en-US" sz="2400" b="1" dirty="0">
                <a:solidFill>
                  <a:schemeClr val="tx1"/>
                </a:solidFill>
                <a:latin typeface="Aptos"/>
              </a:rPr>
              <a:t>Example: </a:t>
            </a:r>
            <a:r>
              <a:rPr lang="en-US" sz="2400" dirty="0">
                <a:solidFill>
                  <a:schemeClr val="tx1"/>
                </a:solidFill>
                <a:latin typeface="Aptos"/>
              </a:rPr>
              <a:t> If Title IV can provide supportive services, </a:t>
            </a:r>
            <a:r>
              <a:rPr lang="en-US" sz="2400" u="sng" dirty="0">
                <a:solidFill>
                  <a:schemeClr val="tx1"/>
                </a:solidFill>
                <a:latin typeface="Aptos"/>
              </a:rPr>
              <a:t>do not</a:t>
            </a:r>
            <a:r>
              <a:rPr lang="en-US" sz="2400" dirty="0">
                <a:solidFill>
                  <a:schemeClr val="tx1"/>
                </a:solidFill>
                <a:latin typeface="Aptos"/>
              </a:rPr>
              <a:t> fund supportive services with Title I </a:t>
            </a:r>
            <a:r>
              <a:rPr lang="en-US" sz="2400" i="1" dirty="0">
                <a:solidFill>
                  <a:schemeClr val="tx1"/>
                </a:solidFill>
                <a:latin typeface="Aptos"/>
              </a:rPr>
              <a:t>unless </a:t>
            </a:r>
            <a:r>
              <a:rPr lang="en-US" sz="2400" dirty="0">
                <a:solidFill>
                  <a:schemeClr val="tx1"/>
                </a:solidFill>
                <a:latin typeface="Aptos"/>
              </a:rPr>
              <a:t>the supportive services Title I is funding are not allowable under Title IV</a:t>
            </a:r>
          </a:p>
          <a:p>
            <a:pPr lvl="1"/>
            <a:endParaRPr lang="en-US" dirty="0">
              <a:latin typeface="Montserrat"/>
            </a:endParaRPr>
          </a:p>
        </p:txBody>
      </p:sp>
      <p:sp>
        <p:nvSpPr>
          <p:cNvPr id="5" name="Slide Number Placeholder 5">
            <a:extLst>
              <a:ext uri="{FF2B5EF4-FFF2-40B4-BE49-F238E27FC236}">
                <a16:creationId xmlns:a16="http://schemas.microsoft.com/office/drawing/2014/main" id="{BEF3797A-8513-107B-D64D-889FA919CE28}"/>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14440490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B96F1-E26F-7965-4666-F26AF646CFBC}"/>
              </a:ext>
            </a:extLst>
          </p:cNvPr>
          <p:cNvSpPr>
            <a:spLocks noGrp="1"/>
          </p:cNvSpPr>
          <p:nvPr>
            <p:ph type="title"/>
          </p:nvPr>
        </p:nvSpPr>
        <p:spPr>
          <a:xfrm>
            <a:off x="838200" y="480628"/>
            <a:ext cx="10515600" cy="1225691"/>
          </a:xfrm>
        </p:spPr>
        <p:txBody>
          <a:bodyPr/>
          <a:lstStyle/>
          <a:p>
            <a:r>
              <a:rPr lang="en-US">
                <a:latin typeface="Aptos"/>
              </a:rPr>
              <a:t>Element 3: Develop a Plan</a:t>
            </a:r>
          </a:p>
        </p:txBody>
      </p:sp>
      <p:sp>
        <p:nvSpPr>
          <p:cNvPr id="3" name="Content Placeholder 2">
            <a:extLst>
              <a:ext uri="{FF2B5EF4-FFF2-40B4-BE49-F238E27FC236}">
                <a16:creationId xmlns:a16="http://schemas.microsoft.com/office/drawing/2014/main" id="{74178C5E-2221-6D96-AF08-BF12D20A6745}"/>
              </a:ext>
            </a:extLst>
          </p:cNvPr>
          <p:cNvSpPr>
            <a:spLocks noGrp="1"/>
          </p:cNvSpPr>
          <p:nvPr>
            <p:ph sz="half" idx="1"/>
          </p:nvPr>
        </p:nvSpPr>
        <p:spPr>
          <a:xfrm>
            <a:off x="838200" y="1736277"/>
            <a:ext cx="10515600" cy="3385445"/>
          </a:xfrm>
        </p:spPr>
        <p:txBody>
          <a:bodyPr vert="horz" lIns="91440" tIns="45720" rIns="91440" bIns="45720" rtlCol="0" anchor="t">
            <a:normAutofit fontScale="92500" lnSpcReduction="10000"/>
          </a:bodyPr>
          <a:lstStyle/>
          <a:p>
            <a:pPr marL="0" indent="0">
              <a:buNone/>
            </a:pPr>
            <a:r>
              <a:rPr lang="en-US" b="1">
                <a:solidFill>
                  <a:schemeClr val="tx1"/>
                </a:solidFill>
                <a:latin typeface="Aptos"/>
              </a:rPr>
              <a:t>Two key components:</a:t>
            </a:r>
            <a:br>
              <a:rPr lang="en-US" b="1">
                <a:solidFill>
                  <a:schemeClr val="tx1"/>
                </a:solidFill>
                <a:latin typeface="Aptos"/>
              </a:rPr>
            </a:br>
            <a:endParaRPr lang="en-US" sz="2400" b="1">
              <a:solidFill>
                <a:srgbClr val="00015E"/>
              </a:solidFill>
              <a:latin typeface="Aptos"/>
            </a:endParaRPr>
          </a:p>
          <a:p>
            <a:pPr marL="914400" lvl="1" indent="-457200">
              <a:buAutoNum type="arabicPeriod"/>
            </a:pPr>
            <a:r>
              <a:rPr lang="en-US" sz="2800">
                <a:latin typeface="Aptos"/>
              </a:rPr>
              <a:t>What are the costs – services the participant needs and/or pre-identified RA costs your board has decided to fund.</a:t>
            </a:r>
          </a:p>
          <a:p>
            <a:pPr marL="914400" lvl="1" indent="-457200">
              <a:buAutoNum type="arabicPeriod"/>
            </a:pPr>
            <a:endParaRPr lang="en-US" sz="2800">
              <a:latin typeface="Aptos"/>
            </a:endParaRPr>
          </a:p>
          <a:p>
            <a:pPr marL="914400" lvl="1" indent="-457200">
              <a:buAutoNum type="arabicPeriod"/>
            </a:pPr>
            <a:r>
              <a:rPr lang="en-US" sz="2800">
                <a:latin typeface="Aptos"/>
              </a:rPr>
              <a:t>What are your assets - which partner programs might fund each of the costs.</a:t>
            </a:r>
          </a:p>
          <a:p>
            <a:pPr marL="457200" lvl="1" indent="0">
              <a:buNone/>
            </a:pPr>
            <a:endParaRPr lang="en-US" sz="2800" i="1">
              <a:latin typeface="Aptos"/>
              <a:cs typeface="Times New Roman"/>
            </a:endParaRPr>
          </a:p>
          <a:p>
            <a:pPr marL="457200" lvl="1" indent="0">
              <a:buNone/>
            </a:pPr>
            <a:r>
              <a:rPr lang="en-US" sz="2800" b="1" i="1">
                <a:latin typeface="Aptos"/>
                <a:cs typeface="Times New Roman"/>
              </a:rPr>
              <a:t>This must be done with key partners at the table!</a:t>
            </a:r>
          </a:p>
        </p:txBody>
      </p:sp>
      <p:sp>
        <p:nvSpPr>
          <p:cNvPr id="4" name="Slide Number Placeholder 5">
            <a:extLst>
              <a:ext uri="{FF2B5EF4-FFF2-40B4-BE49-F238E27FC236}">
                <a16:creationId xmlns:a16="http://schemas.microsoft.com/office/drawing/2014/main" id="{26470A4E-DCB0-9E9E-6990-288454DFFA3A}"/>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24823596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E6028-C4ED-FB7C-CAC4-4E181E85C6CC}"/>
              </a:ext>
            </a:extLst>
          </p:cNvPr>
          <p:cNvSpPr>
            <a:spLocks noGrp="1"/>
          </p:cNvSpPr>
          <p:nvPr>
            <p:ph type="title"/>
          </p:nvPr>
        </p:nvSpPr>
        <p:spPr/>
        <p:txBody>
          <a:bodyPr/>
          <a:lstStyle/>
          <a:p>
            <a:r>
              <a:rPr lang="en-US">
                <a:latin typeface="Aptos"/>
              </a:rPr>
              <a:t>Let’s Give This a Try</a:t>
            </a:r>
          </a:p>
        </p:txBody>
      </p:sp>
      <p:sp>
        <p:nvSpPr>
          <p:cNvPr id="8" name="Content Placeholder 7">
            <a:extLst>
              <a:ext uri="{FF2B5EF4-FFF2-40B4-BE49-F238E27FC236}">
                <a16:creationId xmlns:a16="http://schemas.microsoft.com/office/drawing/2014/main" id="{D67517E5-0050-96ED-0A97-C1A23369D154}"/>
              </a:ext>
            </a:extLst>
          </p:cNvPr>
          <p:cNvSpPr>
            <a:spLocks noGrp="1"/>
          </p:cNvSpPr>
          <p:nvPr>
            <p:ph sz="half" idx="1"/>
          </p:nvPr>
        </p:nvSpPr>
        <p:spPr>
          <a:xfrm>
            <a:off x="223935" y="2248678"/>
            <a:ext cx="8412961" cy="2948473"/>
          </a:xfrm>
        </p:spPr>
        <p:txBody>
          <a:bodyPr vert="horz" lIns="91440" tIns="45720" rIns="91440" bIns="45720" rtlCol="0" anchor="t">
            <a:noAutofit/>
          </a:bodyPr>
          <a:lstStyle/>
          <a:p>
            <a:pPr marL="457200" lvl="1" indent="0" algn="ctr">
              <a:buNone/>
            </a:pPr>
            <a:endParaRPr lang="en-US" sz="3600"/>
          </a:p>
          <a:p>
            <a:pPr marL="457200" lvl="1" indent="0" algn="ctr">
              <a:buNone/>
            </a:pPr>
            <a:r>
              <a:rPr lang="en-US" sz="3600" i="1">
                <a:solidFill>
                  <a:schemeClr val="tx1"/>
                </a:solidFill>
                <a:effectLst>
                  <a:outerShdw blurRad="38100" dist="38100" dir="2700000" algn="tl">
                    <a:srgbClr val="000000">
                      <a:alpha val="43137"/>
                    </a:srgbClr>
                  </a:outerShdw>
                </a:effectLst>
                <a:latin typeface="Aptos"/>
              </a:rPr>
              <a:t>“Braiding Funds to Help Mary”</a:t>
            </a:r>
          </a:p>
          <a:p>
            <a:pPr marL="457200" lvl="1" indent="0" algn="ctr">
              <a:buNone/>
            </a:pPr>
            <a:r>
              <a:rPr lang="en-US" sz="2800">
                <a:solidFill>
                  <a:schemeClr val="tx1"/>
                </a:solidFill>
                <a:effectLst>
                  <a:outerShdw blurRad="38100" dist="38100" dir="2700000" algn="tl">
                    <a:srgbClr val="000000">
                      <a:alpha val="43137"/>
                    </a:srgbClr>
                  </a:outerShdw>
                </a:effectLst>
                <a:latin typeface="Aptos"/>
              </a:rPr>
              <a:t>A customer-centered example.</a:t>
            </a:r>
          </a:p>
          <a:p>
            <a:pPr marL="457200" lvl="1" indent="0" algn="ctr">
              <a:buNone/>
            </a:pPr>
            <a:endParaRPr lang="en-US" sz="2800">
              <a:solidFill>
                <a:schemeClr val="tx1"/>
              </a:solidFill>
              <a:effectLst>
                <a:outerShdw blurRad="38100" dist="38100" dir="2700000" algn="tl">
                  <a:srgbClr val="000000">
                    <a:alpha val="43137"/>
                  </a:srgbClr>
                </a:outerShdw>
              </a:effectLst>
              <a:latin typeface="Aptos"/>
            </a:endParaRPr>
          </a:p>
          <a:p>
            <a:pPr marL="457200" lvl="1" indent="0" algn="ctr">
              <a:buNone/>
            </a:pPr>
            <a:r>
              <a:rPr lang="en-US" sz="3600">
                <a:solidFill>
                  <a:schemeClr val="tx1"/>
                </a:solidFill>
                <a:latin typeface="Aptos"/>
              </a:rPr>
              <a:t>Review and Discuss Handout </a:t>
            </a:r>
          </a:p>
        </p:txBody>
      </p:sp>
      <p:sp>
        <p:nvSpPr>
          <p:cNvPr id="4" name="Slide Number Placeholder 5">
            <a:extLst>
              <a:ext uri="{FF2B5EF4-FFF2-40B4-BE49-F238E27FC236}">
                <a16:creationId xmlns:a16="http://schemas.microsoft.com/office/drawing/2014/main" id="{501C2FFD-3EF8-06E3-5468-63E8758CDA76}"/>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pic>
        <p:nvPicPr>
          <p:cNvPr id="10" name="Picture 9" descr="A group of people sitting around a table">
            <a:extLst>
              <a:ext uri="{FF2B5EF4-FFF2-40B4-BE49-F238E27FC236}">
                <a16:creationId xmlns:a16="http://schemas.microsoft.com/office/drawing/2014/main" id="{68BFCD4B-20C9-E3BC-4B3B-F5DA928653E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636896" y="2688915"/>
            <a:ext cx="2716904" cy="2218988"/>
          </a:xfrm>
          <a:prstGeom prst="rect">
            <a:avLst/>
          </a:prstGeom>
        </p:spPr>
      </p:pic>
    </p:spTree>
    <p:extLst>
      <p:ext uri="{BB962C8B-B14F-4D97-AF65-F5344CB8AC3E}">
        <p14:creationId xmlns:p14="http://schemas.microsoft.com/office/powerpoint/2010/main" val="957248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612422" y="430077"/>
            <a:ext cx="10515600" cy="1325563"/>
          </a:xfrm>
        </p:spPr>
        <p:txBody>
          <a:bodyPr/>
          <a:lstStyle/>
          <a:p>
            <a:r>
              <a:rPr lang="en-US" dirty="0">
                <a:solidFill>
                  <a:schemeClr val="bg1"/>
                </a:solidFill>
                <a:latin typeface="Aptos"/>
              </a:rPr>
              <a:t>Objectives</a:t>
            </a:r>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idx="1"/>
          </p:nvPr>
        </p:nvSpPr>
        <p:spPr>
          <a:xfrm>
            <a:off x="612422" y="1717881"/>
            <a:ext cx="7526363" cy="4134520"/>
          </a:xfrm>
        </p:spPr>
        <p:txBody>
          <a:bodyPr vert="horz" lIns="91440" tIns="45720" rIns="91440" bIns="45720" rtlCol="0" anchor="t">
            <a:normAutofit fontScale="92500" lnSpcReduction="20000"/>
          </a:bodyPr>
          <a:lstStyle/>
          <a:p>
            <a:pPr>
              <a:lnSpc>
                <a:spcPct val="100000"/>
              </a:lnSpc>
            </a:pPr>
            <a:r>
              <a:rPr lang="en-US" sz="2900" dirty="0">
                <a:solidFill>
                  <a:schemeClr val="tx1"/>
                </a:solidFill>
                <a:latin typeface="Aptos"/>
                <a:cs typeface="Segoe UI"/>
              </a:rPr>
              <a:t>Understand basic building blocks of Registered Apprenticeship (RA)</a:t>
            </a:r>
          </a:p>
          <a:p>
            <a:pPr>
              <a:lnSpc>
                <a:spcPct val="100000"/>
              </a:lnSpc>
            </a:pPr>
            <a:r>
              <a:rPr lang="en-US" sz="2900" dirty="0">
                <a:solidFill>
                  <a:schemeClr val="tx1"/>
                </a:solidFill>
                <a:latin typeface="Aptos"/>
                <a:cs typeface="Segoe UI"/>
              </a:rPr>
              <a:t>Learn the benefits of RA programs for your </a:t>
            </a:r>
            <a:r>
              <a:rPr lang="en-US" sz="2900">
                <a:solidFill>
                  <a:schemeClr val="tx1"/>
                </a:solidFill>
                <a:latin typeface="Aptos"/>
                <a:cs typeface="Segoe UI"/>
              </a:rPr>
              <a:t>job seekers </a:t>
            </a:r>
            <a:r>
              <a:rPr lang="en-US" sz="2900" dirty="0">
                <a:solidFill>
                  <a:schemeClr val="tx1"/>
                </a:solidFill>
                <a:latin typeface="Aptos"/>
                <a:cs typeface="Segoe UI"/>
              </a:rPr>
              <a:t>and business customers</a:t>
            </a:r>
          </a:p>
          <a:p>
            <a:pPr>
              <a:lnSpc>
                <a:spcPct val="100000"/>
              </a:lnSpc>
            </a:pPr>
            <a:r>
              <a:rPr lang="en-US" sz="2900" dirty="0">
                <a:solidFill>
                  <a:schemeClr val="tx1"/>
                </a:solidFill>
                <a:latin typeface="Aptos"/>
                <a:cs typeface="Segoe UI"/>
              </a:rPr>
              <a:t>Understand what it means to braid funds </a:t>
            </a:r>
          </a:p>
          <a:p>
            <a:pPr>
              <a:lnSpc>
                <a:spcPct val="100000"/>
              </a:lnSpc>
            </a:pPr>
            <a:r>
              <a:rPr lang="en-US" sz="2900" dirty="0">
                <a:solidFill>
                  <a:schemeClr val="tx1"/>
                </a:solidFill>
                <a:latin typeface="Aptos"/>
                <a:cs typeface="Segoe UI"/>
              </a:rPr>
              <a:t>Learn the elements to success</a:t>
            </a:r>
          </a:p>
          <a:p>
            <a:pPr>
              <a:lnSpc>
                <a:spcPct val="100000"/>
              </a:lnSpc>
            </a:pPr>
            <a:r>
              <a:rPr lang="en-US" sz="2900" dirty="0">
                <a:solidFill>
                  <a:schemeClr val="tx1"/>
                </a:solidFill>
                <a:latin typeface="Aptos"/>
                <a:cs typeface="Segoe UI"/>
              </a:rPr>
              <a:t>Complete a braided funds exercise</a:t>
            </a:r>
          </a:p>
          <a:p>
            <a:pPr>
              <a:lnSpc>
                <a:spcPct val="100000"/>
              </a:lnSpc>
            </a:pPr>
            <a:r>
              <a:rPr lang="en-US" sz="2900" dirty="0">
                <a:solidFill>
                  <a:schemeClr val="tx1"/>
                </a:solidFill>
                <a:latin typeface="Aptos"/>
                <a:cs typeface="Segoe UI"/>
              </a:rPr>
              <a:t>Explore Alternative Funding Sources</a:t>
            </a:r>
          </a:p>
          <a:p>
            <a:pPr>
              <a:lnSpc>
                <a:spcPct val="100000"/>
              </a:lnSpc>
            </a:pPr>
            <a:r>
              <a:rPr lang="en-US" sz="2900" dirty="0">
                <a:solidFill>
                  <a:schemeClr val="tx1"/>
                </a:solidFill>
                <a:latin typeface="Aptos"/>
                <a:cs typeface="Segoe UI"/>
              </a:rPr>
              <a:t>Questions and Discussion</a:t>
            </a:r>
          </a:p>
          <a:p>
            <a:endParaRPr lang="en-US" dirty="0">
              <a:latin typeface="Aptos"/>
            </a:endParaRPr>
          </a:p>
        </p:txBody>
      </p:sp>
      <p:pic>
        <p:nvPicPr>
          <p:cNvPr id="4" name="Picture 3" descr="Center of Excellence Logo">
            <a:extLst>
              <a:ext uri="{FF2B5EF4-FFF2-40B4-BE49-F238E27FC236}">
                <a16:creationId xmlns:a16="http://schemas.microsoft.com/office/drawing/2014/main" id="{8694B03F-6D3B-8E72-D9FB-0CC4BE7E4580}"/>
              </a:ext>
            </a:extLst>
          </p:cNvPr>
          <p:cNvPicPr>
            <a:picLocks noChangeAspect="1"/>
          </p:cNvPicPr>
          <p:nvPr/>
        </p:nvPicPr>
        <p:blipFill>
          <a:blip r:embed="rId3"/>
          <a:stretch>
            <a:fillRect/>
          </a:stretch>
        </p:blipFill>
        <p:spPr>
          <a:xfrm>
            <a:off x="8260274" y="2170864"/>
            <a:ext cx="3319304" cy="3228553"/>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2906189" y="6310448"/>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pic>
        <p:nvPicPr>
          <p:cNvPr id="6" name="Picture 5">
            <a:extLst>
              <a:ext uri="{FF2B5EF4-FFF2-40B4-BE49-F238E27FC236}">
                <a16:creationId xmlns:a16="http://schemas.microsoft.com/office/drawing/2014/main" id="{E7ADBDA2-5A83-D05B-E2F8-8B6AC3E63C0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5371" y="5964462"/>
            <a:ext cx="821875" cy="821875"/>
          </a:xfrm>
          <a:prstGeom prst="rect">
            <a:avLst/>
          </a:prstGeom>
        </p:spPr>
      </p:pic>
    </p:spTree>
    <p:extLst>
      <p:ext uri="{BB962C8B-B14F-4D97-AF65-F5344CB8AC3E}">
        <p14:creationId xmlns:p14="http://schemas.microsoft.com/office/powerpoint/2010/main" val="12218714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Straight Connector 36">
            <a:extLst>
              <a:ext uri="{FF2B5EF4-FFF2-40B4-BE49-F238E27FC236}">
                <a16:creationId xmlns:a16="http://schemas.microsoft.com/office/drawing/2014/main" id="{EEF80C32-4A16-DF80-5587-03E98B7C63F6}"/>
              </a:ext>
              <a:ext uri="{C183D7F6-B498-43B3-948B-1728B52AA6E4}">
                <adec:decorative xmlns:adec="http://schemas.microsoft.com/office/drawing/2017/decorative" val="1"/>
              </a:ext>
            </a:extLst>
          </p:cNvPr>
          <p:cNvCxnSpPr>
            <a:cxnSpLocks/>
          </p:cNvCxnSpPr>
          <p:nvPr/>
        </p:nvCxnSpPr>
        <p:spPr>
          <a:xfrm flipH="1">
            <a:off x="11407402" y="2414799"/>
            <a:ext cx="15009" cy="348684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8AF8412-5905-ADFA-9F3B-CD0174DB5F8D}"/>
              </a:ext>
              <a:ext uri="{C183D7F6-B498-43B3-948B-1728B52AA6E4}">
                <adec:decorative xmlns:adec="http://schemas.microsoft.com/office/drawing/2017/decorative" val="1"/>
              </a:ext>
            </a:extLst>
          </p:cNvPr>
          <p:cNvCxnSpPr>
            <a:cxnSpLocks/>
          </p:cNvCxnSpPr>
          <p:nvPr/>
        </p:nvCxnSpPr>
        <p:spPr>
          <a:xfrm>
            <a:off x="6103926" y="2414800"/>
            <a:ext cx="6356" cy="345405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0AABE51-9142-EA97-5447-C8F816EE1301}"/>
              </a:ext>
            </a:extLst>
          </p:cNvPr>
          <p:cNvSpPr>
            <a:spLocks noGrp="1"/>
          </p:cNvSpPr>
          <p:nvPr>
            <p:ph type="title"/>
          </p:nvPr>
        </p:nvSpPr>
        <p:spPr>
          <a:xfrm>
            <a:off x="687565" y="660035"/>
            <a:ext cx="10515600" cy="1232587"/>
          </a:xfrm>
        </p:spPr>
        <p:txBody>
          <a:bodyPr/>
          <a:lstStyle/>
          <a:p>
            <a:r>
              <a:rPr lang="en-US">
                <a:latin typeface="Aptos"/>
              </a:rPr>
              <a:t>Braiding Funds to Help Mary </a:t>
            </a:r>
            <a:r>
              <a:rPr lang="en-US">
                <a:solidFill>
                  <a:srgbClr val="00015E"/>
                </a:solidFill>
                <a:latin typeface="Aptos"/>
              </a:rPr>
              <a:t>1</a:t>
            </a:r>
          </a:p>
        </p:txBody>
      </p:sp>
      <p:sp>
        <p:nvSpPr>
          <p:cNvPr id="3" name="Content Placeholder 2">
            <a:extLst>
              <a:ext uri="{FF2B5EF4-FFF2-40B4-BE49-F238E27FC236}">
                <a16:creationId xmlns:a16="http://schemas.microsoft.com/office/drawing/2014/main" id="{6A9A5C0B-E0FC-A100-B596-418C468EB41E}"/>
              </a:ext>
            </a:extLst>
          </p:cNvPr>
          <p:cNvSpPr>
            <a:spLocks noGrp="1"/>
          </p:cNvSpPr>
          <p:nvPr>
            <p:ph sz="half" idx="1"/>
          </p:nvPr>
        </p:nvSpPr>
        <p:spPr>
          <a:xfrm>
            <a:off x="829402" y="1936644"/>
            <a:ext cx="5408435" cy="502920"/>
          </a:xfrm>
          <a:solidFill>
            <a:srgbClr val="002060"/>
          </a:solidFill>
        </p:spPr>
        <p:txBody>
          <a:bodyPr vert="horz" lIns="91440" tIns="45720" rIns="91440" bIns="45720" rtlCol="0" anchor="t">
            <a:normAutofit/>
          </a:bodyPr>
          <a:lstStyle/>
          <a:p>
            <a:r>
              <a:rPr lang="en-US" sz="2800" b="1">
                <a:solidFill>
                  <a:schemeClr val="bg1"/>
                </a:solidFill>
                <a:latin typeface="Aptos"/>
              </a:rPr>
              <a:t>Participant</a:t>
            </a:r>
            <a:r>
              <a:rPr lang="en-US" sz="2800" b="1">
                <a:solidFill>
                  <a:srgbClr val="000000"/>
                </a:solidFill>
                <a:latin typeface="Aptos"/>
              </a:rPr>
              <a:t> </a:t>
            </a:r>
            <a:r>
              <a:rPr lang="en-US" sz="2800" b="1">
                <a:solidFill>
                  <a:schemeClr val="bg1"/>
                </a:solidFill>
                <a:latin typeface="Aptos"/>
              </a:rPr>
              <a:t>Service Needs</a:t>
            </a:r>
            <a:endParaRPr lang="en-US" sz="2800">
              <a:solidFill>
                <a:schemeClr val="bg1"/>
              </a:solidFill>
              <a:latin typeface="Aptos"/>
            </a:endParaRPr>
          </a:p>
        </p:txBody>
      </p:sp>
      <p:sp>
        <p:nvSpPr>
          <p:cNvPr id="4" name="Content Placeholder 3">
            <a:extLst>
              <a:ext uri="{FF2B5EF4-FFF2-40B4-BE49-F238E27FC236}">
                <a16:creationId xmlns:a16="http://schemas.microsoft.com/office/drawing/2014/main" id="{6E76D512-D6E2-07E4-8D89-15268B84F901}"/>
              </a:ext>
            </a:extLst>
          </p:cNvPr>
          <p:cNvSpPr>
            <a:spLocks noGrp="1"/>
          </p:cNvSpPr>
          <p:nvPr>
            <p:ph sz="half" idx="2"/>
          </p:nvPr>
        </p:nvSpPr>
        <p:spPr>
          <a:xfrm>
            <a:off x="6138600" y="1936644"/>
            <a:ext cx="5315129" cy="502089"/>
          </a:xfrm>
          <a:solidFill>
            <a:srgbClr val="002060"/>
          </a:solidFill>
        </p:spPr>
        <p:txBody>
          <a:bodyPr vert="horz" lIns="91440" tIns="45720" rIns="91440" bIns="45720" rtlCol="0" anchor="t">
            <a:normAutofit/>
          </a:bodyPr>
          <a:lstStyle/>
          <a:p>
            <a:r>
              <a:rPr lang="en-US" sz="2800" b="1">
                <a:solidFill>
                  <a:schemeClr val="bg1"/>
                </a:solidFill>
                <a:latin typeface="Aptos"/>
              </a:rPr>
              <a:t>Funding Options</a:t>
            </a:r>
            <a:endParaRPr lang="en-US" sz="2000" b="1">
              <a:solidFill>
                <a:schemeClr val="bg1"/>
              </a:solidFill>
              <a:latin typeface="Aptos"/>
            </a:endParaRPr>
          </a:p>
        </p:txBody>
      </p:sp>
      <p:sp>
        <p:nvSpPr>
          <p:cNvPr id="5" name="Content Placeholder 4">
            <a:extLst>
              <a:ext uri="{FF2B5EF4-FFF2-40B4-BE49-F238E27FC236}">
                <a16:creationId xmlns:a16="http://schemas.microsoft.com/office/drawing/2014/main" id="{8864DDBE-EE39-6474-9A5D-66917D8B95BE}"/>
              </a:ext>
            </a:extLst>
          </p:cNvPr>
          <p:cNvSpPr>
            <a:spLocks noGrp="1"/>
          </p:cNvSpPr>
          <p:nvPr>
            <p:ph sz="half" idx="13"/>
          </p:nvPr>
        </p:nvSpPr>
        <p:spPr>
          <a:xfrm>
            <a:off x="829054" y="2414800"/>
            <a:ext cx="5374109" cy="566928"/>
          </a:xfrm>
          <a:ln w="12700">
            <a:noFill/>
          </a:ln>
        </p:spPr>
        <p:txBody>
          <a:bodyPr vert="horz" lIns="91440" tIns="45720" rIns="91440" bIns="45720" rtlCol="0" anchor="t">
            <a:noAutofit/>
          </a:bodyPr>
          <a:lstStyle/>
          <a:p>
            <a:br>
              <a:rPr lang="en-US" sz="800" dirty="0">
                <a:solidFill>
                  <a:schemeClr val="tx1"/>
                </a:solidFill>
                <a:latin typeface="Montserrat" panose="00000500000000000000" pitchFamily="2" charset="0"/>
              </a:rPr>
            </a:br>
            <a:r>
              <a:rPr lang="en-US" sz="2000" dirty="0">
                <a:solidFill>
                  <a:schemeClr val="tx1"/>
                </a:solidFill>
                <a:latin typeface="Aptos"/>
              </a:rPr>
              <a:t>Math Remediation</a:t>
            </a:r>
          </a:p>
        </p:txBody>
      </p:sp>
      <p:sp>
        <p:nvSpPr>
          <p:cNvPr id="6" name="Content Placeholder 5">
            <a:extLst>
              <a:ext uri="{FF2B5EF4-FFF2-40B4-BE49-F238E27FC236}">
                <a16:creationId xmlns:a16="http://schemas.microsoft.com/office/drawing/2014/main" id="{87132708-0008-E886-2277-8429E7B6EFCD}"/>
              </a:ext>
            </a:extLst>
          </p:cNvPr>
          <p:cNvSpPr>
            <a:spLocks noGrp="1"/>
          </p:cNvSpPr>
          <p:nvPr>
            <p:ph sz="half" idx="14"/>
          </p:nvPr>
        </p:nvSpPr>
        <p:spPr>
          <a:xfrm>
            <a:off x="831907" y="2971106"/>
            <a:ext cx="5378556" cy="566928"/>
          </a:xfrm>
          <a:ln w="12700">
            <a:noFill/>
          </a:ln>
        </p:spPr>
        <p:txBody>
          <a:bodyPr vert="horz" lIns="91440" tIns="45720" rIns="91440" bIns="45720" rtlCol="0" anchor="t">
            <a:noAutofit/>
          </a:bodyPr>
          <a:lstStyle/>
          <a:p>
            <a:r>
              <a:rPr lang="en-US" sz="2000">
                <a:solidFill>
                  <a:schemeClr val="tx1"/>
                </a:solidFill>
                <a:latin typeface="Aptos"/>
              </a:rPr>
              <a:t>Workforce Preparation</a:t>
            </a:r>
          </a:p>
        </p:txBody>
      </p:sp>
      <p:sp>
        <p:nvSpPr>
          <p:cNvPr id="7" name="Content Placeholder 6">
            <a:extLst>
              <a:ext uri="{FF2B5EF4-FFF2-40B4-BE49-F238E27FC236}">
                <a16:creationId xmlns:a16="http://schemas.microsoft.com/office/drawing/2014/main" id="{A8E77D5F-6426-D188-DEA8-11EC458E794A}"/>
              </a:ext>
            </a:extLst>
          </p:cNvPr>
          <p:cNvSpPr>
            <a:spLocks noGrp="1"/>
          </p:cNvSpPr>
          <p:nvPr>
            <p:ph sz="half" idx="15"/>
          </p:nvPr>
        </p:nvSpPr>
        <p:spPr>
          <a:xfrm>
            <a:off x="827176" y="3534473"/>
            <a:ext cx="5394960" cy="566928"/>
          </a:xfrm>
          <a:ln w="12700">
            <a:noFill/>
          </a:ln>
        </p:spPr>
        <p:txBody>
          <a:bodyPr vert="horz" lIns="91440" tIns="45720" rIns="91440" bIns="45720" rtlCol="0" anchor="t">
            <a:noAutofit/>
          </a:bodyPr>
          <a:lstStyle/>
          <a:p>
            <a:r>
              <a:rPr lang="en-US" sz="2000">
                <a:solidFill>
                  <a:schemeClr val="tx1"/>
                </a:solidFill>
                <a:latin typeface="Aptos"/>
              </a:rPr>
              <a:t>Transportation Assistance</a:t>
            </a:r>
          </a:p>
        </p:txBody>
      </p:sp>
      <p:sp>
        <p:nvSpPr>
          <p:cNvPr id="8" name="Content Placeholder 7">
            <a:extLst>
              <a:ext uri="{FF2B5EF4-FFF2-40B4-BE49-F238E27FC236}">
                <a16:creationId xmlns:a16="http://schemas.microsoft.com/office/drawing/2014/main" id="{C7A74896-C143-1821-F1D3-136DFE471855}"/>
              </a:ext>
            </a:extLst>
          </p:cNvPr>
          <p:cNvSpPr>
            <a:spLocks noGrp="1"/>
          </p:cNvSpPr>
          <p:nvPr>
            <p:ph sz="half" idx="16"/>
          </p:nvPr>
        </p:nvSpPr>
        <p:spPr>
          <a:xfrm>
            <a:off x="818628" y="4111067"/>
            <a:ext cx="5394960" cy="566928"/>
          </a:xfrm>
          <a:ln w="12700">
            <a:noFill/>
          </a:ln>
        </p:spPr>
        <p:txBody>
          <a:bodyPr vert="horz" lIns="91440" tIns="45720" rIns="91440" bIns="45720" rtlCol="0" anchor="t">
            <a:noAutofit/>
          </a:bodyPr>
          <a:lstStyle/>
          <a:p>
            <a:r>
              <a:rPr lang="en-US" sz="2000">
                <a:solidFill>
                  <a:schemeClr val="tx1"/>
                </a:solidFill>
                <a:latin typeface="Aptos"/>
              </a:rPr>
              <a:t>RA Program OJL</a:t>
            </a:r>
          </a:p>
        </p:txBody>
      </p:sp>
      <p:sp>
        <p:nvSpPr>
          <p:cNvPr id="9" name="Content Placeholder 8">
            <a:extLst>
              <a:ext uri="{FF2B5EF4-FFF2-40B4-BE49-F238E27FC236}">
                <a16:creationId xmlns:a16="http://schemas.microsoft.com/office/drawing/2014/main" id="{593C51AE-338B-4EEC-00E3-A48340DB2315}"/>
              </a:ext>
            </a:extLst>
          </p:cNvPr>
          <p:cNvSpPr>
            <a:spLocks noGrp="1"/>
          </p:cNvSpPr>
          <p:nvPr>
            <p:ph sz="half" idx="17"/>
          </p:nvPr>
        </p:nvSpPr>
        <p:spPr>
          <a:xfrm>
            <a:off x="808203" y="4687661"/>
            <a:ext cx="5394960" cy="566928"/>
          </a:xfrm>
          <a:ln w="12700">
            <a:noFill/>
          </a:ln>
        </p:spPr>
        <p:txBody>
          <a:bodyPr vert="horz" lIns="91440" tIns="45720" rIns="91440" bIns="45720" rtlCol="0" anchor="t">
            <a:noAutofit/>
          </a:bodyPr>
          <a:lstStyle/>
          <a:p>
            <a:r>
              <a:rPr lang="en-US" sz="2000" dirty="0">
                <a:solidFill>
                  <a:schemeClr val="tx1"/>
                </a:solidFill>
                <a:latin typeface="Aptos"/>
              </a:rPr>
              <a:t>RA Program Related Instruction</a:t>
            </a:r>
          </a:p>
        </p:txBody>
      </p:sp>
      <p:sp>
        <p:nvSpPr>
          <p:cNvPr id="10" name="Content Placeholder 9">
            <a:extLst>
              <a:ext uri="{FF2B5EF4-FFF2-40B4-BE49-F238E27FC236}">
                <a16:creationId xmlns:a16="http://schemas.microsoft.com/office/drawing/2014/main" id="{B7E1717A-1E43-0490-DEDB-8646EDA43EF0}"/>
              </a:ext>
            </a:extLst>
          </p:cNvPr>
          <p:cNvSpPr>
            <a:spLocks noGrp="1"/>
          </p:cNvSpPr>
          <p:nvPr>
            <p:ph sz="half" idx="18"/>
          </p:nvPr>
        </p:nvSpPr>
        <p:spPr>
          <a:xfrm>
            <a:off x="818628" y="5260288"/>
            <a:ext cx="5394960" cy="566928"/>
          </a:xfrm>
          <a:ln w="12700">
            <a:noFill/>
          </a:ln>
        </p:spPr>
        <p:txBody>
          <a:bodyPr vert="horz" lIns="91440" tIns="45720" rIns="91440" bIns="45720" rtlCol="0" anchor="t">
            <a:noAutofit/>
          </a:bodyPr>
          <a:lstStyle/>
          <a:p>
            <a:r>
              <a:rPr lang="en-US" sz="2000">
                <a:solidFill>
                  <a:schemeClr val="tx1"/>
                </a:solidFill>
                <a:latin typeface="Aptos"/>
              </a:rPr>
              <a:t>Assistance for Business</a:t>
            </a:r>
            <a:br>
              <a:rPr lang="en-US" sz="2000">
                <a:solidFill>
                  <a:schemeClr val="tx1"/>
                </a:solidFill>
                <a:latin typeface="Aptos"/>
              </a:rPr>
            </a:br>
            <a:r>
              <a:rPr lang="en-US" sz="2000">
                <a:solidFill>
                  <a:schemeClr val="tx1"/>
                </a:solidFill>
                <a:latin typeface="Aptos"/>
              </a:rPr>
              <a:t>re: accommodations</a:t>
            </a:r>
          </a:p>
        </p:txBody>
      </p:sp>
      <p:sp>
        <p:nvSpPr>
          <p:cNvPr id="12" name="Content Placeholder 11">
            <a:extLst>
              <a:ext uri="{FF2B5EF4-FFF2-40B4-BE49-F238E27FC236}">
                <a16:creationId xmlns:a16="http://schemas.microsoft.com/office/drawing/2014/main" id="{7D16C697-C5E2-052D-52D5-1BDE75B2570F}"/>
              </a:ext>
            </a:extLst>
          </p:cNvPr>
          <p:cNvSpPr>
            <a:spLocks noGrp="1"/>
          </p:cNvSpPr>
          <p:nvPr>
            <p:ph sz="half" idx="20"/>
          </p:nvPr>
        </p:nvSpPr>
        <p:spPr>
          <a:xfrm>
            <a:off x="6210464" y="2425825"/>
            <a:ext cx="5269118" cy="555904"/>
          </a:xfrm>
          <a:ln w="12700">
            <a:noFill/>
          </a:ln>
        </p:spPr>
        <p:txBody>
          <a:bodyPr vert="horz" lIns="91440" tIns="45720" rIns="91440" bIns="45720" rtlCol="0" anchor="t">
            <a:noAutofit/>
          </a:bodyPr>
          <a:lstStyle/>
          <a:p>
            <a:br>
              <a:rPr lang="en-US" sz="800">
                <a:solidFill>
                  <a:schemeClr val="tx1"/>
                </a:solidFill>
                <a:latin typeface="Montserrat" panose="00000500000000000000" pitchFamily="2" charset="0"/>
              </a:rPr>
            </a:br>
            <a:r>
              <a:rPr lang="en-US" sz="2000">
                <a:solidFill>
                  <a:schemeClr val="tx1"/>
                </a:solidFill>
                <a:latin typeface="Aptos"/>
              </a:rPr>
              <a:t>Title II, Title IB, Title IV </a:t>
            </a:r>
          </a:p>
        </p:txBody>
      </p:sp>
      <p:sp>
        <p:nvSpPr>
          <p:cNvPr id="13" name="Content Placeholder 12">
            <a:extLst>
              <a:ext uri="{FF2B5EF4-FFF2-40B4-BE49-F238E27FC236}">
                <a16:creationId xmlns:a16="http://schemas.microsoft.com/office/drawing/2014/main" id="{4ED14134-4F8A-6380-90AE-20F0CF08A367}"/>
              </a:ext>
            </a:extLst>
          </p:cNvPr>
          <p:cNvSpPr>
            <a:spLocks noGrp="1"/>
          </p:cNvSpPr>
          <p:nvPr>
            <p:ph sz="half" idx="21"/>
          </p:nvPr>
        </p:nvSpPr>
        <p:spPr>
          <a:xfrm>
            <a:off x="6221780" y="2986661"/>
            <a:ext cx="5257801" cy="566928"/>
          </a:xfrm>
          <a:ln w="12700">
            <a:noFill/>
          </a:ln>
        </p:spPr>
        <p:txBody>
          <a:bodyPr vert="horz" lIns="91440" tIns="45720" rIns="91440" bIns="45720" rtlCol="0" anchor="t">
            <a:noAutofit/>
          </a:bodyPr>
          <a:lstStyle/>
          <a:p>
            <a:r>
              <a:rPr lang="en-US" sz="2000">
                <a:solidFill>
                  <a:schemeClr val="tx1"/>
                </a:solidFill>
                <a:latin typeface="Aptos"/>
              </a:rPr>
              <a:t>Title II, Title III</a:t>
            </a:r>
          </a:p>
        </p:txBody>
      </p:sp>
      <p:sp>
        <p:nvSpPr>
          <p:cNvPr id="14" name="Content Placeholder 13">
            <a:extLst>
              <a:ext uri="{FF2B5EF4-FFF2-40B4-BE49-F238E27FC236}">
                <a16:creationId xmlns:a16="http://schemas.microsoft.com/office/drawing/2014/main" id="{2DF0228B-7E8E-9BA2-8D58-A0F392E567EF}"/>
              </a:ext>
            </a:extLst>
          </p:cNvPr>
          <p:cNvSpPr>
            <a:spLocks noGrp="1"/>
          </p:cNvSpPr>
          <p:nvPr>
            <p:ph sz="half" idx="22"/>
          </p:nvPr>
        </p:nvSpPr>
        <p:spPr>
          <a:xfrm>
            <a:off x="6226992" y="3544612"/>
            <a:ext cx="5252589" cy="566928"/>
          </a:xfrm>
          <a:ln w="12700">
            <a:noFill/>
          </a:ln>
        </p:spPr>
        <p:txBody>
          <a:bodyPr vert="horz" lIns="91440" tIns="45720" rIns="91440" bIns="45720" rtlCol="0" anchor="t">
            <a:noAutofit/>
          </a:bodyPr>
          <a:lstStyle/>
          <a:p>
            <a:r>
              <a:rPr lang="en-US" sz="2000">
                <a:solidFill>
                  <a:schemeClr val="tx1"/>
                </a:solidFill>
                <a:latin typeface="Aptos"/>
              </a:rPr>
              <a:t>Title IB, Title IV</a:t>
            </a:r>
          </a:p>
        </p:txBody>
      </p:sp>
      <p:sp>
        <p:nvSpPr>
          <p:cNvPr id="15" name="Content Placeholder 14">
            <a:extLst>
              <a:ext uri="{FF2B5EF4-FFF2-40B4-BE49-F238E27FC236}">
                <a16:creationId xmlns:a16="http://schemas.microsoft.com/office/drawing/2014/main" id="{1C3D5180-C3C7-D603-AFDE-C756ADB33F0E}"/>
              </a:ext>
            </a:extLst>
          </p:cNvPr>
          <p:cNvSpPr>
            <a:spLocks noGrp="1"/>
          </p:cNvSpPr>
          <p:nvPr>
            <p:ph sz="half" idx="23"/>
          </p:nvPr>
        </p:nvSpPr>
        <p:spPr>
          <a:xfrm>
            <a:off x="6221780" y="4101401"/>
            <a:ext cx="5250500" cy="572550"/>
          </a:xfrm>
          <a:ln w="12700">
            <a:noFill/>
          </a:ln>
        </p:spPr>
        <p:txBody>
          <a:bodyPr vert="horz" lIns="91440" tIns="45720" rIns="91440" bIns="45720" rtlCol="0" anchor="t">
            <a:noAutofit/>
          </a:bodyPr>
          <a:lstStyle/>
          <a:p>
            <a:r>
              <a:rPr lang="en-US" sz="2000" dirty="0">
                <a:solidFill>
                  <a:schemeClr val="tx1"/>
                </a:solidFill>
                <a:latin typeface="Aptos"/>
              </a:rPr>
              <a:t>Title IB</a:t>
            </a:r>
          </a:p>
        </p:txBody>
      </p:sp>
      <p:sp>
        <p:nvSpPr>
          <p:cNvPr id="16" name="Content Placeholder 15">
            <a:extLst>
              <a:ext uri="{FF2B5EF4-FFF2-40B4-BE49-F238E27FC236}">
                <a16:creationId xmlns:a16="http://schemas.microsoft.com/office/drawing/2014/main" id="{8138AA56-FCB9-A8A8-29F4-CF2F71A2D948}"/>
              </a:ext>
            </a:extLst>
          </p:cNvPr>
          <p:cNvSpPr>
            <a:spLocks noGrp="1"/>
          </p:cNvSpPr>
          <p:nvPr>
            <p:ph sz="half" idx="24"/>
          </p:nvPr>
        </p:nvSpPr>
        <p:spPr>
          <a:xfrm>
            <a:off x="6216123" y="4687003"/>
            <a:ext cx="5257800" cy="573285"/>
          </a:xfrm>
          <a:ln w="12700">
            <a:noFill/>
          </a:ln>
        </p:spPr>
        <p:txBody>
          <a:bodyPr vert="horz" lIns="91440" tIns="45720" rIns="91440" bIns="45720" rtlCol="0" anchor="t">
            <a:noAutofit/>
          </a:bodyPr>
          <a:lstStyle/>
          <a:p>
            <a:r>
              <a:rPr lang="en-US" sz="2000" dirty="0">
                <a:solidFill>
                  <a:schemeClr val="tx1"/>
                </a:solidFill>
                <a:latin typeface="Aptos"/>
              </a:rPr>
              <a:t>Title IB</a:t>
            </a:r>
          </a:p>
        </p:txBody>
      </p:sp>
      <p:sp>
        <p:nvSpPr>
          <p:cNvPr id="17" name="Content Placeholder 16">
            <a:extLst>
              <a:ext uri="{FF2B5EF4-FFF2-40B4-BE49-F238E27FC236}">
                <a16:creationId xmlns:a16="http://schemas.microsoft.com/office/drawing/2014/main" id="{85C237E5-901C-A784-CAE8-19945EC2BCE8}"/>
              </a:ext>
            </a:extLst>
          </p:cNvPr>
          <p:cNvSpPr>
            <a:spLocks noGrp="1"/>
          </p:cNvSpPr>
          <p:nvPr>
            <p:ph sz="half" idx="25"/>
          </p:nvPr>
        </p:nvSpPr>
        <p:spPr>
          <a:xfrm>
            <a:off x="6203163" y="5250545"/>
            <a:ext cx="5257800" cy="566928"/>
          </a:xfrm>
          <a:ln w="12700">
            <a:noFill/>
          </a:ln>
        </p:spPr>
        <p:txBody>
          <a:bodyPr vert="horz" lIns="91440" tIns="45720" rIns="91440" bIns="45720" rtlCol="0" anchor="t">
            <a:noAutofit/>
          </a:bodyPr>
          <a:lstStyle/>
          <a:p>
            <a:r>
              <a:rPr lang="en-US" sz="2000" dirty="0">
                <a:solidFill>
                  <a:schemeClr val="tx1"/>
                </a:solidFill>
                <a:latin typeface="Aptos"/>
              </a:rPr>
              <a:t>Title IV</a:t>
            </a:r>
          </a:p>
        </p:txBody>
      </p:sp>
      <p:sp>
        <p:nvSpPr>
          <p:cNvPr id="19" name="Slide Number Placeholder 5">
            <a:extLst>
              <a:ext uri="{FF2B5EF4-FFF2-40B4-BE49-F238E27FC236}">
                <a16:creationId xmlns:a16="http://schemas.microsoft.com/office/drawing/2014/main" id="{B592FD2A-B12C-6A27-0A9E-275EC4563A9E}"/>
              </a:ext>
              <a:ext uri="{C183D7F6-B498-43B3-948B-1728B52AA6E4}">
                <adec:decorative xmlns:adec="http://schemas.microsoft.com/office/drawing/2017/decorative" val="1"/>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cxnSp>
        <p:nvCxnSpPr>
          <p:cNvPr id="22" name="Straight Connector 21">
            <a:extLst>
              <a:ext uri="{FF2B5EF4-FFF2-40B4-BE49-F238E27FC236}">
                <a16:creationId xmlns:a16="http://schemas.microsoft.com/office/drawing/2014/main" id="{B1D9370C-3A2B-16D7-743E-0596EAAADC68}"/>
              </a:ext>
              <a:ext uri="{C183D7F6-B498-43B3-948B-1728B52AA6E4}">
                <adec:decorative xmlns:adec="http://schemas.microsoft.com/office/drawing/2017/decorative" val="1"/>
              </a:ext>
            </a:extLst>
          </p:cNvPr>
          <p:cNvCxnSpPr>
            <a:cxnSpLocks/>
          </p:cNvCxnSpPr>
          <p:nvPr/>
        </p:nvCxnSpPr>
        <p:spPr>
          <a:xfrm flipH="1">
            <a:off x="827175" y="4555511"/>
            <a:ext cx="10570479"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18CAB63-1E9E-6A20-4107-702D2526C300}"/>
              </a:ext>
              <a:ext uri="{C183D7F6-B498-43B3-948B-1728B52AA6E4}">
                <adec:decorative xmlns:adec="http://schemas.microsoft.com/office/drawing/2017/decorative" val="1"/>
              </a:ext>
            </a:extLst>
          </p:cNvPr>
          <p:cNvCxnSpPr>
            <a:cxnSpLocks/>
          </p:cNvCxnSpPr>
          <p:nvPr/>
        </p:nvCxnSpPr>
        <p:spPr>
          <a:xfrm flipH="1">
            <a:off x="844631" y="3404655"/>
            <a:ext cx="10570479"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955C393-755F-9C87-7D91-818CC7B72E8F}"/>
              </a:ext>
              <a:ext uri="{C183D7F6-B498-43B3-948B-1728B52AA6E4}">
                <adec:decorative xmlns:adec="http://schemas.microsoft.com/office/drawing/2017/decorative" val="1"/>
              </a:ext>
            </a:extLst>
          </p:cNvPr>
          <p:cNvCxnSpPr>
            <a:cxnSpLocks/>
          </p:cNvCxnSpPr>
          <p:nvPr/>
        </p:nvCxnSpPr>
        <p:spPr>
          <a:xfrm flipH="1">
            <a:off x="827176" y="3963193"/>
            <a:ext cx="10570479"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925FAA6-19A6-B67A-CFC5-64A720C6DD23}"/>
              </a:ext>
              <a:ext uri="{C183D7F6-B498-43B3-948B-1728B52AA6E4}">
                <adec:decorative xmlns:adec="http://schemas.microsoft.com/office/drawing/2017/decorative" val="1"/>
              </a:ext>
            </a:extLst>
          </p:cNvPr>
          <p:cNvCxnSpPr>
            <a:cxnSpLocks/>
          </p:cNvCxnSpPr>
          <p:nvPr/>
        </p:nvCxnSpPr>
        <p:spPr>
          <a:xfrm flipH="1">
            <a:off x="818686" y="2927907"/>
            <a:ext cx="1061008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51962AC-F023-9EA9-07C2-8D01F7A709EC}"/>
              </a:ext>
              <a:ext uri="{C183D7F6-B498-43B3-948B-1728B52AA6E4}">
                <adec:decorative xmlns:adec="http://schemas.microsoft.com/office/drawing/2017/decorative" val="1"/>
              </a:ext>
            </a:extLst>
          </p:cNvPr>
          <p:cNvCxnSpPr>
            <a:cxnSpLocks/>
          </p:cNvCxnSpPr>
          <p:nvPr/>
        </p:nvCxnSpPr>
        <p:spPr>
          <a:xfrm flipH="1">
            <a:off x="844631" y="5141544"/>
            <a:ext cx="10570479"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18EDC4C-C4D9-E08C-6D4B-79FCB1F3B4A5}"/>
              </a:ext>
              <a:ext uri="{C183D7F6-B498-43B3-948B-1728B52AA6E4}">
                <adec:decorative xmlns:adec="http://schemas.microsoft.com/office/drawing/2017/decorative" val="1"/>
              </a:ext>
            </a:extLst>
          </p:cNvPr>
          <p:cNvCxnSpPr>
            <a:cxnSpLocks/>
          </p:cNvCxnSpPr>
          <p:nvPr/>
        </p:nvCxnSpPr>
        <p:spPr>
          <a:xfrm flipH="1">
            <a:off x="804971" y="5880148"/>
            <a:ext cx="10610139" cy="2149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7848694-4C0D-41C7-1B63-05AA8140A9D9}"/>
              </a:ext>
              <a:ext uri="{C183D7F6-B498-43B3-948B-1728B52AA6E4}">
                <adec:decorative xmlns:adec="http://schemas.microsoft.com/office/drawing/2017/decorative" val="1"/>
              </a:ext>
            </a:extLst>
          </p:cNvPr>
          <p:cNvCxnSpPr>
            <a:cxnSpLocks/>
          </p:cNvCxnSpPr>
          <p:nvPr/>
        </p:nvCxnSpPr>
        <p:spPr>
          <a:xfrm>
            <a:off x="825875" y="2438733"/>
            <a:ext cx="6356" cy="3454059"/>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95458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7934D-E0EF-9443-1DB7-8616D67B79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E4CE28-941B-2C94-9670-A04178B92862}"/>
              </a:ext>
            </a:extLst>
          </p:cNvPr>
          <p:cNvSpPr>
            <a:spLocks noGrp="1"/>
          </p:cNvSpPr>
          <p:nvPr>
            <p:ph type="title"/>
          </p:nvPr>
        </p:nvSpPr>
        <p:spPr>
          <a:xfrm>
            <a:off x="534205" y="2477828"/>
            <a:ext cx="11123589" cy="1325563"/>
          </a:xfrm>
        </p:spPr>
        <p:txBody>
          <a:bodyPr>
            <a:normAutofit/>
          </a:bodyPr>
          <a:lstStyle/>
          <a:p>
            <a:pPr algn="ctr"/>
            <a:r>
              <a:rPr lang="en-US" b="1">
                <a:solidFill>
                  <a:schemeClr val="bg1"/>
                </a:solidFill>
                <a:latin typeface="Aptos"/>
              </a:rPr>
              <a:t>Alternative Braided Funding Scenarios: Technical College System </a:t>
            </a:r>
          </a:p>
        </p:txBody>
      </p:sp>
      <p:sp>
        <p:nvSpPr>
          <p:cNvPr id="4" name="Slide Number Placeholder 5">
            <a:extLst>
              <a:ext uri="{FF2B5EF4-FFF2-40B4-BE49-F238E27FC236}">
                <a16:creationId xmlns:a16="http://schemas.microsoft.com/office/drawing/2014/main" id="{A295C5DF-1AF9-0920-83EF-FC16906D7C00}"/>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22333544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BD23-3F5A-A65D-AC46-0ACCA133AFA0}"/>
              </a:ext>
            </a:extLst>
          </p:cNvPr>
          <p:cNvSpPr>
            <a:spLocks noGrp="1"/>
          </p:cNvSpPr>
          <p:nvPr>
            <p:ph type="title"/>
          </p:nvPr>
        </p:nvSpPr>
        <p:spPr>
          <a:xfrm>
            <a:off x="498230" y="362564"/>
            <a:ext cx="11928231" cy="1325563"/>
          </a:xfrm>
        </p:spPr>
        <p:txBody>
          <a:bodyPr/>
          <a:lstStyle/>
          <a:p>
            <a:r>
              <a:rPr lang="en-US">
                <a:latin typeface="Aptos"/>
              </a:rPr>
              <a:t>Apprenticeship Funding in Georgia </a:t>
            </a:r>
          </a:p>
        </p:txBody>
      </p:sp>
      <p:sp>
        <p:nvSpPr>
          <p:cNvPr id="3" name="Content Placeholder 2">
            <a:extLst>
              <a:ext uri="{FF2B5EF4-FFF2-40B4-BE49-F238E27FC236}">
                <a16:creationId xmlns:a16="http://schemas.microsoft.com/office/drawing/2014/main" id="{AED72221-0419-414A-4FF7-EF96E5B27BE6}"/>
              </a:ext>
            </a:extLst>
          </p:cNvPr>
          <p:cNvSpPr>
            <a:spLocks noGrp="1"/>
          </p:cNvSpPr>
          <p:nvPr>
            <p:ph sz="half" idx="1"/>
          </p:nvPr>
        </p:nvSpPr>
        <p:spPr>
          <a:xfrm>
            <a:off x="493683" y="1168158"/>
            <a:ext cx="10637521" cy="4795629"/>
          </a:xfrm>
        </p:spPr>
        <p:txBody>
          <a:bodyPr vert="horz" lIns="91440" tIns="45720" rIns="91440" bIns="45720" rtlCol="0" anchor="t">
            <a:noAutofit/>
          </a:bodyPr>
          <a:lstStyle/>
          <a:p>
            <a:pPr marL="0" indent="0">
              <a:lnSpc>
                <a:spcPct val="107000"/>
              </a:lnSpc>
              <a:spcBef>
                <a:spcPts val="0"/>
              </a:spcBef>
              <a:spcAft>
                <a:spcPts val="600"/>
              </a:spcAft>
              <a:buNone/>
            </a:pPr>
            <a:endParaRPr lang="en-US" sz="1200" b="1" u="sng" dirty="0">
              <a:solidFill>
                <a:srgbClr val="467886"/>
              </a:solidFill>
              <a:latin typeface="montserrat"/>
              <a:ea typeface="Arial" panose="020B0604020202020204" pitchFamily="34" charset="0"/>
              <a:cs typeface="Times New Roman"/>
            </a:endParaRPr>
          </a:p>
          <a:p>
            <a:pPr marL="0" indent="0">
              <a:lnSpc>
                <a:spcPct val="107000"/>
              </a:lnSpc>
              <a:spcBef>
                <a:spcPts val="0"/>
              </a:spcBef>
              <a:spcAft>
                <a:spcPts val="600"/>
              </a:spcAft>
              <a:buNone/>
            </a:pPr>
            <a:r>
              <a:rPr lang="en-US" sz="1600" b="1" u="sng" dirty="0">
                <a:solidFill>
                  <a:srgbClr val="0070C0"/>
                </a:solidFill>
                <a:latin typeface="Aptos"/>
                <a:ea typeface="Arial" panose="020B0604020202020204" pitchFamily="34" charset="0"/>
                <a:cs typeface="Times New Roman"/>
                <a:hlinkClick r:id="rId3">
                  <a:extLst>
                    <a:ext uri="{A12FA001-AC4F-418D-AE19-62706E023703}">
                      <ahyp:hlinkClr xmlns:ahyp="http://schemas.microsoft.com/office/drawing/2018/hyperlinkcolor" val="tx"/>
                    </a:ext>
                  </a:extLst>
                </a:hlinkClick>
              </a:rPr>
              <a:t>HOPE Grant</a:t>
            </a:r>
            <a:endParaRPr lang="en-US" sz="1600" b="1" dirty="0">
              <a:solidFill>
                <a:srgbClr val="0070C0"/>
              </a:solidFill>
              <a:latin typeface="Aptos"/>
              <a:ea typeface="Arial" panose="020B0604020202020204" pitchFamily="34" charset="0"/>
              <a:cs typeface="Times New Roman"/>
            </a:endParaRPr>
          </a:p>
          <a:p>
            <a:pPr lvl="1">
              <a:spcBef>
                <a:spcPts val="0"/>
              </a:spcBef>
              <a:spcAft>
                <a:spcPts val="1200"/>
              </a:spcAft>
            </a:pPr>
            <a:r>
              <a:rPr lang="en-US" sz="1600" b="1" i="1" dirty="0">
                <a:solidFill>
                  <a:schemeClr val="tx1"/>
                </a:solidFill>
                <a:effectLst/>
                <a:latin typeface="Aptos"/>
                <a:ea typeface="Arial" panose="020B0604020202020204" pitchFamily="34" charset="0"/>
                <a:cs typeface="Arial"/>
              </a:rPr>
              <a:t>Amount: A percentage of tuition calculated based on institution, hours, etc. Application due last day of the school term.</a:t>
            </a:r>
            <a:endParaRPr lang="en-US" sz="1600" b="1" i="1" dirty="0">
              <a:solidFill>
                <a:schemeClr val="tx1"/>
              </a:solidFill>
              <a:effectLst/>
              <a:latin typeface="Aptos"/>
              <a:ea typeface="Times New Roman" panose="02020603050405020304" pitchFamily="18" charset="0"/>
              <a:cs typeface="Times New Roman"/>
            </a:endParaRPr>
          </a:p>
          <a:p>
            <a:pPr lvl="1">
              <a:lnSpc>
                <a:spcPct val="107000"/>
              </a:lnSpc>
              <a:spcBef>
                <a:spcPts val="0"/>
              </a:spcBef>
              <a:spcAft>
                <a:spcPts val="1200"/>
              </a:spcAft>
            </a:pPr>
            <a:r>
              <a:rPr lang="en-US" sz="1600" b="1" dirty="0">
                <a:solidFill>
                  <a:schemeClr val="tx1"/>
                </a:solidFill>
                <a:effectLst/>
                <a:latin typeface="Aptos"/>
                <a:ea typeface="Arial" panose="020B0604020202020204" pitchFamily="34" charset="0"/>
                <a:cs typeface="Times New Roman"/>
              </a:rPr>
              <a:t>Description: </a:t>
            </a:r>
            <a:r>
              <a:rPr lang="en-US" sz="1600" dirty="0">
                <a:solidFill>
                  <a:schemeClr val="tx1"/>
                </a:solidFill>
                <a:effectLst/>
                <a:latin typeface="Aptos"/>
                <a:ea typeface="Arial" panose="020B0604020202020204" pitchFamily="34" charset="0"/>
                <a:cs typeface="Times New Roman"/>
              </a:rPr>
              <a:t>This fund covers approximately 70% of student expenses for Georgia residents who are attending a Georgia public technical college to earn a certificate or diploma.</a:t>
            </a:r>
            <a:endParaRPr lang="en-US" sz="1600" dirty="0">
              <a:solidFill>
                <a:schemeClr val="tx1"/>
              </a:solidFill>
              <a:effectLst/>
              <a:latin typeface="Aptos"/>
              <a:ea typeface="Times New Roman" panose="02020603050405020304" pitchFamily="18" charset="0"/>
              <a:cs typeface="Times New Roman"/>
            </a:endParaRPr>
          </a:p>
          <a:p>
            <a:pPr marL="0" marR="0" indent="0">
              <a:lnSpc>
                <a:spcPct val="107000"/>
              </a:lnSpc>
              <a:spcBef>
                <a:spcPts val="0"/>
              </a:spcBef>
              <a:spcAft>
                <a:spcPts val="600"/>
              </a:spcAft>
              <a:buNone/>
            </a:pPr>
            <a:r>
              <a:rPr lang="en-US" sz="1600" b="1" u="sng" dirty="0">
                <a:solidFill>
                  <a:srgbClr val="467886"/>
                </a:solidFill>
                <a:effectLst/>
                <a:latin typeface="Aptos"/>
                <a:ea typeface="Times New Roman" panose="02020603050405020304" pitchFamily="18" charset="0"/>
                <a:cs typeface="Times New Roman"/>
                <a:hlinkClick r:id="rId4"/>
              </a:rPr>
              <a:t>Zell Miller Grant</a:t>
            </a:r>
            <a:endParaRPr lang="en-US" sz="1600" b="1" dirty="0">
              <a:effectLst/>
              <a:latin typeface="Aptos"/>
              <a:ea typeface="Times New Roman" panose="02020603050405020304" pitchFamily="18" charset="0"/>
              <a:cs typeface="Times New Roman"/>
            </a:endParaRPr>
          </a:p>
          <a:p>
            <a:pPr lvl="1">
              <a:spcBef>
                <a:spcPts val="0"/>
              </a:spcBef>
              <a:spcAft>
                <a:spcPts val="1200"/>
              </a:spcAft>
            </a:pPr>
            <a:r>
              <a:rPr lang="en-US" sz="1600" b="1" i="1" dirty="0">
                <a:solidFill>
                  <a:schemeClr val="tx1"/>
                </a:solidFill>
                <a:effectLst/>
                <a:latin typeface="Aptos"/>
                <a:ea typeface="Arial" panose="020B0604020202020204" pitchFamily="34" charset="0"/>
                <a:cs typeface="Arial"/>
              </a:rPr>
              <a:t>Amount: A percentage of tuition calculated based on institution, hours, etc. Application due last day of the school term.</a:t>
            </a:r>
            <a:endParaRPr lang="en-US" sz="1600" b="1" i="1" dirty="0">
              <a:solidFill>
                <a:schemeClr val="tx1"/>
              </a:solidFill>
              <a:effectLst/>
              <a:latin typeface="Aptos"/>
              <a:ea typeface="Times New Roman" panose="02020603050405020304" pitchFamily="18" charset="0"/>
              <a:cs typeface="Times New Roman"/>
            </a:endParaRPr>
          </a:p>
          <a:p>
            <a:pPr lvl="1">
              <a:lnSpc>
                <a:spcPct val="107000"/>
              </a:lnSpc>
              <a:spcBef>
                <a:spcPts val="0"/>
              </a:spcBef>
              <a:spcAft>
                <a:spcPts val="1200"/>
              </a:spcAft>
            </a:pPr>
            <a:r>
              <a:rPr lang="en-US" sz="1600" b="1" dirty="0">
                <a:solidFill>
                  <a:schemeClr val="tx1"/>
                </a:solidFill>
                <a:effectLst/>
                <a:latin typeface="Aptos"/>
                <a:ea typeface="Times New Roman" panose="02020603050405020304" pitchFamily="18" charset="0"/>
                <a:cs typeface="Times New Roman"/>
              </a:rPr>
              <a:t>Description: </a:t>
            </a:r>
            <a:r>
              <a:rPr lang="en-US" sz="1600" dirty="0">
                <a:solidFill>
                  <a:schemeClr val="tx1"/>
                </a:solidFill>
                <a:effectLst/>
                <a:latin typeface="Aptos"/>
                <a:ea typeface="Times New Roman" panose="02020603050405020304" pitchFamily="18" charset="0"/>
                <a:cs typeface="Times New Roman"/>
              </a:rPr>
              <a:t>Available to Georgia residents who are working towards a certificate or</a:t>
            </a:r>
            <a:r>
              <a:rPr lang="en-US" sz="1600" dirty="0">
                <a:solidFill>
                  <a:schemeClr val="tx1"/>
                </a:solidFill>
                <a:effectLst/>
                <a:latin typeface="Aptos"/>
                <a:ea typeface="Arial" panose="020B0604020202020204" pitchFamily="34" charset="0"/>
                <a:cs typeface="Arial"/>
              </a:rPr>
              <a:t> </a:t>
            </a:r>
            <a:r>
              <a:rPr lang="en-US" sz="1600" dirty="0">
                <a:solidFill>
                  <a:schemeClr val="tx1"/>
                </a:solidFill>
                <a:effectLst/>
                <a:latin typeface="Aptos"/>
                <a:ea typeface="Times New Roman" panose="02020603050405020304" pitchFamily="18" charset="0"/>
                <a:cs typeface="Times New Roman"/>
              </a:rPr>
              <a:t>diploma at a Technical College System of Georgia (TCSG) or University System of Georgia</a:t>
            </a:r>
            <a:r>
              <a:rPr lang="en-US" sz="1600" dirty="0">
                <a:solidFill>
                  <a:schemeClr val="tx1"/>
                </a:solidFill>
                <a:effectLst/>
                <a:latin typeface="Aptos"/>
                <a:ea typeface="Arial" panose="020B0604020202020204" pitchFamily="34" charset="0"/>
                <a:cs typeface="Arial"/>
              </a:rPr>
              <a:t> </a:t>
            </a:r>
            <a:r>
              <a:rPr lang="en-US" sz="1600" dirty="0">
                <a:solidFill>
                  <a:schemeClr val="tx1"/>
                </a:solidFill>
                <a:effectLst/>
                <a:latin typeface="Aptos"/>
                <a:ea typeface="Times New Roman" panose="02020603050405020304" pitchFamily="18" charset="0"/>
                <a:cs typeface="Times New Roman"/>
              </a:rPr>
              <a:t>(USG) institution.</a:t>
            </a:r>
          </a:p>
          <a:p>
            <a:pPr marL="0" marR="0" indent="0">
              <a:lnSpc>
                <a:spcPct val="107000"/>
              </a:lnSpc>
              <a:spcBef>
                <a:spcPts val="0"/>
              </a:spcBef>
              <a:spcAft>
                <a:spcPts val="600"/>
              </a:spcAft>
              <a:buNone/>
            </a:pPr>
            <a:r>
              <a:rPr lang="en-US" sz="1600" b="1" u="sng" dirty="0">
                <a:solidFill>
                  <a:srgbClr val="467886"/>
                </a:solidFill>
                <a:effectLst/>
                <a:latin typeface="Aptos"/>
                <a:ea typeface="Times New Roman" panose="02020603050405020304" pitchFamily="18" charset="0"/>
                <a:cs typeface="Times New Roman"/>
                <a:hlinkClick r:id="rId5"/>
              </a:rPr>
              <a:t>HOPE Career Grant</a:t>
            </a:r>
            <a:endParaRPr lang="en-US" sz="1600" b="1" dirty="0">
              <a:effectLst/>
              <a:latin typeface="Aptos"/>
              <a:ea typeface="Times New Roman" panose="02020603050405020304" pitchFamily="18" charset="0"/>
              <a:cs typeface="Times New Roman"/>
            </a:endParaRPr>
          </a:p>
          <a:p>
            <a:pPr lvl="1">
              <a:lnSpc>
                <a:spcPct val="107000"/>
              </a:lnSpc>
              <a:spcBef>
                <a:spcPts val="0"/>
              </a:spcBef>
              <a:spcAft>
                <a:spcPts val="1200"/>
              </a:spcAft>
            </a:pPr>
            <a:r>
              <a:rPr lang="en-US" sz="1600" b="1" i="1" dirty="0">
                <a:solidFill>
                  <a:schemeClr val="tx1"/>
                </a:solidFill>
                <a:effectLst/>
                <a:latin typeface="Aptos"/>
                <a:ea typeface="Arial" panose="020B0604020202020204" pitchFamily="34" charset="0"/>
                <a:cs typeface="Arial"/>
              </a:rPr>
              <a:t>Amount: A percentage of tuition calculated based on institution, hours, etc. Application due last day of the school term.</a:t>
            </a:r>
            <a:endParaRPr lang="en-US" sz="1600" b="1" dirty="0">
              <a:solidFill>
                <a:schemeClr val="tx1"/>
              </a:solidFill>
              <a:effectLst/>
              <a:latin typeface="Aptos"/>
              <a:ea typeface="Times New Roman" panose="02020603050405020304" pitchFamily="18" charset="0"/>
              <a:cs typeface="Times New Roman"/>
            </a:endParaRPr>
          </a:p>
          <a:p>
            <a:pPr lvl="1">
              <a:lnSpc>
                <a:spcPct val="107000"/>
              </a:lnSpc>
              <a:spcBef>
                <a:spcPts val="0"/>
              </a:spcBef>
              <a:spcAft>
                <a:spcPts val="1200"/>
              </a:spcAft>
            </a:pPr>
            <a:r>
              <a:rPr lang="en-US" sz="1600" b="1" dirty="0">
                <a:solidFill>
                  <a:schemeClr val="tx1"/>
                </a:solidFill>
                <a:effectLst/>
                <a:latin typeface="Aptos"/>
                <a:ea typeface="Arial" panose="020B0604020202020204" pitchFamily="34" charset="0"/>
                <a:cs typeface="Times New Roman"/>
              </a:rPr>
              <a:t>Description: </a:t>
            </a:r>
            <a:r>
              <a:rPr lang="en-US" sz="1600" dirty="0">
                <a:solidFill>
                  <a:schemeClr val="tx1"/>
                </a:solidFill>
                <a:effectLst/>
                <a:latin typeface="Aptos"/>
                <a:ea typeface="Arial" panose="020B0604020202020204" pitchFamily="34" charset="0"/>
                <a:cs typeface="Times New Roman"/>
              </a:rPr>
              <a:t>Available to HOPE-Grant-qualified students who enroll in select majors, including Cybersecurity.</a:t>
            </a:r>
            <a:endParaRPr lang="en-US" sz="1600" dirty="0">
              <a:solidFill>
                <a:schemeClr val="tx1"/>
              </a:solidFill>
              <a:effectLst/>
              <a:latin typeface="Aptos"/>
              <a:ea typeface="Times New Roman" panose="02020603050405020304" pitchFamily="18" charset="0"/>
              <a:cs typeface="Times New Roman"/>
            </a:endParaRPr>
          </a:p>
          <a:p>
            <a:pPr marR="0" lvl="1"/>
            <a:endParaRPr lang="en-US" sz="1600" dirty="0">
              <a:latin typeface="Aptos"/>
            </a:endParaRPr>
          </a:p>
        </p:txBody>
      </p:sp>
      <p:sp>
        <p:nvSpPr>
          <p:cNvPr id="5" name="Slide Number Placeholder 5">
            <a:extLst>
              <a:ext uri="{FF2B5EF4-FFF2-40B4-BE49-F238E27FC236}">
                <a16:creationId xmlns:a16="http://schemas.microsoft.com/office/drawing/2014/main" id="{98BE3E45-3F80-D6D8-DA4D-0E650F98B36F}"/>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39954360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C591A-6676-F772-13E0-987371E6FFE9}"/>
              </a:ext>
            </a:extLst>
          </p:cNvPr>
          <p:cNvSpPr>
            <a:spLocks noGrp="1"/>
          </p:cNvSpPr>
          <p:nvPr>
            <p:ph type="title"/>
          </p:nvPr>
        </p:nvSpPr>
        <p:spPr>
          <a:xfrm>
            <a:off x="556846" y="365125"/>
            <a:ext cx="10984523" cy="1349009"/>
          </a:xfrm>
        </p:spPr>
        <p:txBody>
          <a:bodyPr/>
          <a:lstStyle/>
          <a:p>
            <a:r>
              <a:rPr lang="en-US" sz="4000">
                <a:latin typeface="Aptos"/>
              </a:rPr>
              <a:t>Apprenticeship Funding in Georgia </a:t>
            </a:r>
            <a:r>
              <a:rPr lang="en-US" sz="3200">
                <a:latin typeface="Aptos"/>
              </a:rPr>
              <a:t>(cont'd)</a:t>
            </a:r>
          </a:p>
        </p:txBody>
      </p:sp>
      <p:sp>
        <p:nvSpPr>
          <p:cNvPr id="3" name="Content Placeholder 2">
            <a:extLst>
              <a:ext uri="{FF2B5EF4-FFF2-40B4-BE49-F238E27FC236}">
                <a16:creationId xmlns:a16="http://schemas.microsoft.com/office/drawing/2014/main" id="{CED208E5-D64F-EB23-E3C4-BA407F7CA1A4}"/>
              </a:ext>
            </a:extLst>
          </p:cNvPr>
          <p:cNvSpPr>
            <a:spLocks noGrp="1"/>
          </p:cNvSpPr>
          <p:nvPr>
            <p:ph sz="half" idx="1"/>
          </p:nvPr>
        </p:nvSpPr>
        <p:spPr>
          <a:xfrm>
            <a:off x="650631" y="1613892"/>
            <a:ext cx="10879015" cy="4351338"/>
          </a:xfrm>
        </p:spPr>
        <p:txBody>
          <a:bodyPr vert="horz" lIns="91440" tIns="45720" rIns="91440" bIns="45720" rtlCol="0" anchor="t">
            <a:noAutofit/>
          </a:bodyPr>
          <a:lstStyle/>
          <a:p>
            <a:pPr marL="0" indent="0">
              <a:lnSpc>
                <a:spcPct val="107000"/>
              </a:lnSpc>
              <a:spcBef>
                <a:spcPts val="0"/>
              </a:spcBef>
              <a:spcAft>
                <a:spcPts val="600"/>
              </a:spcAft>
              <a:buNone/>
            </a:pPr>
            <a:r>
              <a:rPr lang="en-US" sz="1400" b="1" dirty="0">
                <a:solidFill>
                  <a:srgbClr val="000000"/>
                </a:solidFill>
                <a:latin typeface="Aptos"/>
                <a:cs typeface="Segoe UI"/>
                <a:hlinkClick r:id="rId2"/>
              </a:rPr>
              <a:t>Work Opportunity Tax Credit (WOTC)</a:t>
            </a:r>
            <a:endParaRPr lang="en-US" sz="1400" dirty="0">
              <a:solidFill>
                <a:srgbClr val="000000"/>
              </a:solidFill>
              <a:latin typeface="Aptos"/>
              <a:cs typeface="Segoe UI"/>
            </a:endParaRPr>
          </a:p>
          <a:p>
            <a:pPr lvl="1">
              <a:spcBef>
                <a:spcPts val="0"/>
              </a:spcBef>
              <a:spcAft>
                <a:spcPts val="1200"/>
              </a:spcAft>
            </a:pPr>
            <a:r>
              <a:rPr lang="en-US" sz="1400" b="1" i="1" dirty="0">
                <a:solidFill>
                  <a:schemeClr val="tx1"/>
                </a:solidFill>
                <a:latin typeface="Aptos"/>
                <a:cs typeface="Segoe UI"/>
              </a:rPr>
              <a:t>Amount: $1,200 to $9600 per employee, depending on target group. Submit by the 28</a:t>
            </a:r>
            <a:r>
              <a:rPr lang="en-US" sz="1400" b="1" i="1" baseline="30000" dirty="0">
                <a:solidFill>
                  <a:schemeClr val="tx1"/>
                </a:solidFill>
                <a:latin typeface="Aptos"/>
                <a:cs typeface="Segoe UI"/>
              </a:rPr>
              <a:t>th</a:t>
            </a:r>
            <a:r>
              <a:rPr lang="en-US" sz="1400" b="1" i="1" dirty="0">
                <a:solidFill>
                  <a:schemeClr val="tx1"/>
                </a:solidFill>
                <a:latin typeface="Aptos"/>
                <a:cs typeface="Segoe UI"/>
              </a:rPr>
              <a:t> calendar day after the employee starts work.</a:t>
            </a:r>
            <a:endParaRPr lang="en-US" sz="1400" dirty="0">
              <a:solidFill>
                <a:schemeClr val="tx1"/>
              </a:solidFill>
              <a:latin typeface="Aptos"/>
              <a:cs typeface="Segoe UI"/>
            </a:endParaRPr>
          </a:p>
          <a:p>
            <a:pPr lvl="1">
              <a:lnSpc>
                <a:spcPct val="107000"/>
              </a:lnSpc>
              <a:spcBef>
                <a:spcPts val="0"/>
              </a:spcBef>
              <a:spcAft>
                <a:spcPts val="1200"/>
              </a:spcAft>
            </a:pPr>
            <a:r>
              <a:rPr lang="en-US" sz="1400" b="1" dirty="0">
                <a:solidFill>
                  <a:schemeClr val="tx1"/>
                </a:solidFill>
                <a:latin typeface="Aptos"/>
                <a:cs typeface="Segoe UI"/>
              </a:rPr>
              <a:t>Description: </a:t>
            </a:r>
            <a:r>
              <a:rPr lang="en-US" sz="1400" dirty="0">
                <a:solidFill>
                  <a:schemeClr val="tx1"/>
                </a:solidFill>
                <a:latin typeface="Aptos"/>
                <a:cs typeface="Segoe UI"/>
              </a:rPr>
              <a:t>Provides employers financial incentives when hiring workers from targeted groups. The most frequently certified WOTC is $2,400 for each adult new hire.</a:t>
            </a:r>
          </a:p>
          <a:p>
            <a:pPr marL="0" indent="0">
              <a:lnSpc>
                <a:spcPct val="107000"/>
              </a:lnSpc>
              <a:spcBef>
                <a:spcPts val="0"/>
              </a:spcBef>
              <a:spcAft>
                <a:spcPts val="600"/>
              </a:spcAft>
              <a:buNone/>
            </a:pPr>
            <a:r>
              <a:rPr lang="en-US" sz="1400" b="1" dirty="0">
                <a:solidFill>
                  <a:srgbClr val="000000"/>
                </a:solidFill>
                <a:latin typeface="Aptos"/>
                <a:cs typeface="Segoe UI"/>
                <a:hlinkClick r:id="rId3"/>
              </a:rPr>
              <a:t>Retraining Tax Credit</a:t>
            </a:r>
            <a:endParaRPr lang="en-US" sz="1400" dirty="0">
              <a:solidFill>
                <a:srgbClr val="000000"/>
              </a:solidFill>
              <a:latin typeface="Aptos"/>
              <a:cs typeface="Segoe UI"/>
            </a:endParaRPr>
          </a:p>
          <a:p>
            <a:pPr lvl="1">
              <a:spcBef>
                <a:spcPts val="0"/>
              </a:spcBef>
              <a:spcAft>
                <a:spcPts val="1200"/>
              </a:spcAft>
            </a:pPr>
            <a:r>
              <a:rPr lang="en-US" sz="1400" b="1" i="1" dirty="0">
                <a:solidFill>
                  <a:schemeClr val="tx1"/>
                </a:solidFill>
                <a:latin typeface="Aptos"/>
                <a:cs typeface="Segoe UI"/>
              </a:rPr>
              <a:t>Amount: Up to $1,250 per employee per year. Submit within one year of the original return.</a:t>
            </a:r>
            <a:endParaRPr lang="en-US" sz="1400" dirty="0">
              <a:solidFill>
                <a:schemeClr val="tx1"/>
              </a:solidFill>
              <a:latin typeface="Aptos"/>
              <a:cs typeface="Segoe UI"/>
            </a:endParaRPr>
          </a:p>
          <a:p>
            <a:pPr lvl="1">
              <a:lnSpc>
                <a:spcPct val="107000"/>
              </a:lnSpc>
              <a:spcBef>
                <a:spcPts val="0"/>
              </a:spcBef>
              <a:spcAft>
                <a:spcPts val="1200"/>
              </a:spcAft>
            </a:pPr>
            <a:r>
              <a:rPr lang="en-US" sz="1400" b="1" dirty="0">
                <a:solidFill>
                  <a:schemeClr val="tx1"/>
                </a:solidFill>
                <a:latin typeface="Aptos"/>
                <a:cs typeface="Segoe UI"/>
              </a:rPr>
              <a:t>Description: </a:t>
            </a:r>
            <a:r>
              <a:rPr lang="en-US" sz="1400" dirty="0">
                <a:solidFill>
                  <a:schemeClr val="tx1"/>
                </a:solidFill>
                <a:latin typeface="Aptos"/>
                <a:cs typeface="Segoe UI"/>
              </a:rPr>
              <a:t>Businesses can receive a tax credit of 50 percent of their direct training expenses, with up to $500 credit per full-time employee, per training program. Only for retraining current employees in new technologies, not applicable for all apprentices.</a:t>
            </a:r>
          </a:p>
          <a:p>
            <a:pPr marL="0" indent="0">
              <a:lnSpc>
                <a:spcPct val="107000"/>
              </a:lnSpc>
              <a:spcBef>
                <a:spcPts val="0"/>
              </a:spcBef>
              <a:spcAft>
                <a:spcPts val="600"/>
              </a:spcAft>
              <a:buNone/>
            </a:pPr>
            <a:r>
              <a:rPr lang="en-US" sz="1400" b="1" dirty="0">
                <a:solidFill>
                  <a:srgbClr val="000000"/>
                </a:solidFill>
                <a:latin typeface="Aptos"/>
                <a:cs typeface="Segoe UI"/>
                <a:hlinkClick r:id="rId4"/>
              </a:rPr>
              <a:t>High Demand Apprenticeship Program (HDAP)</a:t>
            </a:r>
            <a:endParaRPr lang="en-US" sz="1400" dirty="0">
              <a:solidFill>
                <a:srgbClr val="000000"/>
              </a:solidFill>
              <a:latin typeface="Aptos"/>
              <a:cs typeface="Segoe UI"/>
            </a:endParaRPr>
          </a:p>
          <a:p>
            <a:pPr lvl="1">
              <a:spcBef>
                <a:spcPts val="0"/>
              </a:spcBef>
              <a:spcAft>
                <a:spcPts val="1200"/>
              </a:spcAft>
            </a:pPr>
            <a:r>
              <a:rPr lang="en-US" sz="1400" b="1" i="1" dirty="0">
                <a:solidFill>
                  <a:schemeClr val="tx1"/>
                </a:solidFill>
                <a:latin typeface="Aptos"/>
                <a:cs typeface="Segoe UI"/>
              </a:rPr>
              <a:t>Amount: $5,000 per apprentice for up to 10 apprentices. FY2025 Round One employer selections have been made.</a:t>
            </a:r>
          </a:p>
          <a:p>
            <a:pPr lvl="1">
              <a:spcBef>
                <a:spcPts val="0"/>
              </a:spcBef>
              <a:spcAft>
                <a:spcPts val="1200"/>
              </a:spcAft>
            </a:pPr>
            <a:r>
              <a:rPr lang="en-US" sz="1400" b="1" dirty="0">
                <a:solidFill>
                  <a:schemeClr val="tx1"/>
                </a:solidFill>
                <a:latin typeface="Aptos"/>
                <a:cs typeface="Segoe UI"/>
              </a:rPr>
              <a:t>Description:  </a:t>
            </a:r>
            <a:r>
              <a:rPr lang="en-US" sz="1400" dirty="0">
                <a:solidFill>
                  <a:schemeClr val="tx1"/>
                </a:solidFill>
                <a:latin typeface="Aptos"/>
                <a:cs typeface="Segoe UI"/>
              </a:rPr>
              <a:t>First ever state-funded apprenticeship program. Provides funding to Georgia employers to incentivize the creation and expansion of registered apprenticeship programs throughout the state. It aims to both upskill Georgians and increase skilled talent within Georgia’s high-demand industries. </a:t>
            </a:r>
          </a:p>
          <a:p>
            <a:pPr marL="0" indent="0">
              <a:buNone/>
            </a:pPr>
            <a:endParaRPr lang="en-US" sz="1600" dirty="0">
              <a:latin typeface="Aptos"/>
            </a:endParaRPr>
          </a:p>
        </p:txBody>
      </p:sp>
      <p:sp>
        <p:nvSpPr>
          <p:cNvPr id="5" name="Slide Number Placeholder 5">
            <a:extLst>
              <a:ext uri="{FF2B5EF4-FFF2-40B4-BE49-F238E27FC236}">
                <a16:creationId xmlns:a16="http://schemas.microsoft.com/office/drawing/2014/main" id="{8C75BAB4-50B1-5A67-ABBE-FAC88B8804E1}"/>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28560469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C8AF8412-5905-ADFA-9F3B-CD0174DB5F8D}"/>
              </a:ext>
              <a:ext uri="{C183D7F6-B498-43B3-948B-1728B52AA6E4}">
                <adec:decorative xmlns:adec="http://schemas.microsoft.com/office/drawing/2017/decorative" val="1"/>
              </a:ext>
            </a:extLst>
          </p:cNvPr>
          <p:cNvCxnSpPr>
            <a:cxnSpLocks/>
          </p:cNvCxnSpPr>
          <p:nvPr/>
        </p:nvCxnSpPr>
        <p:spPr>
          <a:xfrm>
            <a:off x="5057551" y="2358644"/>
            <a:ext cx="0" cy="241368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EF80C32-4A16-DF80-5587-03E98B7C63F6}"/>
              </a:ext>
              <a:ext uri="{C183D7F6-B498-43B3-948B-1728B52AA6E4}">
                <adec:decorative xmlns:adec="http://schemas.microsoft.com/office/drawing/2017/decorative" val="1"/>
              </a:ext>
            </a:extLst>
          </p:cNvPr>
          <p:cNvCxnSpPr>
            <a:cxnSpLocks/>
          </p:cNvCxnSpPr>
          <p:nvPr/>
        </p:nvCxnSpPr>
        <p:spPr>
          <a:xfrm>
            <a:off x="10742694" y="2422221"/>
            <a:ext cx="0" cy="235010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0AABE51-9142-EA97-5447-C8F816EE1301}"/>
              </a:ext>
            </a:extLst>
          </p:cNvPr>
          <p:cNvSpPr>
            <a:spLocks noGrp="1"/>
          </p:cNvSpPr>
          <p:nvPr>
            <p:ph type="title"/>
          </p:nvPr>
        </p:nvSpPr>
        <p:spPr>
          <a:xfrm>
            <a:off x="687565" y="660035"/>
            <a:ext cx="10515600" cy="1232587"/>
          </a:xfrm>
        </p:spPr>
        <p:txBody>
          <a:bodyPr/>
          <a:lstStyle/>
          <a:p>
            <a:r>
              <a:rPr lang="en-US">
                <a:latin typeface="Aptos"/>
              </a:rPr>
              <a:t>Braiding Funds to Help Mary </a:t>
            </a:r>
            <a:endParaRPr lang="en-US">
              <a:solidFill>
                <a:srgbClr val="00015E"/>
              </a:solidFill>
              <a:latin typeface="Aptos"/>
            </a:endParaRPr>
          </a:p>
        </p:txBody>
      </p:sp>
      <p:sp>
        <p:nvSpPr>
          <p:cNvPr id="3" name="Content Placeholder 2">
            <a:extLst>
              <a:ext uri="{FF2B5EF4-FFF2-40B4-BE49-F238E27FC236}">
                <a16:creationId xmlns:a16="http://schemas.microsoft.com/office/drawing/2014/main" id="{6A9A5C0B-E0FC-A100-B596-418C468EB41E}"/>
              </a:ext>
            </a:extLst>
          </p:cNvPr>
          <p:cNvSpPr>
            <a:spLocks noGrp="1"/>
          </p:cNvSpPr>
          <p:nvPr>
            <p:ph sz="half" idx="1"/>
          </p:nvPr>
        </p:nvSpPr>
        <p:spPr>
          <a:xfrm>
            <a:off x="788314" y="1936644"/>
            <a:ext cx="4269237" cy="502920"/>
          </a:xfrm>
          <a:solidFill>
            <a:srgbClr val="002060"/>
          </a:solidFill>
        </p:spPr>
        <p:txBody>
          <a:bodyPr vert="horz" lIns="91440" tIns="45720" rIns="91440" bIns="45720" rtlCol="0" anchor="t">
            <a:normAutofit/>
          </a:bodyPr>
          <a:lstStyle/>
          <a:p>
            <a:r>
              <a:rPr lang="en-US" sz="2800" b="1">
                <a:solidFill>
                  <a:schemeClr val="bg1"/>
                </a:solidFill>
                <a:latin typeface="Aptos"/>
              </a:rPr>
              <a:t>Activity</a:t>
            </a:r>
            <a:endParaRPr lang="en-US" sz="2800">
              <a:solidFill>
                <a:schemeClr val="bg1"/>
              </a:solidFill>
              <a:latin typeface="Aptos"/>
            </a:endParaRPr>
          </a:p>
        </p:txBody>
      </p:sp>
      <p:sp>
        <p:nvSpPr>
          <p:cNvPr id="4" name="Content Placeholder 3">
            <a:extLst>
              <a:ext uri="{FF2B5EF4-FFF2-40B4-BE49-F238E27FC236}">
                <a16:creationId xmlns:a16="http://schemas.microsoft.com/office/drawing/2014/main" id="{6E76D512-D6E2-07E4-8D89-15268B84F901}"/>
              </a:ext>
            </a:extLst>
          </p:cNvPr>
          <p:cNvSpPr>
            <a:spLocks noGrp="1"/>
          </p:cNvSpPr>
          <p:nvPr>
            <p:ph sz="half" idx="2"/>
          </p:nvPr>
        </p:nvSpPr>
        <p:spPr>
          <a:xfrm>
            <a:off x="4957932" y="1935981"/>
            <a:ext cx="5783412" cy="502089"/>
          </a:xfrm>
          <a:solidFill>
            <a:srgbClr val="002060"/>
          </a:solidFill>
        </p:spPr>
        <p:txBody>
          <a:bodyPr vert="horz" lIns="91440" tIns="45720" rIns="91440" bIns="45720" rtlCol="0" anchor="t">
            <a:normAutofit/>
          </a:bodyPr>
          <a:lstStyle/>
          <a:p>
            <a:r>
              <a:rPr lang="en-US" sz="2800" b="1">
                <a:solidFill>
                  <a:schemeClr val="bg1"/>
                </a:solidFill>
                <a:latin typeface="Aptos"/>
              </a:rPr>
              <a:t>Funding Options</a:t>
            </a:r>
            <a:endParaRPr lang="en-US" sz="2000" b="1">
              <a:solidFill>
                <a:schemeClr val="bg1"/>
              </a:solidFill>
              <a:latin typeface="Aptos"/>
            </a:endParaRPr>
          </a:p>
        </p:txBody>
      </p:sp>
      <p:sp>
        <p:nvSpPr>
          <p:cNvPr id="5" name="Content Placeholder 4">
            <a:extLst>
              <a:ext uri="{FF2B5EF4-FFF2-40B4-BE49-F238E27FC236}">
                <a16:creationId xmlns:a16="http://schemas.microsoft.com/office/drawing/2014/main" id="{8864DDBE-EE39-6474-9A5D-66917D8B95BE}"/>
              </a:ext>
            </a:extLst>
          </p:cNvPr>
          <p:cNvSpPr>
            <a:spLocks noGrp="1"/>
          </p:cNvSpPr>
          <p:nvPr>
            <p:ph sz="half" idx="13"/>
          </p:nvPr>
        </p:nvSpPr>
        <p:spPr>
          <a:xfrm>
            <a:off x="829054" y="2414800"/>
            <a:ext cx="5374109" cy="566928"/>
          </a:xfrm>
          <a:ln w="12700">
            <a:noFill/>
          </a:ln>
        </p:spPr>
        <p:txBody>
          <a:bodyPr vert="horz" lIns="91440" tIns="45720" rIns="91440" bIns="45720" rtlCol="0" anchor="t">
            <a:noAutofit/>
          </a:bodyPr>
          <a:lstStyle/>
          <a:p>
            <a:r>
              <a:rPr lang="en-US" sz="2400" dirty="0">
                <a:solidFill>
                  <a:schemeClr val="tx1"/>
                </a:solidFill>
                <a:latin typeface="Aptos"/>
              </a:rPr>
              <a:t>RA Program OJL</a:t>
            </a:r>
          </a:p>
        </p:txBody>
      </p:sp>
      <p:sp>
        <p:nvSpPr>
          <p:cNvPr id="6" name="Content Placeholder 5">
            <a:extLst>
              <a:ext uri="{FF2B5EF4-FFF2-40B4-BE49-F238E27FC236}">
                <a16:creationId xmlns:a16="http://schemas.microsoft.com/office/drawing/2014/main" id="{87132708-0008-E886-2277-8429E7B6EFCD}"/>
              </a:ext>
            </a:extLst>
          </p:cNvPr>
          <p:cNvSpPr>
            <a:spLocks noGrp="1"/>
          </p:cNvSpPr>
          <p:nvPr>
            <p:ph sz="half" idx="14"/>
          </p:nvPr>
        </p:nvSpPr>
        <p:spPr>
          <a:xfrm>
            <a:off x="831907" y="2971106"/>
            <a:ext cx="5378556" cy="566928"/>
          </a:xfrm>
          <a:ln w="12700">
            <a:noFill/>
          </a:ln>
        </p:spPr>
        <p:txBody>
          <a:bodyPr vert="horz" lIns="91440" tIns="45720" rIns="91440" bIns="45720" rtlCol="0" anchor="t">
            <a:noAutofit/>
          </a:bodyPr>
          <a:lstStyle/>
          <a:p>
            <a:r>
              <a:rPr lang="en-US" sz="2400" dirty="0">
                <a:solidFill>
                  <a:schemeClr val="tx1"/>
                </a:solidFill>
                <a:latin typeface="Aptos"/>
              </a:rPr>
              <a:t>Related Instruction</a:t>
            </a:r>
          </a:p>
        </p:txBody>
      </p:sp>
      <p:sp>
        <p:nvSpPr>
          <p:cNvPr id="7" name="Content Placeholder 6">
            <a:extLst>
              <a:ext uri="{FF2B5EF4-FFF2-40B4-BE49-F238E27FC236}">
                <a16:creationId xmlns:a16="http://schemas.microsoft.com/office/drawing/2014/main" id="{A8E77D5F-6426-D188-DEA8-11EC458E794A}"/>
              </a:ext>
            </a:extLst>
          </p:cNvPr>
          <p:cNvSpPr>
            <a:spLocks noGrp="1"/>
          </p:cNvSpPr>
          <p:nvPr>
            <p:ph sz="half" idx="15"/>
          </p:nvPr>
        </p:nvSpPr>
        <p:spPr>
          <a:xfrm>
            <a:off x="836690" y="3486239"/>
            <a:ext cx="5394960" cy="566928"/>
          </a:xfrm>
          <a:ln w="12700">
            <a:noFill/>
          </a:ln>
        </p:spPr>
        <p:txBody>
          <a:bodyPr vert="horz" lIns="91440" tIns="45720" rIns="91440" bIns="45720" rtlCol="0" anchor="t">
            <a:noAutofit/>
          </a:bodyPr>
          <a:lstStyle/>
          <a:p>
            <a:pPr marL="0" indent="0">
              <a:buNone/>
            </a:pPr>
            <a:r>
              <a:rPr lang="en-US" sz="2400">
                <a:solidFill>
                  <a:schemeClr val="tx1"/>
                </a:solidFill>
                <a:latin typeface="Aptos"/>
              </a:rPr>
              <a:t>Supportive Services</a:t>
            </a:r>
          </a:p>
        </p:txBody>
      </p:sp>
      <p:sp>
        <p:nvSpPr>
          <p:cNvPr id="8" name="Content Placeholder 7">
            <a:extLst>
              <a:ext uri="{FF2B5EF4-FFF2-40B4-BE49-F238E27FC236}">
                <a16:creationId xmlns:a16="http://schemas.microsoft.com/office/drawing/2014/main" id="{C7A74896-C143-1821-F1D3-136DFE471855}"/>
              </a:ext>
            </a:extLst>
          </p:cNvPr>
          <p:cNvSpPr>
            <a:spLocks noGrp="1"/>
          </p:cNvSpPr>
          <p:nvPr>
            <p:ph sz="half" idx="16"/>
          </p:nvPr>
        </p:nvSpPr>
        <p:spPr>
          <a:xfrm>
            <a:off x="806482" y="4035066"/>
            <a:ext cx="5394960" cy="566928"/>
          </a:xfrm>
          <a:ln w="12700">
            <a:noFill/>
          </a:ln>
        </p:spPr>
        <p:txBody>
          <a:bodyPr vert="horz" lIns="91440" tIns="45720" rIns="91440" bIns="45720" rtlCol="0" anchor="t">
            <a:noAutofit/>
          </a:bodyPr>
          <a:lstStyle/>
          <a:p>
            <a:pPr marL="0" indent="0">
              <a:buNone/>
            </a:pPr>
            <a:r>
              <a:rPr lang="en-US" sz="2400">
                <a:solidFill>
                  <a:schemeClr val="tx1"/>
                </a:solidFill>
                <a:latin typeface="Aptos"/>
              </a:rPr>
              <a:t>Program Related Costs</a:t>
            </a:r>
          </a:p>
        </p:txBody>
      </p:sp>
      <p:sp>
        <p:nvSpPr>
          <p:cNvPr id="12" name="Content Placeholder 11">
            <a:extLst>
              <a:ext uri="{FF2B5EF4-FFF2-40B4-BE49-F238E27FC236}">
                <a16:creationId xmlns:a16="http://schemas.microsoft.com/office/drawing/2014/main" id="{7D16C697-C5E2-052D-52D5-1BDE75B2570F}"/>
              </a:ext>
            </a:extLst>
          </p:cNvPr>
          <p:cNvSpPr>
            <a:spLocks noGrp="1"/>
          </p:cNvSpPr>
          <p:nvPr>
            <p:ph sz="half" idx="20"/>
          </p:nvPr>
        </p:nvSpPr>
        <p:spPr>
          <a:xfrm>
            <a:off x="5045558" y="2490179"/>
            <a:ext cx="5269118" cy="555904"/>
          </a:xfrm>
          <a:ln w="12700">
            <a:noFill/>
          </a:ln>
        </p:spPr>
        <p:txBody>
          <a:bodyPr vert="horz" lIns="91440" tIns="45720" rIns="91440" bIns="45720" rtlCol="0" anchor="t">
            <a:noAutofit/>
          </a:bodyPr>
          <a:lstStyle/>
          <a:p>
            <a:r>
              <a:rPr lang="en-US" sz="2400">
                <a:solidFill>
                  <a:schemeClr val="tx1"/>
                </a:solidFill>
                <a:latin typeface="Aptos"/>
              </a:rPr>
              <a:t>Title IB</a:t>
            </a:r>
          </a:p>
        </p:txBody>
      </p:sp>
      <p:sp>
        <p:nvSpPr>
          <p:cNvPr id="13" name="Content Placeholder 12">
            <a:extLst>
              <a:ext uri="{FF2B5EF4-FFF2-40B4-BE49-F238E27FC236}">
                <a16:creationId xmlns:a16="http://schemas.microsoft.com/office/drawing/2014/main" id="{4ED14134-4F8A-6380-90AE-20F0CF08A367}"/>
              </a:ext>
            </a:extLst>
          </p:cNvPr>
          <p:cNvSpPr>
            <a:spLocks noGrp="1"/>
          </p:cNvSpPr>
          <p:nvPr>
            <p:ph sz="half" idx="21"/>
          </p:nvPr>
        </p:nvSpPr>
        <p:spPr>
          <a:xfrm>
            <a:off x="5066447" y="2890863"/>
            <a:ext cx="5257801" cy="566928"/>
          </a:xfrm>
          <a:ln w="12700">
            <a:noFill/>
          </a:ln>
        </p:spPr>
        <p:txBody>
          <a:bodyPr vert="horz" lIns="91440" tIns="45720" rIns="91440" bIns="45720" rtlCol="0" anchor="t">
            <a:noAutofit/>
          </a:bodyPr>
          <a:lstStyle/>
          <a:p>
            <a:pPr marL="0" indent="0">
              <a:buNone/>
            </a:pPr>
            <a:r>
              <a:rPr lang="en-US" sz="2400">
                <a:solidFill>
                  <a:schemeClr val="tx1"/>
                </a:solidFill>
                <a:latin typeface="Aptos"/>
              </a:rPr>
              <a:t>Hope Grant, SAEF Grant</a:t>
            </a:r>
          </a:p>
        </p:txBody>
      </p:sp>
      <p:sp>
        <p:nvSpPr>
          <p:cNvPr id="14" name="Content Placeholder 13">
            <a:extLst>
              <a:ext uri="{FF2B5EF4-FFF2-40B4-BE49-F238E27FC236}">
                <a16:creationId xmlns:a16="http://schemas.microsoft.com/office/drawing/2014/main" id="{2DF0228B-7E8E-9BA2-8D58-A0F392E567EF}"/>
              </a:ext>
            </a:extLst>
          </p:cNvPr>
          <p:cNvSpPr>
            <a:spLocks noGrp="1"/>
          </p:cNvSpPr>
          <p:nvPr>
            <p:ph sz="half" idx="22"/>
          </p:nvPr>
        </p:nvSpPr>
        <p:spPr>
          <a:xfrm>
            <a:off x="5045558" y="3453206"/>
            <a:ext cx="5252589" cy="566928"/>
          </a:xfrm>
          <a:ln w="12700">
            <a:noFill/>
          </a:ln>
        </p:spPr>
        <p:txBody>
          <a:bodyPr vert="horz" lIns="91440" tIns="45720" rIns="91440" bIns="45720" rtlCol="0" anchor="t">
            <a:noAutofit/>
          </a:bodyPr>
          <a:lstStyle/>
          <a:p>
            <a:pPr marL="0" indent="0">
              <a:buNone/>
            </a:pPr>
            <a:r>
              <a:rPr lang="en-US" sz="2400">
                <a:solidFill>
                  <a:schemeClr val="tx1"/>
                </a:solidFill>
                <a:latin typeface="Aptos"/>
              </a:rPr>
              <a:t>Intermediary Assistance</a:t>
            </a:r>
          </a:p>
        </p:txBody>
      </p:sp>
      <p:sp>
        <p:nvSpPr>
          <p:cNvPr id="15" name="Content Placeholder 14">
            <a:extLst>
              <a:ext uri="{FF2B5EF4-FFF2-40B4-BE49-F238E27FC236}">
                <a16:creationId xmlns:a16="http://schemas.microsoft.com/office/drawing/2014/main" id="{1C3D5180-C3C7-D603-AFDE-C756ADB33F0E}"/>
              </a:ext>
            </a:extLst>
          </p:cNvPr>
          <p:cNvSpPr>
            <a:spLocks noGrp="1"/>
          </p:cNvSpPr>
          <p:nvPr>
            <p:ph sz="half" idx="23"/>
          </p:nvPr>
        </p:nvSpPr>
        <p:spPr>
          <a:xfrm>
            <a:off x="5045558" y="4030017"/>
            <a:ext cx="5955522" cy="572550"/>
          </a:xfrm>
          <a:ln w="12700">
            <a:noFill/>
          </a:ln>
        </p:spPr>
        <p:txBody>
          <a:bodyPr vert="horz" lIns="91440" tIns="45720" rIns="91440" bIns="45720" rtlCol="0" anchor="t">
            <a:noAutofit/>
          </a:bodyPr>
          <a:lstStyle/>
          <a:p>
            <a:r>
              <a:rPr lang="en-US" sz="2400">
                <a:solidFill>
                  <a:schemeClr val="tx1"/>
                </a:solidFill>
                <a:latin typeface="Aptos"/>
              </a:rPr>
              <a:t>Work Opportunity Tax Credit, HDAP</a:t>
            </a:r>
          </a:p>
        </p:txBody>
      </p:sp>
      <p:sp>
        <p:nvSpPr>
          <p:cNvPr id="19" name="Slide Number Placeholder 5">
            <a:extLst>
              <a:ext uri="{FF2B5EF4-FFF2-40B4-BE49-F238E27FC236}">
                <a16:creationId xmlns:a16="http://schemas.microsoft.com/office/drawing/2014/main" id="{B592FD2A-B12C-6A27-0A9E-275EC4563A9E}"/>
              </a:ext>
              <a:ext uri="{C183D7F6-B498-43B3-948B-1728B52AA6E4}">
                <adec:decorative xmlns:adec="http://schemas.microsoft.com/office/drawing/2017/decorative" val="1"/>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cxnSp>
        <p:nvCxnSpPr>
          <p:cNvPr id="22" name="Straight Connector 21">
            <a:extLst>
              <a:ext uri="{FF2B5EF4-FFF2-40B4-BE49-F238E27FC236}">
                <a16:creationId xmlns:a16="http://schemas.microsoft.com/office/drawing/2014/main" id="{B1D9370C-3A2B-16D7-743E-0596EAAADC68}"/>
              </a:ext>
              <a:ext uri="{C183D7F6-B498-43B3-948B-1728B52AA6E4}">
                <adec:decorative xmlns:adec="http://schemas.microsoft.com/office/drawing/2017/decorative" val="1"/>
              </a:ext>
            </a:extLst>
          </p:cNvPr>
          <p:cNvCxnSpPr>
            <a:cxnSpLocks/>
          </p:cNvCxnSpPr>
          <p:nvPr/>
        </p:nvCxnSpPr>
        <p:spPr>
          <a:xfrm flipH="1">
            <a:off x="801605" y="4772328"/>
            <a:ext cx="9938389"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18CAB63-1E9E-6A20-4107-702D2526C300}"/>
              </a:ext>
              <a:ext uri="{C183D7F6-B498-43B3-948B-1728B52AA6E4}">
                <adec:decorative xmlns:adec="http://schemas.microsoft.com/office/drawing/2017/decorative" val="1"/>
              </a:ext>
            </a:extLst>
          </p:cNvPr>
          <p:cNvCxnSpPr>
            <a:cxnSpLocks/>
          </p:cNvCxnSpPr>
          <p:nvPr/>
        </p:nvCxnSpPr>
        <p:spPr>
          <a:xfrm flipH="1" flipV="1">
            <a:off x="803782" y="3404478"/>
            <a:ext cx="9936212" cy="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955C393-755F-9C87-7D91-818CC7B72E8F}"/>
              </a:ext>
              <a:ext uri="{C183D7F6-B498-43B3-948B-1728B52AA6E4}">
                <adec:decorative xmlns:adec="http://schemas.microsoft.com/office/drawing/2017/decorative" val="1"/>
              </a:ext>
            </a:extLst>
          </p:cNvPr>
          <p:cNvCxnSpPr>
            <a:cxnSpLocks/>
          </p:cNvCxnSpPr>
          <p:nvPr/>
        </p:nvCxnSpPr>
        <p:spPr>
          <a:xfrm flipH="1">
            <a:off x="807187" y="4020134"/>
            <a:ext cx="993280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925FAA6-19A6-B67A-CFC5-64A720C6DD23}"/>
              </a:ext>
              <a:ext uri="{C183D7F6-B498-43B3-948B-1728B52AA6E4}">
                <adec:decorative xmlns:adec="http://schemas.microsoft.com/office/drawing/2017/decorative" val="1"/>
              </a:ext>
            </a:extLst>
          </p:cNvPr>
          <p:cNvCxnSpPr>
            <a:cxnSpLocks/>
          </p:cNvCxnSpPr>
          <p:nvPr/>
        </p:nvCxnSpPr>
        <p:spPr>
          <a:xfrm flipH="1">
            <a:off x="806482" y="2890199"/>
            <a:ext cx="993621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7848694-4C0D-41C7-1B63-05AA8140A9D9}"/>
              </a:ext>
              <a:ext uri="{C183D7F6-B498-43B3-948B-1728B52AA6E4}">
                <adec:decorative xmlns:adec="http://schemas.microsoft.com/office/drawing/2017/decorative" val="1"/>
              </a:ext>
            </a:extLst>
          </p:cNvPr>
          <p:cNvCxnSpPr>
            <a:cxnSpLocks/>
          </p:cNvCxnSpPr>
          <p:nvPr/>
        </p:nvCxnSpPr>
        <p:spPr>
          <a:xfrm flipH="1">
            <a:off x="803589" y="2438733"/>
            <a:ext cx="13781" cy="233359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3" name="Content Placeholder 22">
            <a:extLst>
              <a:ext uri="{FF2B5EF4-FFF2-40B4-BE49-F238E27FC236}">
                <a16:creationId xmlns:a16="http://schemas.microsoft.com/office/drawing/2014/main" id="{7F48D269-E4B4-8AC0-E55D-43F25666A7DF}"/>
              </a:ext>
            </a:extLst>
          </p:cNvPr>
          <p:cNvSpPr>
            <a:spLocks noGrp="1"/>
          </p:cNvSpPr>
          <p:nvPr>
            <p:ph sz="half" idx="24"/>
          </p:nvPr>
        </p:nvSpPr>
        <p:spPr>
          <a:xfrm>
            <a:off x="791730" y="4909664"/>
            <a:ext cx="10693740" cy="1037530"/>
          </a:xfrm>
        </p:spPr>
        <p:txBody>
          <a:bodyPr vert="horz" lIns="91440" tIns="45720" rIns="91440" bIns="45720" rtlCol="0" anchor="t">
            <a:normAutofit/>
          </a:bodyPr>
          <a:lstStyle/>
          <a:p>
            <a:pPr marL="0" indent="0">
              <a:buNone/>
            </a:pPr>
            <a:r>
              <a:rPr lang="en-US" sz="1800" b="1" i="1" dirty="0">
                <a:solidFill>
                  <a:srgbClr val="00015E"/>
                </a:solidFill>
                <a:latin typeface="Aptos"/>
              </a:rPr>
              <a:t>Example: </a:t>
            </a:r>
            <a:r>
              <a:rPr lang="en-US" sz="1800" dirty="0">
                <a:solidFill>
                  <a:schemeClr val="tx1"/>
                </a:solidFill>
                <a:latin typeface="Aptos"/>
              </a:rPr>
              <a:t>Tuition cost for certificate program is $5000. 70% is covered through HOPE Grant. </a:t>
            </a:r>
          </a:p>
          <a:p>
            <a:pPr marL="0" indent="0">
              <a:buNone/>
            </a:pPr>
            <a:r>
              <a:rPr lang="en-US" sz="1800" dirty="0">
                <a:solidFill>
                  <a:schemeClr val="tx1"/>
                </a:solidFill>
                <a:latin typeface="Aptos"/>
              </a:rPr>
              <a:t>Remaining 30% can be covered through SAEF or additional DOL Grants that TCSG is awarded to bring final cost to $0</a:t>
            </a:r>
          </a:p>
        </p:txBody>
      </p:sp>
    </p:spTree>
    <p:extLst>
      <p:ext uri="{BB962C8B-B14F-4D97-AF65-F5344CB8AC3E}">
        <p14:creationId xmlns:p14="http://schemas.microsoft.com/office/powerpoint/2010/main" val="20155031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A33541-19E0-E9CC-11D9-3650FC0515C8}"/>
              </a:ext>
            </a:extLst>
          </p:cNvPr>
          <p:cNvSpPr>
            <a:spLocks noGrp="1"/>
          </p:cNvSpPr>
          <p:nvPr>
            <p:ph type="title"/>
          </p:nvPr>
        </p:nvSpPr>
        <p:spPr>
          <a:xfrm>
            <a:off x="609600" y="714375"/>
            <a:ext cx="10515600" cy="566854"/>
          </a:xfrm>
        </p:spPr>
        <p:txBody>
          <a:bodyPr>
            <a:noAutofit/>
          </a:bodyPr>
          <a:lstStyle/>
          <a:p>
            <a:r>
              <a:rPr lang="en-US" sz="4800">
                <a:latin typeface="Aptos" panose="020B0004020202020204" pitchFamily="34" charset="0"/>
              </a:rPr>
              <a:t>Questions</a:t>
            </a:r>
          </a:p>
        </p:txBody>
      </p:sp>
      <p:pic>
        <p:nvPicPr>
          <p:cNvPr id="7" name="Picture 6">
            <a:extLst>
              <a:ext uri="{FF2B5EF4-FFF2-40B4-BE49-F238E27FC236}">
                <a16:creationId xmlns:a16="http://schemas.microsoft.com/office/drawing/2014/main" id="{BA788065-1BFE-3138-2F61-61E670E422F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035" y="5962389"/>
            <a:ext cx="826021" cy="826021"/>
          </a:xfrm>
          <a:prstGeom prst="rect">
            <a:avLst/>
          </a:prstGeom>
        </p:spPr>
      </p:pic>
      <p:sp>
        <p:nvSpPr>
          <p:cNvPr id="5" name="Rectangle 4">
            <a:extLst>
              <a:ext uri="{FF2B5EF4-FFF2-40B4-BE49-F238E27FC236}">
                <a16:creationId xmlns:a16="http://schemas.microsoft.com/office/drawing/2014/main" id="{67C287CD-CBA5-5B25-1DDA-1F5DB6971E09}"/>
              </a:ext>
              <a:ext uri="{C183D7F6-B498-43B3-948B-1728B52AA6E4}">
                <adec:decorative xmlns:adec="http://schemas.microsoft.com/office/drawing/2017/decorative" val="1"/>
              </a:ext>
            </a:extLst>
          </p:cNvPr>
          <p:cNvSpPr/>
          <p:nvPr/>
        </p:nvSpPr>
        <p:spPr>
          <a:xfrm>
            <a:off x="3037556"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5">
            <a:extLst>
              <a:ext uri="{FF2B5EF4-FFF2-40B4-BE49-F238E27FC236}">
                <a16:creationId xmlns:a16="http://schemas.microsoft.com/office/drawing/2014/main" id="{CB284EC4-CB52-A36D-0279-1B91688BC08D}"/>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pic>
        <p:nvPicPr>
          <p:cNvPr id="14" name="Picture 13" descr="Question mark symbol">
            <a:extLst>
              <a:ext uri="{FF2B5EF4-FFF2-40B4-BE49-F238E27FC236}">
                <a16:creationId xmlns:a16="http://schemas.microsoft.com/office/drawing/2014/main" id="{A79D3E85-C202-E628-0624-4192DD9B29EC}"/>
              </a:ext>
            </a:extLst>
          </p:cNvPr>
          <p:cNvPicPr>
            <a:picLocks noChangeAspect="1"/>
          </p:cNvPicPr>
          <p:nvPr/>
        </p:nvPicPr>
        <p:blipFill>
          <a:blip r:embed="rId4"/>
          <a:stretch>
            <a:fillRect/>
          </a:stretch>
        </p:blipFill>
        <p:spPr>
          <a:xfrm>
            <a:off x="663044" y="1576764"/>
            <a:ext cx="10865913" cy="4271586"/>
          </a:xfrm>
          <a:prstGeom prst="rect">
            <a:avLst/>
          </a:prstGeom>
        </p:spPr>
      </p:pic>
      <p:pic>
        <p:nvPicPr>
          <p:cNvPr id="4" name="Picture 3">
            <a:extLst>
              <a:ext uri="{FF2B5EF4-FFF2-40B4-BE49-F238E27FC236}">
                <a16:creationId xmlns:a16="http://schemas.microsoft.com/office/drawing/2014/main" id="{436B7E8D-6B0C-E51A-1452-2B9648EF627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11054442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3" name="Google Shape;333;g1eef3b86655_2_0"/>
          <p:cNvSpPr txBox="1">
            <a:spLocks noGrp="1"/>
          </p:cNvSpPr>
          <p:nvPr>
            <p:ph type="title"/>
          </p:nvPr>
        </p:nvSpPr>
        <p:spPr>
          <a:prstGeom prst="rect">
            <a:avLst/>
          </a:prstGeom>
          <a:noFill/>
          <a:ln>
            <a:noFill/>
          </a:ln>
        </p:spPr>
        <p:txBody>
          <a:bodyPr spcFirstLastPara="1" wrap="square" lIns="182875" tIns="45700" rIns="91425" bIns="45700" anchor="ctr" anchorCtr="0">
            <a:normAutofit/>
          </a:bodyPr>
          <a:lstStyle/>
          <a:p>
            <a:pPr>
              <a:spcBef>
                <a:spcPts val="0"/>
              </a:spcBef>
              <a:buSzPts val="1800"/>
            </a:pPr>
            <a:r>
              <a:rPr lang="en-US">
                <a:latin typeface="Apto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No-Cost Resources</a:t>
            </a:r>
          </a:p>
        </p:txBody>
      </p:sp>
      <p:pic>
        <p:nvPicPr>
          <p:cNvPr id="12" name="Picture 11" descr="Workforce Board Guide front cover ">
            <a:extLst>
              <a:ext uri="{FF2B5EF4-FFF2-40B4-BE49-F238E27FC236}">
                <a16:creationId xmlns:a16="http://schemas.microsoft.com/office/drawing/2014/main" id="{14010793-A9E6-594C-4643-5D6C66C5522D}"/>
              </a:ext>
            </a:extLst>
          </p:cNvPr>
          <p:cNvPicPr>
            <a:picLocks noChangeAspect="1"/>
          </p:cNvPicPr>
          <p:nvPr/>
        </p:nvPicPr>
        <p:blipFill>
          <a:blip r:embed="rId3"/>
          <a:stretch>
            <a:fillRect/>
          </a:stretch>
        </p:blipFill>
        <p:spPr>
          <a:xfrm>
            <a:off x="1704228" y="1725524"/>
            <a:ext cx="3562503" cy="4195627"/>
          </a:xfrm>
          <a:prstGeom prst="rect">
            <a:avLst/>
          </a:prstGeom>
        </p:spPr>
      </p:pic>
      <p:pic>
        <p:nvPicPr>
          <p:cNvPr id="9" name="Picture 8">
            <a:extLst>
              <a:ext uri="{FF2B5EF4-FFF2-40B4-BE49-F238E27FC236}">
                <a16:creationId xmlns:a16="http://schemas.microsoft.com/office/drawing/2014/main" id="{0F490A01-5D7F-D349-CA67-EA33994AC45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219325" y="5952744"/>
            <a:ext cx="791336" cy="791336"/>
          </a:xfrm>
          <a:prstGeom prst="rect">
            <a:avLst/>
          </a:prstGeom>
        </p:spPr>
      </p:pic>
      <p:sp>
        <p:nvSpPr>
          <p:cNvPr id="10" name="Rectangle 9">
            <a:extLst>
              <a:ext uri="{FF2B5EF4-FFF2-40B4-BE49-F238E27FC236}">
                <a16:creationId xmlns:a16="http://schemas.microsoft.com/office/drawing/2014/main" id="{345E302D-8B0D-C709-CBAD-806B020C5BD8}"/>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Google Shape;319;p3">
            <a:extLst>
              <a:ext uri="{FF2B5EF4-FFF2-40B4-BE49-F238E27FC236}">
                <a16:creationId xmlns:a16="http://schemas.microsoft.com/office/drawing/2014/main" id="{6900806F-D0C8-71B1-2CCA-FFE7CD5E0933}"/>
              </a:ext>
            </a:extLst>
          </p:cNvPr>
          <p:cNvSpPr txBox="1">
            <a:spLocks noGrp="1"/>
          </p:cNvSpPr>
          <p:nvPr>
            <p:ph idx="1"/>
          </p:nvPr>
        </p:nvSpPr>
        <p:spPr>
          <a:xfrm>
            <a:off x="6248640" y="1725524"/>
            <a:ext cx="5056428" cy="2817312"/>
          </a:xfrm>
          <a:prstGeom prst="rect">
            <a:avLst/>
          </a:prstGeom>
          <a:noFill/>
          <a:ln>
            <a:noFill/>
          </a:ln>
        </p:spPr>
        <p:txBody>
          <a:bodyPr spcFirstLastPara="1" wrap="square" lIns="91425" tIns="45700" rIns="91425" bIns="45700" anchor="t" anchorCtr="0">
            <a:normAutofit/>
          </a:bodyPr>
          <a:lstStyle/>
          <a:p>
            <a:pPr marL="101600" indent="0" algn="ctr">
              <a:lnSpc>
                <a:spcPct val="120000"/>
              </a:lnSpc>
              <a:spcBef>
                <a:spcPts val="0"/>
              </a:spcBef>
              <a:buNone/>
            </a:pPr>
            <a:r>
              <a:rPr lang="en-US" b="1">
                <a:solidFill>
                  <a:schemeClr val="tx1"/>
                </a:solidFill>
                <a:latin typeface="Aptos"/>
              </a:rPr>
              <a:t>Guide to Identifying Partners</a:t>
            </a:r>
          </a:p>
        </p:txBody>
      </p:sp>
      <p:pic>
        <p:nvPicPr>
          <p:cNvPr id="8" name="Picture 7" descr="QR Code to https://dolcoe.safalapps.com/sites/default/files/2023-09/Technical%20Assistance%20Guide.pdf&#10; ">
            <a:extLst>
              <a:ext uri="{FF2B5EF4-FFF2-40B4-BE49-F238E27FC236}">
                <a16:creationId xmlns:a16="http://schemas.microsoft.com/office/drawing/2014/main" id="{BD4CE60B-677F-68BD-F3C5-67A2B03278A3}"/>
              </a:ext>
            </a:extLst>
          </p:cNvPr>
          <p:cNvPicPr>
            <a:picLocks noChangeAspect="1"/>
          </p:cNvPicPr>
          <p:nvPr/>
        </p:nvPicPr>
        <p:blipFill>
          <a:blip r:embed="rId5"/>
          <a:stretch>
            <a:fillRect/>
          </a:stretch>
        </p:blipFill>
        <p:spPr>
          <a:xfrm>
            <a:off x="7230550" y="2913174"/>
            <a:ext cx="3092609" cy="3054507"/>
          </a:xfrm>
          <a:prstGeom prst="rect">
            <a:avLst/>
          </a:prstGeom>
        </p:spPr>
      </p:pic>
      <p:sp>
        <p:nvSpPr>
          <p:cNvPr id="3" name="Slide Number Placeholder 5">
            <a:extLst>
              <a:ext uri="{FF2B5EF4-FFF2-40B4-BE49-F238E27FC236}">
                <a16:creationId xmlns:a16="http://schemas.microsoft.com/office/drawing/2014/main" id="{CC8E136C-068A-E6FC-4E37-6629751D145E}"/>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pic>
        <p:nvPicPr>
          <p:cNvPr id="2" name="Picture 1">
            <a:extLst>
              <a:ext uri="{FF2B5EF4-FFF2-40B4-BE49-F238E27FC236}">
                <a16:creationId xmlns:a16="http://schemas.microsoft.com/office/drawing/2014/main" id="{E6E66445-9CFA-6DB9-CD08-70724E9CD590}"/>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5319590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31">
          <a:extLst>
            <a:ext uri="{FF2B5EF4-FFF2-40B4-BE49-F238E27FC236}">
              <a16:creationId xmlns:a16="http://schemas.microsoft.com/office/drawing/2014/main" id="{4146BB50-AE66-979F-307D-03C774C22A2A}"/>
            </a:ext>
          </a:extLst>
        </p:cNvPr>
        <p:cNvGrpSpPr/>
        <p:nvPr/>
      </p:nvGrpSpPr>
      <p:grpSpPr>
        <a:xfrm>
          <a:off x="0" y="0"/>
          <a:ext cx="0" cy="0"/>
          <a:chOff x="0" y="0"/>
          <a:chExt cx="0" cy="0"/>
        </a:xfrm>
      </p:grpSpPr>
      <p:sp>
        <p:nvSpPr>
          <p:cNvPr id="333" name="Google Shape;333;g1eef3b86655_2_0">
            <a:extLst>
              <a:ext uri="{FF2B5EF4-FFF2-40B4-BE49-F238E27FC236}">
                <a16:creationId xmlns:a16="http://schemas.microsoft.com/office/drawing/2014/main" id="{1FE16F13-7E92-B895-A31A-24DB88FACEA5}"/>
              </a:ext>
            </a:extLst>
          </p:cNvPr>
          <p:cNvSpPr txBox="1">
            <a:spLocks noGrp="1"/>
          </p:cNvSpPr>
          <p:nvPr>
            <p:ph type="title"/>
          </p:nvPr>
        </p:nvSpPr>
        <p:spPr>
          <a:prstGeom prst="rect">
            <a:avLst/>
          </a:prstGeom>
          <a:noFill/>
          <a:ln>
            <a:noFill/>
          </a:ln>
        </p:spPr>
        <p:txBody>
          <a:bodyPr spcFirstLastPara="1" wrap="square" lIns="182875" tIns="45700" rIns="91425" bIns="45700" anchor="ctr" anchorCtr="0">
            <a:normAutofit/>
          </a:bodyPr>
          <a:lstStyle/>
          <a:p>
            <a:pPr>
              <a:spcBef>
                <a:spcPts val="0"/>
              </a:spcBef>
              <a:buSzPts val="1800"/>
            </a:pPr>
            <a:r>
              <a:rPr lang="en-US">
                <a:latin typeface="Apto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Evaluation</a:t>
            </a:r>
          </a:p>
        </p:txBody>
      </p:sp>
      <p:pic>
        <p:nvPicPr>
          <p:cNvPr id="9" name="Picture 8">
            <a:extLst>
              <a:ext uri="{FF2B5EF4-FFF2-40B4-BE49-F238E27FC236}">
                <a16:creationId xmlns:a16="http://schemas.microsoft.com/office/drawing/2014/main" id="{3F30D39C-0F9E-8E6B-5E0C-D587384C1CE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19325" y="5952744"/>
            <a:ext cx="791336" cy="791336"/>
          </a:xfrm>
          <a:prstGeom prst="rect">
            <a:avLst/>
          </a:prstGeom>
        </p:spPr>
      </p:pic>
      <p:sp>
        <p:nvSpPr>
          <p:cNvPr id="10" name="Rectangle 9">
            <a:extLst>
              <a:ext uri="{FF2B5EF4-FFF2-40B4-BE49-F238E27FC236}">
                <a16:creationId xmlns:a16="http://schemas.microsoft.com/office/drawing/2014/main" id="{DC78A405-F847-0384-2CCD-871F3B4AA9C3}"/>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Google Shape;319;p3">
            <a:extLst>
              <a:ext uri="{FF2B5EF4-FFF2-40B4-BE49-F238E27FC236}">
                <a16:creationId xmlns:a16="http://schemas.microsoft.com/office/drawing/2014/main" id="{E3BEB862-7984-BFC6-965C-8A5E55EB81E1}"/>
              </a:ext>
            </a:extLst>
          </p:cNvPr>
          <p:cNvSpPr txBox="1">
            <a:spLocks noGrp="1"/>
          </p:cNvSpPr>
          <p:nvPr>
            <p:ph idx="1"/>
          </p:nvPr>
        </p:nvSpPr>
        <p:spPr>
          <a:xfrm>
            <a:off x="1039572" y="2290686"/>
            <a:ext cx="5056428" cy="2771775"/>
          </a:xfrm>
          <a:prstGeom prst="rect">
            <a:avLst/>
          </a:prstGeom>
          <a:noFill/>
          <a:ln>
            <a:noFill/>
          </a:ln>
        </p:spPr>
        <p:txBody>
          <a:bodyPr spcFirstLastPara="1" wrap="square" lIns="91425" tIns="45700" rIns="91425" bIns="45700" anchor="t" anchorCtr="0">
            <a:normAutofit/>
          </a:bodyPr>
          <a:lstStyle/>
          <a:p>
            <a:pPr marL="101600" indent="0" algn="ctr">
              <a:lnSpc>
                <a:spcPct val="120000"/>
              </a:lnSpc>
              <a:spcBef>
                <a:spcPts val="0"/>
              </a:spcBef>
              <a:buNone/>
            </a:pPr>
            <a:r>
              <a:rPr lang="en-US" sz="3600" b="1">
                <a:solidFill>
                  <a:schemeClr val="tx1"/>
                </a:solidFill>
                <a:latin typeface="Aptos"/>
              </a:rPr>
              <a:t>Please take a minute to provide feedback on today’s presentation.</a:t>
            </a:r>
          </a:p>
        </p:txBody>
      </p:sp>
      <p:sp>
        <p:nvSpPr>
          <p:cNvPr id="3" name="Slide Number Placeholder 5">
            <a:extLst>
              <a:ext uri="{FF2B5EF4-FFF2-40B4-BE49-F238E27FC236}">
                <a16:creationId xmlns:a16="http://schemas.microsoft.com/office/drawing/2014/main" id="{ACE63E0B-E199-EB28-8AFB-DA61EF7247C6}"/>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pic>
        <p:nvPicPr>
          <p:cNvPr id="2" name="Picture 1">
            <a:extLst>
              <a:ext uri="{FF2B5EF4-FFF2-40B4-BE49-F238E27FC236}">
                <a16:creationId xmlns:a16="http://schemas.microsoft.com/office/drawing/2014/main" id="{BFEBEE5A-53CD-008C-DC67-C7DD1C01E43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
        <p:nvSpPr>
          <p:cNvPr id="4" name="Rectangle 3">
            <a:extLst>
              <a:ext uri="{FF2B5EF4-FFF2-40B4-BE49-F238E27FC236}">
                <a16:creationId xmlns:a16="http://schemas.microsoft.com/office/drawing/2014/main" id="{0D464FF3-A895-266F-8239-6965C97B0828}"/>
              </a:ext>
              <a:ext uri="{C183D7F6-B498-43B3-948B-1728B52AA6E4}">
                <adec:decorative xmlns:adec="http://schemas.microsoft.com/office/drawing/2017/decorative" val="1"/>
              </a:ext>
            </a:extLst>
          </p:cNvPr>
          <p:cNvSpPr/>
          <p:nvPr/>
        </p:nvSpPr>
        <p:spPr>
          <a:xfrm>
            <a:off x="7939224" y="1725524"/>
            <a:ext cx="3223260" cy="4079889"/>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panose="020B0004020202020204" pitchFamily="34" charset="0"/>
              </a:rPr>
              <a:t>Link to Evaluation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7" name="Picture 3" descr="QR Code for evaluation">
            <a:extLst>
              <a:ext uri="{FF2B5EF4-FFF2-40B4-BE49-F238E27FC236}">
                <a16:creationId xmlns:a16="http://schemas.microsoft.com/office/drawing/2014/main" id="{E7250277-0FA0-486B-3F28-1585DD971C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9254" y="2692086"/>
            <a:ext cx="27432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77681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34D4A-3DE4-FD0B-F2F3-88961B62E69B}"/>
              </a:ext>
            </a:extLst>
          </p:cNvPr>
          <p:cNvSpPr>
            <a:spLocks noGrp="1"/>
          </p:cNvSpPr>
          <p:nvPr>
            <p:ph type="title"/>
          </p:nvPr>
        </p:nvSpPr>
        <p:spPr/>
        <p:txBody>
          <a:bodyPr>
            <a:normAutofit/>
          </a:bodyPr>
          <a:lstStyle/>
          <a:p>
            <a:r>
              <a:rPr lang="en-US" sz="4400" b="1" kern="100">
                <a:effectLst/>
                <a:latin typeface="Aptos"/>
                <a:ea typeface="Calibri"/>
                <a:cs typeface="Times New Roman"/>
              </a:rPr>
              <a:t>Contact Us, Become a Partner</a:t>
            </a:r>
            <a:endParaRPr lang="en-US" b="1">
              <a:latin typeface="Aptos"/>
              <a:ea typeface="Calibri"/>
              <a:cs typeface="Times New Roman"/>
            </a:endParaRPr>
          </a:p>
        </p:txBody>
      </p:sp>
      <p:sp>
        <p:nvSpPr>
          <p:cNvPr id="3" name="Content Placeholder 2">
            <a:extLst>
              <a:ext uri="{FF2B5EF4-FFF2-40B4-BE49-F238E27FC236}">
                <a16:creationId xmlns:a16="http://schemas.microsoft.com/office/drawing/2014/main" id="{D081F25C-F779-0A17-3344-2CA68EAFBB46}"/>
              </a:ext>
            </a:extLst>
          </p:cNvPr>
          <p:cNvSpPr>
            <a:spLocks noGrp="1"/>
          </p:cNvSpPr>
          <p:nvPr>
            <p:ph sz="half" idx="1"/>
          </p:nvPr>
        </p:nvSpPr>
        <p:spPr>
          <a:xfrm>
            <a:off x="909916" y="2320925"/>
            <a:ext cx="6181165" cy="3100162"/>
          </a:xfrm>
        </p:spPr>
        <p:txBody>
          <a:bodyPr vert="horz" lIns="91440" tIns="45720" rIns="91440" bIns="45720" rtlCol="0" anchor="t">
            <a:normAutofit/>
          </a:bodyPr>
          <a:lstStyle/>
          <a:p>
            <a:pPr marL="608965" indent="-422910">
              <a:spcAft>
                <a:spcPts val="1200"/>
              </a:spcAft>
              <a:buClr>
                <a:srgbClr val="00005F"/>
              </a:buClr>
              <a:buSzPct val="100000"/>
              <a:buFont typeface="Wingdings" panose="05000000000000000000" pitchFamily="2" charset="2"/>
              <a:buChar char="þ"/>
            </a:pPr>
            <a:r>
              <a:rPr lang="en-US" b="1">
                <a:solidFill>
                  <a:schemeClr val="tx1"/>
                </a:solidFill>
                <a:latin typeface="Aptos"/>
              </a:rPr>
              <a:t>Receive</a:t>
            </a:r>
            <a:r>
              <a:rPr lang="en-US">
                <a:solidFill>
                  <a:schemeClr val="tx1"/>
                </a:solidFill>
                <a:latin typeface="Aptos"/>
              </a:rPr>
              <a:t> no-cost expert TA,  </a:t>
            </a:r>
            <a:br>
              <a:rPr lang="en-US">
                <a:latin typeface="Aptos"/>
              </a:rPr>
            </a:br>
            <a:r>
              <a:rPr lang="en-US">
                <a:solidFill>
                  <a:schemeClr val="tx1"/>
                </a:solidFill>
                <a:latin typeface="Aptos"/>
              </a:rPr>
              <a:t>materials, and assistance</a:t>
            </a:r>
          </a:p>
          <a:p>
            <a:pPr marL="608965" indent="-422910">
              <a:spcAft>
                <a:spcPts val="1200"/>
              </a:spcAft>
              <a:buClr>
                <a:srgbClr val="00005F"/>
              </a:buClr>
              <a:buSzPct val="100000"/>
              <a:buFont typeface="Wingdings" panose="05000000000000000000" pitchFamily="2" charset="2"/>
              <a:buChar char="þ"/>
            </a:pPr>
            <a:r>
              <a:rPr lang="en-US" b="1">
                <a:solidFill>
                  <a:schemeClr val="tx1"/>
                </a:solidFill>
                <a:latin typeface="Aptos"/>
              </a:rPr>
              <a:t>Network </a:t>
            </a:r>
            <a:r>
              <a:rPr lang="en-US">
                <a:solidFill>
                  <a:schemeClr val="tx1"/>
                </a:solidFill>
                <a:latin typeface="Aptos"/>
              </a:rPr>
              <a:t>with potential </a:t>
            </a:r>
            <a:br>
              <a:rPr lang="en-US">
                <a:latin typeface="Aptos"/>
              </a:rPr>
            </a:br>
            <a:r>
              <a:rPr lang="en-US">
                <a:solidFill>
                  <a:schemeClr val="tx1"/>
                </a:solidFill>
                <a:latin typeface="Aptos"/>
              </a:rPr>
              <a:t>partners nationwide</a:t>
            </a:r>
          </a:p>
          <a:p>
            <a:pPr marL="608965" indent="-422910">
              <a:spcAft>
                <a:spcPts val="1200"/>
              </a:spcAft>
              <a:buClr>
                <a:srgbClr val="00005F"/>
              </a:buClr>
              <a:buSzPct val="100000"/>
              <a:buFont typeface="Wingdings" panose="05000000000000000000" pitchFamily="2" charset="2"/>
              <a:buChar char="þ"/>
            </a:pPr>
            <a:r>
              <a:rPr lang="en-US" b="1">
                <a:solidFill>
                  <a:schemeClr val="tx1"/>
                </a:solidFill>
                <a:latin typeface="Aptos"/>
              </a:rPr>
              <a:t>Be </a:t>
            </a:r>
            <a:r>
              <a:rPr lang="en-US">
                <a:solidFill>
                  <a:schemeClr val="tx1"/>
                </a:solidFill>
                <a:latin typeface="Aptos"/>
              </a:rPr>
              <a:t>nationally recognized for your work</a:t>
            </a:r>
            <a:endParaRPr lang="en-US">
              <a:solidFill>
                <a:schemeClr val="tx1"/>
              </a:solidFill>
              <a:latin typeface="Aptos"/>
              <a:ea typeface="Raleway"/>
              <a:cs typeface="Raleway"/>
            </a:endParaRPr>
          </a:p>
        </p:txBody>
      </p:sp>
      <p:sp>
        <p:nvSpPr>
          <p:cNvPr id="6" name="Rectangle 5">
            <a:extLst>
              <a:ext uri="{FF2B5EF4-FFF2-40B4-BE49-F238E27FC236}">
                <a16:creationId xmlns:a16="http://schemas.microsoft.com/office/drawing/2014/main" id="{029DE638-65ED-08CC-1409-199D9155E4B0}"/>
              </a:ext>
              <a:ext uri="{C183D7F6-B498-43B3-948B-1728B52AA6E4}">
                <adec:decorative xmlns:adec="http://schemas.microsoft.com/office/drawing/2017/decorative" val="1"/>
              </a:ext>
            </a:extLst>
          </p:cNvPr>
          <p:cNvSpPr/>
          <p:nvPr/>
        </p:nvSpPr>
        <p:spPr>
          <a:xfrm>
            <a:off x="7837115" y="1996826"/>
            <a:ext cx="3223260" cy="4079889"/>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3" descr="Qr code for Partner Form: https://safalpartners.jotform.com/form/221015771142040">
            <a:extLst>
              <a:ext uri="{FF2B5EF4-FFF2-40B4-BE49-F238E27FC236}">
                <a16:creationId xmlns:a16="http://schemas.microsoft.com/office/drawing/2014/main" id="{B9197C90-5D7A-C570-CA04-D37FC26D0A8C}"/>
              </a:ext>
            </a:extLst>
          </p:cNvPr>
          <p:cNvPicPr>
            <a:picLocks noChangeAspect="1"/>
          </p:cNvPicPr>
          <p:nvPr/>
        </p:nvPicPr>
        <p:blipFill>
          <a:blip r:embed="rId3"/>
          <a:stretch>
            <a:fillRect/>
          </a:stretch>
        </p:blipFill>
        <p:spPr>
          <a:xfrm>
            <a:off x="8224434" y="3069273"/>
            <a:ext cx="2448622" cy="2511050"/>
          </a:xfrm>
          <a:prstGeom prst="rect">
            <a:avLst/>
          </a:prstGeom>
        </p:spPr>
      </p:pic>
      <p:sp>
        <p:nvSpPr>
          <p:cNvPr id="7" name="Picture Placeholder 6">
            <a:extLst>
              <a:ext uri="{FF2B5EF4-FFF2-40B4-BE49-F238E27FC236}">
                <a16:creationId xmlns:a16="http://schemas.microsoft.com/office/drawing/2014/main" id="{8E41B0B7-FA8E-7C5D-B3B5-4EA886B87C34}"/>
              </a:ext>
            </a:extLst>
          </p:cNvPr>
          <p:cNvSpPr>
            <a:spLocks noGrp="1"/>
          </p:cNvSpPr>
          <p:nvPr>
            <p:ph sz="half" idx="2"/>
          </p:nvPr>
        </p:nvSpPr>
        <p:spPr>
          <a:xfrm>
            <a:off x="8005482" y="2011438"/>
            <a:ext cx="2886636" cy="4351338"/>
          </a:xfrm>
        </p:spPr>
        <p:txBody>
          <a:bodyPr vert="horz" lIns="91440" tIns="45720" rIns="91440" bIns="45720" rtlCol="0" anchor="t">
            <a:normAutofit/>
          </a:bodyPr>
          <a:lstStyle/>
          <a:p>
            <a:pPr marL="0" indent="0" algn="ctr">
              <a:buNone/>
            </a:pPr>
            <a:r>
              <a:rPr lang="en-US">
                <a:solidFill>
                  <a:schemeClr val="bg1"/>
                </a:solidFill>
                <a:latin typeface="Aptos"/>
                <a:cs typeface="Arial"/>
              </a:rPr>
              <a:t>Scan for Partner Form</a:t>
            </a:r>
          </a:p>
          <a:p>
            <a:pPr marL="0" indent="0">
              <a:buNone/>
            </a:pPr>
            <a:endParaRPr lang="en-US"/>
          </a:p>
        </p:txBody>
      </p:sp>
      <p:sp>
        <p:nvSpPr>
          <p:cNvPr id="9" name="Slide Number Placeholder 5">
            <a:extLst>
              <a:ext uri="{FF2B5EF4-FFF2-40B4-BE49-F238E27FC236}">
                <a16:creationId xmlns:a16="http://schemas.microsoft.com/office/drawing/2014/main" id="{3C0B5EBB-723F-911F-C383-E4BDCB8F971E}"/>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rPr>
              <a:t>Safal Partners © 2024</a:t>
            </a:r>
          </a:p>
        </p:txBody>
      </p:sp>
      <p:pic>
        <p:nvPicPr>
          <p:cNvPr id="4" name="Picture 3">
            <a:extLst>
              <a:ext uri="{FF2B5EF4-FFF2-40B4-BE49-F238E27FC236}">
                <a16:creationId xmlns:a16="http://schemas.microsoft.com/office/drawing/2014/main" id="{3DB415F7-C7C3-1C72-6CB0-CEF3642471F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8892" y="5953125"/>
            <a:ext cx="869112" cy="869112"/>
          </a:xfrm>
          <a:prstGeom prst="rect">
            <a:avLst/>
          </a:prstGeom>
        </p:spPr>
      </p:pic>
    </p:spTree>
    <p:extLst>
      <p:ext uri="{BB962C8B-B14F-4D97-AF65-F5344CB8AC3E}">
        <p14:creationId xmlns:p14="http://schemas.microsoft.com/office/powerpoint/2010/main" val="10775437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70BCD9-3B45-7E18-207D-D7D9D9C662E5}"/>
              </a:ext>
            </a:extLst>
          </p:cNvPr>
          <p:cNvSpPr>
            <a:spLocks noGrp="1"/>
          </p:cNvSpPr>
          <p:nvPr>
            <p:ph type="title"/>
          </p:nvPr>
        </p:nvSpPr>
        <p:spPr>
          <a:xfrm>
            <a:off x="838200" y="757237"/>
            <a:ext cx="10515600" cy="1325563"/>
          </a:xfrm>
        </p:spPr>
        <p:txBody>
          <a:bodyPr/>
          <a:lstStyle/>
          <a:p>
            <a:pPr algn="ctr"/>
            <a:r>
              <a:rPr lang="en-US" dirty="0">
                <a:latin typeface="Aptos"/>
              </a:rPr>
              <a:t>Thank You for Joining Us</a:t>
            </a:r>
          </a:p>
        </p:txBody>
      </p:sp>
      <p:sp>
        <p:nvSpPr>
          <p:cNvPr id="4" name="Text Placeholder 3">
            <a:extLst>
              <a:ext uri="{FF2B5EF4-FFF2-40B4-BE49-F238E27FC236}">
                <a16:creationId xmlns:a16="http://schemas.microsoft.com/office/drawing/2014/main" id="{E744C65D-CFCD-5F9F-5384-C5527616CBDB}"/>
              </a:ext>
            </a:extLst>
          </p:cNvPr>
          <p:cNvSpPr>
            <a:spLocks noGrp="1"/>
          </p:cNvSpPr>
          <p:nvPr>
            <p:ph type="body" sz="quarter" idx="10"/>
          </p:nvPr>
        </p:nvSpPr>
        <p:spPr/>
        <p:txBody>
          <a:bodyPr vert="horz" lIns="91440" tIns="45720" rIns="91440" bIns="45720" rtlCol="0" anchor="t">
            <a:normAutofit/>
          </a:bodyPr>
          <a:lstStyle/>
          <a:p>
            <a:r>
              <a:rPr lang="en-US" sz="2200" i="1" dirty="0">
                <a:solidFill>
                  <a:prstClr val="black">
                    <a:lumMod val="75000"/>
                    <a:lumOff val="25000"/>
                  </a:prstClr>
                </a:solidFill>
                <a:latin typeface="Aptos"/>
                <a:ea typeface="+mj-ea"/>
                <a:cs typeface="+mj-cs"/>
              </a:rPr>
              <a:t>Email us your questions at RA_COE@SafalPartners.com</a:t>
            </a:r>
            <a:endParaRPr lang="en-US" dirty="0">
              <a:solidFill>
                <a:prstClr val="black">
                  <a:lumMod val="75000"/>
                  <a:lumOff val="25000"/>
                </a:prstClr>
              </a:solidFill>
              <a:latin typeface="Aptos"/>
            </a:endParaRPr>
          </a:p>
        </p:txBody>
      </p:sp>
      <p:sp>
        <p:nvSpPr>
          <p:cNvPr id="2" name="Text Placeholder 1">
            <a:extLst>
              <a:ext uri="{FF2B5EF4-FFF2-40B4-BE49-F238E27FC236}">
                <a16:creationId xmlns:a16="http://schemas.microsoft.com/office/drawing/2014/main" id="{C7FA84AD-08DF-5890-9AAC-3CD93CE9BFFD}"/>
              </a:ext>
            </a:extLst>
          </p:cNvPr>
          <p:cNvSpPr>
            <a:spLocks noGrp="1"/>
          </p:cNvSpPr>
          <p:nvPr>
            <p:ph type="body" idx="1"/>
          </p:nvPr>
        </p:nvSpPr>
        <p:spPr/>
        <p:txBody>
          <a:bodyPr vert="horz" lIns="91440" tIns="45720" rIns="91440" bIns="45720" rtlCol="0" anchor="t">
            <a:normAutofit/>
          </a:bodyPr>
          <a:lstStyle/>
          <a:p>
            <a:r>
              <a:rPr lang="en-US" dirty="0">
                <a:latin typeface="Aptos"/>
              </a:rPr>
              <a:t>For more information, visit: </a:t>
            </a:r>
            <a:r>
              <a:rPr lang="en-US" dirty="0">
                <a:latin typeface="Aptos"/>
                <a:hlinkClick r:id="rId3" tooltip="https://dolcoe.safalapps.com/">
                  <a:extLst>
                    <a:ext uri="{A12FA001-AC4F-418D-AE19-62706E023703}">
                      <ahyp:hlinkClr xmlns:ahyp="http://schemas.microsoft.com/office/drawing/2018/hyperlinkcolor" val="tx"/>
                    </a:ext>
                  </a:extLst>
                </a:hlinkClick>
              </a:rPr>
              <a:t>dolcoe.safalapps.com</a:t>
            </a:r>
            <a:endParaRPr lang="en-US" dirty="0">
              <a:latin typeface="Aptos"/>
            </a:endParaRPr>
          </a:p>
          <a:p>
            <a:endParaRPr lang="en-US" dirty="0"/>
          </a:p>
        </p:txBody>
      </p:sp>
    </p:spTree>
    <p:extLst>
      <p:ext uri="{BB962C8B-B14F-4D97-AF65-F5344CB8AC3E}">
        <p14:creationId xmlns:p14="http://schemas.microsoft.com/office/powerpoint/2010/main" val="2251208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A023D35-7903-88CF-4651-E658AECDB0AC}"/>
              </a:ext>
            </a:extLst>
          </p:cNvPr>
          <p:cNvSpPr>
            <a:spLocks noGrp="1"/>
          </p:cNvSpPr>
          <p:nvPr>
            <p:ph type="title"/>
          </p:nvPr>
        </p:nvSpPr>
        <p:spPr/>
        <p:txBody>
          <a:bodyPr/>
          <a:lstStyle/>
          <a:p>
            <a:r>
              <a:rPr lang="en-US" dirty="0">
                <a:latin typeface="Aptos"/>
              </a:rPr>
              <a:t>Getting to Know You</a:t>
            </a:r>
          </a:p>
        </p:txBody>
      </p:sp>
      <p:sp>
        <p:nvSpPr>
          <p:cNvPr id="7" name="Content Placeholder 6">
            <a:extLst>
              <a:ext uri="{FF2B5EF4-FFF2-40B4-BE49-F238E27FC236}">
                <a16:creationId xmlns:a16="http://schemas.microsoft.com/office/drawing/2014/main" id="{289FE8EA-44D9-CA45-9490-85DBE9EEF54F}"/>
              </a:ext>
            </a:extLst>
          </p:cNvPr>
          <p:cNvSpPr>
            <a:spLocks noGrp="1"/>
          </p:cNvSpPr>
          <p:nvPr>
            <p:ph idx="1"/>
          </p:nvPr>
        </p:nvSpPr>
        <p:spPr>
          <a:xfrm>
            <a:off x="838200" y="1725524"/>
            <a:ext cx="10515600" cy="4213549"/>
          </a:xfrm>
        </p:spPr>
        <p:txBody>
          <a:bodyPr vert="horz" lIns="91440" tIns="45720" rIns="91440" bIns="45720" rtlCol="0" anchor="t">
            <a:normAutofit fontScale="92500" lnSpcReduction="10000"/>
          </a:bodyPr>
          <a:lstStyle/>
          <a:p>
            <a:pPr marL="0" indent="0">
              <a:buNone/>
            </a:pPr>
            <a:r>
              <a:rPr lang="en-US" sz="4000" b="1">
                <a:solidFill>
                  <a:srgbClr val="00015E"/>
                </a:solidFill>
                <a:latin typeface="Aptos"/>
              </a:rPr>
              <a:t>Are you a….</a:t>
            </a:r>
          </a:p>
          <a:p>
            <a:pPr lvl="1"/>
            <a:r>
              <a:rPr lang="en-US" sz="3200">
                <a:solidFill>
                  <a:schemeClr val="tx1"/>
                </a:solidFill>
                <a:latin typeface="Aptos"/>
              </a:rPr>
              <a:t>Workforce Board Director or Staff</a:t>
            </a:r>
          </a:p>
          <a:p>
            <a:pPr lvl="1"/>
            <a:r>
              <a:rPr lang="en-US" sz="3200">
                <a:solidFill>
                  <a:schemeClr val="tx1"/>
                </a:solidFill>
                <a:latin typeface="Aptos"/>
              </a:rPr>
              <a:t>Service Provider Staff</a:t>
            </a:r>
          </a:p>
          <a:p>
            <a:pPr lvl="1"/>
            <a:r>
              <a:rPr lang="en-US" sz="3200">
                <a:solidFill>
                  <a:schemeClr val="tx1"/>
                </a:solidFill>
                <a:latin typeface="Aptos"/>
              </a:rPr>
              <a:t>Educational Partner</a:t>
            </a:r>
          </a:p>
          <a:p>
            <a:pPr lvl="1"/>
            <a:r>
              <a:rPr lang="en-US" sz="3200">
                <a:solidFill>
                  <a:schemeClr val="tx1"/>
                </a:solidFill>
                <a:latin typeface="Aptos"/>
              </a:rPr>
              <a:t>Vocational Rehabilitation Partner</a:t>
            </a:r>
          </a:p>
          <a:p>
            <a:pPr lvl="1"/>
            <a:r>
              <a:rPr lang="en-US" sz="3200">
                <a:solidFill>
                  <a:schemeClr val="tx1"/>
                </a:solidFill>
                <a:latin typeface="Aptos"/>
              </a:rPr>
              <a:t>Apprenticeship Navigator</a:t>
            </a:r>
          </a:p>
          <a:p>
            <a:pPr lvl="1"/>
            <a:r>
              <a:rPr lang="en-US" sz="3200">
                <a:solidFill>
                  <a:schemeClr val="tx1"/>
                </a:solidFill>
                <a:latin typeface="Aptos"/>
              </a:rPr>
              <a:t>Business</a:t>
            </a:r>
          </a:p>
          <a:p>
            <a:pPr lvl="1"/>
            <a:r>
              <a:rPr lang="en-US" sz="3200">
                <a:solidFill>
                  <a:schemeClr val="tx1"/>
                </a:solidFill>
                <a:latin typeface="Aptos"/>
              </a:rPr>
              <a:t>Board Member</a:t>
            </a:r>
          </a:p>
          <a:p>
            <a:pPr lvl="1"/>
            <a:r>
              <a:rPr lang="en-US" sz="3200">
                <a:solidFill>
                  <a:schemeClr val="tx1"/>
                </a:solidFill>
                <a:latin typeface="Aptos"/>
              </a:rPr>
              <a:t>Other?</a:t>
            </a:r>
          </a:p>
        </p:txBody>
      </p:sp>
      <p:pic>
        <p:nvPicPr>
          <p:cNvPr id="4" name="Picture 3" descr="A hand writing on a white board">
            <a:extLst>
              <a:ext uri="{FF2B5EF4-FFF2-40B4-BE49-F238E27FC236}">
                <a16:creationId xmlns:a16="http://schemas.microsoft.com/office/drawing/2014/main" id="{18B8F6AF-A476-EF87-1BD5-5E289E6BF4C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554860" y="4358639"/>
            <a:ext cx="3086210" cy="1780029"/>
          </a:xfrm>
          <a:prstGeom prst="rect">
            <a:avLst/>
          </a:prstGeom>
        </p:spPr>
      </p:pic>
      <p:sp>
        <p:nvSpPr>
          <p:cNvPr id="2" name="Slide Number Placeholder 5">
            <a:extLst>
              <a:ext uri="{FF2B5EF4-FFF2-40B4-BE49-F238E27FC236}">
                <a16:creationId xmlns:a16="http://schemas.microsoft.com/office/drawing/2014/main" id="{24E31571-886B-560E-70CC-71A7D522CC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3565226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0CC70-685E-45C7-0644-A4B5B850917F}"/>
              </a:ext>
            </a:extLst>
          </p:cNvPr>
          <p:cNvSpPr>
            <a:spLocks noGrp="1"/>
          </p:cNvSpPr>
          <p:nvPr>
            <p:ph type="title"/>
          </p:nvPr>
        </p:nvSpPr>
        <p:spPr>
          <a:xfrm>
            <a:off x="838200" y="564302"/>
            <a:ext cx="10515600" cy="1325563"/>
          </a:xfrm>
        </p:spPr>
        <p:txBody>
          <a:bodyPr>
            <a:normAutofit/>
          </a:bodyPr>
          <a:lstStyle/>
          <a:p>
            <a:r>
              <a:rPr lang="en-US" sz="5400" dirty="0">
                <a:latin typeface="Aptos"/>
              </a:rPr>
              <a:t>Assessing Your RA Knowledge? </a:t>
            </a:r>
            <a:r>
              <a:rPr lang="en-US" sz="5400" dirty="0">
                <a:solidFill>
                  <a:srgbClr val="00015E"/>
                </a:solidFill>
                <a:latin typeface="Montserrat"/>
              </a:rPr>
              <a:t>1</a:t>
            </a:r>
          </a:p>
        </p:txBody>
      </p:sp>
      <p:sp>
        <p:nvSpPr>
          <p:cNvPr id="3" name="Content Placeholder 2">
            <a:extLst>
              <a:ext uri="{FF2B5EF4-FFF2-40B4-BE49-F238E27FC236}">
                <a16:creationId xmlns:a16="http://schemas.microsoft.com/office/drawing/2014/main" id="{1413662F-4002-7923-7E35-B1067DC94E0A}"/>
              </a:ext>
            </a:extLst>
          </p:cNvPr>
          <p:cNvSpPr>
            <a:spLocks noGrp="1"/>
          </p:cNvSpPr>
          <p:nvPr>
            <p:ph sz="half" idx="1"/>
          </p:nvPr>
        </p:nvSpPr>
        <p:spPr>
          <a:xfrm>
            <a:off x="629970" y="1994745"/>
            <a:ext cx="3474720" cy="3471917"/>
          </a:xfrm>
          <a:ln w="28575">
            <a:solidFill>
              <a:schemeClr val="tx1"/>
            </a:solidFill>
          </a:ln>
        </p:spPr>
        <p:txBody>
          <a:bodyPr vert="horz" lIns="91440" tIns="45720" rIns="91440" bIns="45720" rtlCol="0" anchor="t">
            <a:normAutofit/>
          </a:bodyPr>
          <a:lstStyle/>
          <a:p>
            <a:pPr marL="0" indent="0" algn="ctr">
              <a:buNone/>
            </a:pPr>
            <a:r>
              <a:rPr lang="en-US" sz="3600" b="1">
                <a:solidFill>
                  <a:srgbClr val="00015E"/>
                </a:solidFill>
                <a:latin typeface="Aptos"/>
              </a:rPr>
              <a:t>Basic</a:t>
            </a:r>
          </a:p>
          <a:p>
            <a:pPr marL="0" indent="0">
              <a:lnSpc>
                <a:spcPct val="80000"/>
              </a:lnSpc>
              <a:spcBef>
                <a:spcPts val="0"/>
              </a:spcBef>
              <a:buNone/>
            </a:pPr>
            <a:endParaRPr lang="en-US" sz="2200">
              <a:solidFill>
                <a:schemeClr val="tx1"/>
              </a:solidFill>
              <a:latin typeface="Aptos"/>
              <a:cs typeface="Segoe UI"/>
            </a:endParaRPr>
          </a:p>
          <a:p>
            <a:pPr marL="0" indent="0">
              <a:lnSpc>
                <a:spcPct val="80000"/>
              </a:lnSpc>
              <a:spcBef>
                <a:spcPts val="0"/>
              </a:spcBef>
              <a:buNone/>
            </a:pPr>
            <a:r>
              <a:rPr lang="en-US" sz="2200">
                <a:solidFill>
                  <a:schemeClr val="tx1"/>
                </a:solidFill>
                <a:latin typeface="Aptos"/>
                <a:cs typeface="Segoe UI"/>
              </a:rPr>
              <a:t>I know what it means, but I don’t know how to utilize it and don’t have significant experience with it.</a:t>
            </a:r>
          </a:p>
          <a:p>
            <a:pPr marL="0" indent="0">
              <a:lnSpc>
                <a:spcPct val="80000"/>
              </a:lnSpc>
              <a:spcBef>
                <a:spcPts val="0"/>
              </a:spcBef>
              <a:buNone/>
            </a:pPr>
            <a:endParaRPr lang="en-US" sz="2200">
              <a:solidFill>
                <a:schemeClr val="tx1"/>
              </a:solidFill>
              <a:latin typeface="Aptos"/>
              <a:cs typeface="Segoe UI"/>
            </a:endParaRPr>
          </a:p>
        </p:txBody>
      </p:sp>
      <p:sp>
        <p:nvSpPr>
          <p:cNvPr id="4" name="Content Placeholder 3">
            <a:extLst>
              <a:ext uri="{FF2B5EF4-FFF2-40B4-BE49-F238E27FC236}">
                <a16:creationId xmlns:a16="http://schemas.microsoft.com/office/drawing/2014/main" id="{86151097-0082-0E7B-2F44-295278CBED19}"/>
              </a:ext>
            </a:extLst>
          </p:cNvPr>
          <p:cNvSpPr>
            <a:spLocks noGrp="1"/>
          </p:cNvSpPr>
          <p:nvPr>
            <p:ph sz="half" idx="13"/>
          </p:nvPr>
        </p:nvSpPr>
        <p:spPr>
          <a:xfrm>
            <a:off x="4301197" y="1978771"/>
            <a:ext cx="3474720" cy="3495747"/>
          </a:xfrm>
          <a:ln w="28575">
            <a:solidFill>
              <a:schemeClr val="tx1"/>
            </a:solidFill>
          </a:ln>
        </p:spPr>
        <p:txBody>
          <a:bodyPr vert="horz" lIns="91440" tIns="45720" rIns="91440" bIns="45720" rtlCol="0" anchor="t">
            <a:normAutofit/>
          </a:bodyPr>
          <a:lstStyle/>
          <a:p>
            <a:pPr marL="0" indent="0" algn="ctr">
              <a:buNone/>
            </a:pPr>
            <a:r>
              <a:rPr lang="en-US" sz="3600" b="1">
                <a:solidFill>
                  <a:srgbClr val="00015E"/>
                </a:solidFill>
                <a:latin typeface="Aptos"/>
              </a:rPr>
              <a:t>Intermediate</a:t>
            </a:r>
          </a:p>
          <a:p>
            <a:pPr marL="0" indent="0">
              <a:lnSpc>
                <a:spcPct val="80000"/>
              </a:lnSpc>
              <a:spcBef>
                <a:spcPts val="0"/>
              </a:spcBef>
              <a:buNone/>
            </a:pPr>
            <a:endParaRPr lang="en-US" sz="2000">
              <a:solidFill>
                <a:schemeClr val="tx1"/>
              </a:solidFill>
              <a:latin typeface="Aptos"/>
              <a:cs typeface="Segoe UI"/>
            </a:endParaRPr>
          </a:p>
          <a:p>
            <a:pPr marL="0" indent="0">
              <a:lnSpc>
                <a:spcPct val="80000"/>
              </a:lnSpc>
              <a:spcBef>
                <a:spcPts val="0"/>
              </a:spcBef>
              <a:buNone/>
            </a:pPr>
            <a:r>
              <a:rPr lang="en-US" sz="2200">
                <a:solidFill>
                  <a:schemeClr val="tx1"/>
                </a:solidFill>
                <a:latin typeface="Aptos"/>
                <a:cs typeface="Segoe UI"/>
              </a:rPr>
              <a:t>I understand RA, I’ve had experience with RA in some capacity, and I feel comfortable educating internal and external stakeholders </a:t>
            </a:r>
            <a:br>
              <a:rPr lang="en-US" sz="2200">
                <a:latin typeface="Aptos"/>
                <a:cs typeface="Segoe UI"/>
              </a:rPr>
            </a:br>
            <a:r>
              <a:rPr lang="en-US" sz="2200">
                <a:solidFill>
                  <a:schemeClr val="tx1"/>
                </a:solidFill>
                <a:latin typeface="Aptos"/>
                <a:cs typeface="Segoe UI"/>
              </a:rPr>
              <a:t>about it.</a:t>
            </a:r>
          </a:p>
        </p:txBody>
      </p:sp>
      <p:sp>
        <p:nvSpPr>
          <p:cNvPr id="5" name="Content Placeholder 4">
            <a:extLst>
              <a:ext uri="{FF2B5EF4-FFF2-40B4-BE49-F238E27FC236}">
                <a16:creationId xmlns:a16="http://schemas.microsoft.com/office/drawing/2014/main" id="{05D1CAFE-EA5F-6928-4550-C3EB37FB90F1}"/>
              </a:ext>
            </a:extLst>
          </p:cNvPr>
          <p:cNvSpPr>
            <a:spLocks noGrp="1"/>
          </p:cNvSpPr>
          <p:nvPr>
            <p:ph sz="half" idx="14"/>
          </p:nvPr>
        </p:nvSpPr>
        <p:spPr>
          <a:xfrm>
            <a:off x="7972425" y="1955204"/>
            <a:ext cx="3589605" cy="3527169"/>
          </a:xfrm>
          <a:ln w="28575">
            <a:solidFill>
              <a:schemeClr val="tx1"/>
            </a:solidFill>
          </a:ln>
        </p:spPr>
        <p:txBody>
          <a:bodyPr vert="horz" lIns="91440" tIns="45720" rIns="91440" bIns="45720" rtlCol="0" anchor="t">
            <a:normAutofit/>
          </a:bodyPr>
          <a:lstStyle/>
          <a:p>
            <a:pPr marL="0" indent="0" algn="ctr">
              <a:buNone/>
            </a:pPr>
            <a:r>
              <a:rPr lang="en-US" sz="3600" b="1">
                <a:solidFill>
                  <a:srgbClr val="00015E"/>
                </a:solidFill>
                <a:latin typeface="Aptos"/>
              </a:rPr>
              <a:t>Expert</a:t>
            </a:r>
          </a:p>
          <a:p>
            <a:pPr marL="0" indent="0" algn="ctr">
              <a:buNone/>
              <a:defRPr sz="2400" b="0" i="0" u="none" strike="noStrike" kern="1200" spc="0" baseline="0">
                <a:solidFill>
                  <a:prstClr val="black">
                    <a:lumMod val="65000"/>
                    <a:lumOff val="35000"/>
                  </a:prstClr>
                </a:solidFill>
                <a:latin typeface="+mn-lt"/>
                <a:ea typeface="+mn-ea"/>
                <a:cs typeface="+mn-cs"/>
              </a:defRPr>
            </a:pPr>
            <a:endParaRPr lang="en-US" sz="800" b="1">
              <a:solidFill>
                <a:srgbClr val="00015E"/>
              </a:solidFill>
              <a:latin typeface="Aptos"/>
              <a:cs typeface="Segoe UI"/>
            </a:endParaRPr>
          </a:p>
          <a:p>
            <a:pPr marL="0" indent="0">
              <a:spcBef>
                <a:spcPts val="0"/>
              </a:spcBef>
              <a:buNone/>
              <a:defRPr sz="2400" b="0" i="0" u="none" strike="noStrike" kern="1200" spc="0" baseline="0">
                <a:solidFill>
                  <a:prstClr val="black">
                    <a:lumMod val="65000"/>
                    <a:lumOff val="35000"/>
                  </a:prstClr>
                </a:solidFill>
                <a:latin typeface="+mn-lt"/>
                <a:ea typeface="+mn-ea"/>
                <a:cs typeface="+mn-cs"/>
              </a:defRPr>
            </a:pPr>
            <a:r>
              <a:rPr lang="en-US" sz="2200">
                <a:solidFill>
                  <a:schemeClr val="tx1">
                    <a:lumMod val="95000"/>
                    <a:lumOff val="5000"/>
                  </a:schemeClr>
                </a:solidFill>
                <a:latin typeface="Aptos"/>
                <a:cs typeface="Segoe UI"/>
              </a:rPr>
              <a:t>I have extensive knowledge</a:t>
            </a:r>
            <a:r>
              <a:rPr lang="en-US" sz="2200">
                <a:solidFill>
                  <a:schemeClr val="tx1">
                    <a:lumMod val="95000"/>
                    <a:lumOff val="5000"/>
                  </a:schemeClr>
                </a:solidFill>
                <a:latin typeface="Aptos"/>
                <a:cs typeface="Calibri" panose="020F0502020204030204"/>
              </a:rPr>
              <a:t> </a:t>
            </a:r>
            <a:r>
              <a:rPr lang="en-US" sz="2200">
                <a:solidFill>
                  <a:schemeClr val="tx1">
                    <a:lumMod val="95000"/>
                    <a:lumOff val="5000"/>
                  </a:schemeClr>
                </a:solidFill>
                <a:latin typeface="Aptos"/>
                <a:cs typeface="Segoe UI"/>
              </a:rPr>
              <a:t>and relevant experience developing and implementing  programs and standards, recruiting apprentices, and convening stakeholders.</a:t>
            </a:r>
            <a:endParaRPr lang="en-US" sz="2200">
              <a:solidFill>
                <a:schemeClr val="tx1">
                  <a:lumMod val="95000"/>
                  <a:lumOff val="5000"/>
                </a:schemeClr>
              </a:solidFill>
              <a:latin typeface="Aptos"/>
            </a:endParaRPr>
          </a:p>
          <a:p>
            <a:pPr marL="0" indent="0">
              <a:buNone/>
            </a:pPr>
            <a:endParaRPr lang="en-US"/>
          </a:p>
        </p:txBody>
      </p:sp>
      <p:sp>
        <p:nvSpPr>
          <p:cNvPr id="7" name="Slide Number Placeholder 5">
            <a:extLst>
              <a:ext uri="{FF2B5EF4-FFF2-40B4-BE49-F238E27FC236}">
                <a16:creationId xmlns:a16="http://schemas.microsoft.com/office/drawing/2014/main" id="{04783F54-49E3-8CDB-857D-D8515C101AF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1888746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35BF4-595C-7BA0-02D1-3CA5640B2446}"/>
              </a:ext>
            </a:extLst>
          </p:cNvPr>
          <p:cNvSpPr>
            <a:spLocks noGrp="1"/>
          </p:cNvSpPr>
          <p:nvPr>
            <p:ph type="title"/>
          </p:nvPr>
        </p:nvSpPr>
        <p:spPr>
          <a:xfrm>
            <a:off x="749224" y="2534913"/>
            <a:ext cx="10515600" cy="1325563"/>
          </a:xfrm>
        </p:spPr>
        <p:txBody>
          <a:bodyPr>
            <a:noAutofit/>
          </a:bodyPr>
          <a:lstStyle/>
          <a:p>
            <a:r>
              <a:rPr lang="en-US" b="1" dirty="0">
                <a:solidFill>
                  <a:schemeClr val="bg1"/>
                </a:solidFill>
                <a:latin typeface="Aptos"/>
              </a:rPr>
              <a:t>Getting Started:  </a:t>
            </a:r>
            <a:br>
              <a:rPr lang="en-US" b="1" dirty="0">
                <a:latin typeface="Aptos"/>
              </a:rPr>
            </a:br>
            <a:r>
              <a:rPr lang="en-US" b="1" dirty="0">
                <a:solidFill>
                  <a:schemeClr val="bg1"/>
                </a:solidFill>
                <a:latin typeface="Aptos"/>
              </a:rPr>
              <a:t>RA Basics and Benefits</a:t>
            </a:r>
          </a:p>
        </p:txBody>
      </p:sp>
      <p:pic>
        <p:nvPicPr>
          <p:cNvPr id="3" name="Picture 2">
            <a:extLst>
              <a:ext uri="{FF2B5EF4-FFF2-40B4-BE49-F238E27FC236}">
                <a16:creationId xmlns:a16="http://schemas.microsoft.com/office/drawing/2014/main" id="{8052EBD7-317C-3A48-07A8-48F9149F3A4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902876" y="2091350"/>
            <a:ext cx="3289124" cy="2261956"/>
          </a:xfrm>
          <a:prstGeom prst="rect">
            <a:avLst/>
          </a:prstGeom>
        </p:spPr>
      </p:pic>
      <p:sp>
        <p:nvSpPr>
          <p:cNvPr id="5" name="Slide Number Placeholder 5">
            <a:extLst>
              <a:ext uri="{FF2B5EF4-FFF2-40B4-BE49-F238E27FC236}">
                <a16:creationId xmlns:a16="http://schemas.microsoft.com/office/drawing/2014/main" id="{BE888636-882B-AC9D-873E-030D3D43230E}"/>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pic>
        <p:nvPicPr>
          <p:cNvPr id="6" name="Picture 5">
            <a:extLst>
              <a:ext uri="{FF2B5EF4-FFF2-40B4-BE49-F238E27FC236}">
                <a16:creationId xmlns:a16="http://schemas.microsoft.com/office/drawing/2014/main" id="{A2CA974A-DA4B-1759-806A-30AAD49B87D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7849" y="5897706"/>
            <a:ext cx="909782" cy="909782"/>
          </a:xfrm>
          <a:prstGeom prst="rect">
            <a:avLst/>
          </a:prstGeom>
        </p:spPr>
      </p:pic>
    </p:spTree>
    <p:extLst>
      <p:ext uri="{BB962C8B-B14F-4D97-AF65-F5344CB8AC3E}">
        <p14:creationId xmlns:p14="http://schemas.microsoft.com/office/powerpoint/2010/main" val="737023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0B556-FBE5-7F6F-D627-D543156479B4}"/>
              </a:ext>
            </a:extLst>
          </p:cNvPr>
          <p:cNvSpPr>
            <a:spLocks noGrp="1"/>
          </p:cNvSpPr>
          <p:nvPr>
            <p:ph type="title"/>
          </p:nvPr>
        </p:nvSpPr>
        <p:spPr>
          <a:xfrm>
            <a:off x="763556" y="447869"/>
            <a:ext cx="10515600" cy="1325563"/>
          </a:xfrm>
        </p:spPr>
        <p:txBody>
          <a:bodyPr/>
          <a:lstStyle/>
          <a:p>
            <a:r>
              <a:rPr lang="en-US" dirty="0">
                <a:latin typeface="Aptos"/>
              </a:rPr>
              <a:t>Registered Apprenticeship</a:t>
            </a:r>
          </a:p>
        </p:txBody>
      </p:sp>
      <p:sp>
        <p:nvSpPr>
          <p:cNvPr id="3" name="Content Placeholder 2">
            <a:extLst>
              <a:ext uri="{FF2B5EF4-FFF2-40B4-BE49-F238E27FC236}">
                <a16:creationId xmlns:a16="http://schemas.microsoft.com/office/drawing/2014/main" id="{F11C246A-2C5B-25A2-5CAD-11DB7CB9DDCC}"/>
              </a:ext>
            </a:extLst>
          </p:cNvPr>
          <p:cNvSpPr>
            <a:spLocks noGrp="1"/>
          </p:cNvSpPr>
          <p:nvPr>
            <p:ph sz="half" idx="1"/>
          </p:nvPr>
        </p:nvSpPr>
        <p:spPr>
          <a:xfrm>
            <a:off x="616665" y="1709000"/>
            <a:ext cx="7351679" cy="497998"/>
          </a:xfrm>
        </p:spPr>
        <p:txBody>
          <a:bodyPr vert="horz" lIns="91440" tIns="45720" rIns="91440" bIns="45720" rtlCol="0" anchor="t">
            <a:normAutofit fontScale="25000" lnSpcReduction="20000"/>
          </a:bodyPr>
          <a:lstStyle/>
          <a:p>
            <a:pPr marL="0" indent="0">
              <a:buNone/>
            </a:pPr>
            <a:r>
              <a:rPr lang="en-US" sz="14400" b="1">
                <a:solidFill>
                  <a:schemeClr val="tx1"/>
                </a:solidFill>
                <a:latin typeface="Aptos"/>
              </a:rPr>
              <a:t>Registered Apprenticeship is:</a:t>
            </a:r>
          </a:p>
          <a:p>
            <a:endParaRPr lang="en-US">
              <a:latin typeface="Aptos"/>
            </a:endParaRPr>
          </a:p>
        </p:txBody>
      </p:sp>
      <p:sp>
        <p:nvSpPr>
          <p:cNvPr id="5" name="Content Placeholder 2">
            <a:extLst>
              <a:ext uri="{FF2B5EF4-FFF2-40B4-BE49-F238E27FC236}">
                <a16:creationId xmlns:a16="http://schemas.microsoft.com/office/drawing/2014/main" id="{4CF57852-ED31-FED1-12F9-9B4A4784208A}"/>
              </a:ext>
            </a:extLst>
          </p:cNvPr>
          <p:cNvSpPr>
            <a:spLocks noGrp="1"/>
          </p:cNvSpPr>
          <p:nvPr>
            <p:ph sz="half" idx="2"/>
          </p:nvPr>
        </p:nvSpPr>
        <p:spPr>
          <a:xfrm>
            <a:off x="605036" y="2202791"/>
            <a:ext cx="8061650" cy="3531329"/>
          </a:xfrm>
        </p:spPr>
        <p:txBody>
          <a:bodyPr vert="horz" lIns="91440" tIns="45720" rIns="91440" bIns="45720" rtlCol="0" anchor="t">
            <a:noAutofit/>
          </a:bodyPr>
          <a:lstStyle/>
          <a:p>
            <a:pPr marL="457200" indent="-457200"/>
            <a:r>
              <a:rPr kumimoji="0" lang="en-US" sz="3000" i="0" u="none" strike="noStrike" kern="1200" cap="none" spc="0" normalizeH="0" baseline="0" noProof="0" dirty="0">
                <a:ln>
                  <a:noFill/>
                </a:ln>
                <a:solidFill>
                  <a:schemeClr val="tx1"/>
                </a:solidFill>
                <a:effectLst/>
                <a:uLnTx/>
                <a:uFillTx/>
                <a:latin typeface="Aptos"/>
              </a:rPr>
              <a:t>a proven model of job preparation that combines paid on-the-job training (OJT) with related instruction to progressively increase workers’ skill levels and wages; </a:t>
            </a:r>
          </a:p>
          <a:p>
            <a:pPr marL="457200" indent="-457200"/>
            <a:r>
              <a:rPr kumimoji="0" lang="en-US" sz="3000" i="0" u="none" strike="noStrike" kern="1200" cap="none" spc="0" normalizeH="0" baseline="0" noProof="0" dirty="0">
                <a:ln>
                  <a:noFill/>
                </a:ln>
                <a:solidFill>
                  <a:schemeClr val="tx1"/>
                </a:solidFill>
                <a:effectLst/>
                <a:uLnTx/>
                <a:uFillTx/>
                <a:latin typeface="Aptos"/>
              </a:rPr>
              <a:t>a proven business-driven model that provides an effective way for businesses to recruit, train, and retain highly skilled workers.</a:t>
            </a:r>
            <a:endParaRPr lang="en-US" sz="3000" dirty="0">
              <a:solidFill>
                <a:schemeClr val="tx1"/>
              </a:solidFill>
              <a:highlight>
                <a:srgbClr val="FFFF00"/>
              </a:highlight>
              <a:latin typeface="Aptos"/>
            </a:endParaRPr>
          </a:p>
        </p:txBody>
      </p:sp>
      <p:pic>
        <p:nvPicPr>
          <p:cNvPr id="6" name="Picture 5" descr="Gold medal with blue ribbon">
            <a:extLst>
              <a:ext uri="{FF2B5EF4-FFF2-40B4-BE49-F238E27FC236}">
                <a16:creationId xmlns:a16="http://schemas.microsoft.com/office/drawing/2014/main" id="{B3181F08-A6C4-D351-C6B8-6C3A412E6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668140" y="1958420"/>
            <a:ext cx="2900755" cy="3881979"/>
          </a:xfrm>
          <a:prstGeom prst="rect">
            <a:avLst/>
          </a:prstGeom>
        </p:spPr>
      </p:pic>
      <p:sp>
        <p:nvSpPr>
          <p:cNvPr id="7" name="Slide Number Placeholder 5">
            <a:extLst>
              <a:ext uri="{FF2B5EF4-FFF2-40B4-BE49-F238E27FC236}">
                <a16:creationId xmlns:a16="http://schemas.microsoft.com/office/drawing/2014/main" id="{7BFA2CD8-FB22-5318-76B8-C80AE5F43860}"/>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pic>
        <p:nvPicPr>
          <p:cNvPr id="4" name="Picture 3">
            <a:extLst>
              <a:ext uri="{FF2B5EF4-FFF2-40B4-BE49-F238E27FC236}">
                <a16:creationId xmlns:a16="http://schemas.microsoft.com/office/drawing/2014/main" id="{ACEACD45-2355-CCB4-D925-41257CA4576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7849" y="5907037"/>
            <a:ext cx="909782" cy="909782"/>
          </a:xfrm>
          <a:prstGeom prst="rect">
            <a:avLst/>
          </a:prstGeom>
        </p:spPr>
      </p:pic>
    </p:spTree>
    <p:extLst>
      <p:ext uri="{BB962C8B-B14F-4D97-AF65-F5344CB8AC3E}">
        <p14:creationId xmlns:p14="http://schemas.microsoft.com/office/powerpoint/2010/main" val="230337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5DE65-1F0F-4BFC-9B33-93F3F1DFB91B}"/>
              </a:ext>
            </a:extLst>
          </p:cNvPr>
          <p:cNvSpPr>
            <a:spLocks noGrp="1"/>
          </p:cNvSpPr>
          <p:nvPr>
            <p:ph type="title"/>
          </p:nvPr>
        </p:nvSpPr>
        <p:spPr>
          <a:xfrm>
            <a:off x="769041" y="386554"/>
            <a:ext cx="10515600" cy="1325563"/>
          </a:xfrm>
        </p:spPr>
        <p:txBody>
          <a:bodyPr>
            <a:normAutofit/>
          </a:bodyPr>
          <a:lstStyle/>
          <a:p>
            <a:r>
              <a:rPr lang="en-US" sz="4800" dirty="0">
                <a:latin typeface="Aptos" panose="020B0004020202020204" pitchFamily="34" charset="0"/>
              </a:rPr>
              <a:t>Spans all Sectors</a:t>
            </a:r>
          </a:p>
        </p:txBody>
      </p:sp>
      <p:sp>
        <p:nvSpPr>
          <p:cNvPr id="4" name="Picture Placeholder 3">
            <a:extLst>
              <a:ext uri="{FF2B5EF4-FFF2-40B4-BE49-F238E27FC236}">
                <a16:creationId xmlns:a16="http://schemas.microsoft.com/office/drawing/2014/main" id="{B856F5FE-1F25-648E-8B68-C373D32D8D86}"/>
              </a:ext>
              <a:ext uri="{C183D7F6-B498-43B3-948B-1728B52AA6E4}">
                <adec:decorative xmlns:adec="http://schemas.microsoft.com/office/drawing/2017/decorative" val="1"/>
              </a:ext>
            </a:extLst>
          </p:cNvPr>
          <p:cNvSpPr>
            <a:spLocks noGrp="1"/>
          </p:cNvSpPr>
          <p:nvPr>
            <p:ph type="pic" sz="quarter" idx="14"/>
          </p:nvPr>
        </p:nvSpPr>
        <p:spPr/>
        <p:txBody>
          <a:bodyPr/>
          <a:lstStyle/>
          <a:p>
            <a:endParaRPr lang="en-US"/>
          </a:p>
        </p:txBody>
      </p:sp>
      <p:sp>
        <p:nvSpPr>
          <p:cNvPr id="9" name="Picture Placeholder 8">
            <a:extLst>
              <a:ext uri="{FF2B5EF4-FFF2-40B4-BE49-F238E27FC236}">
                <a16:creationId xmlns:a16="http://schemas.microsoft.com/office/drawing/2014/main" id="{49420D19-E85B-6FD5-0196-56E941B6FE71}"/>
              </a:ext>
              <a:ext uri="{C183D7F6-B498-43B3-948B-1728B52AA6E4}">
                <adec:decorative xmlns:adec="http://schemas.microsoft.com/office/drawing/2017/decorative" val="1"/>
              </a:ext>
            </a:extLst>
          </p:cNvPr>
          <p:cNvSpPr>
            <a:spLocks noGrp="1"/>
          </p:cNvSpPr>
          <p:nvPr>
            <p:ph type="pic" sz="quarter" idx="15"/>
          </p:nvPr>
        </p:nvSpPr>
        <p:spPr/>
        <p:txBody>
          <a:bodyPr/>
          <a:lstStyle/>
          <a:p>
            <a:endParaRPr lang="en-US"/>
          </a:p>
        </p:txBody>
      </p:sp>
      <p:sp>
        <p:nvSpPr>
          <p:cNvPr id="10" name="Picture Placeholder 9">
            <a:extLst>
              <a:ext uri="{FF2B5EF4-FFF2-40B4-BE49-F238E27FC236}">
                <a16:creationId xmlns:a16="http://schemas.microsoft.com/office/drawing/2014/main" id="{1B4F1D36-CF67-7E1B-62C8-FAA9BFFE3A12}"/>
              </a:ext>
              <a:ext uri="{C183D7F6-B498-43B3-948B-1728B52AA6E4}">
                <adec:decorative xmlns:adec="http://schemas.microsoft.com/office/drawing/2017/decorative" val="1"/>
              </a:ext>
            </a:extLst>
          </p:cNvPr>
          <p:cNvSpPr>
            <a:spLocks noGrp="1"/>
          </p:cNvSpPr>
          <p:nvPr>
            <p:ph type="pic" sz="quarter" idx="16"/>
          </p:nvPr>
        </p:nvSpPr>
        <p:spPr/>
        <p:txBody>
          <a:bodyPr/>
          <a:lstStyle/>
          <a:p>
            <a:endParaRPr lang="en-US"/>
          </a:p>
        </p:txBody>
      </p:sp>
      <p:sp>
        <p:nvSpPr>
          <p:cNvPr id="11" name="Text Placeholder 10">
            <a:extLst>
              <a:ext uri="{FF2B5EF4-FFF2-40B4-BE49-F238E27FC236}">
                <a16:creationId xmlns:a16="http://schemas.microsoft.com/office/drawing/2014/main" id="{FBF6A139-DF8B-501A-D447-08F850AEAFA4}"/>
              </a:ext>
            </a:extLst>
          </p:cNvPr>
          <p:cNvSpPr>
            <a:spLocks noGrp="1"/>
          </p:cNvSpPr>
          <p:nvPr>
            <p:ph type="body" sz="quarter" idx="17"/>
          </p:nvPr>
        </p:nvSpPr>
        <p:spPr/>
        <p:txBody>
          <a:bodyPr/>
          <a:lstStyle/>
          <a:p>
            <a:endParaRPr lang="en-US"/>
          </a:p>
        </p:txBody>
      </p:sp>
      <p:sp>
        <p:nvSpPr>
          <p:cNvPr id="12" name="Text Placeholder 11">
            <a:extLst>
              <a:ext uri="{FF2B5EF4-FFF2-40B4-BE49-F238E27FC236}">
                <a16:creationId xmlns:a16="http://schemas.microsoft.com/office/drawing/2014/main" id="{B4EA6C2A-4034-E3AB-647E-E2BE4302EA14}"/>
              </a:ext>
            </a:extLst>
          </p:cNvPr>
          <p:cNvSpPr>
            <a:spLocks noGrp="1"/>
          </p:cNvSpPr>
          <p:nvPr>
            <p:ph type="body" sz="quarter" idx="18"/>
          </p:nvPr>
        </p:nvSpPr>
        <p:spPr/>
        <p:txBody>
          <a:bodyPr/>
          <a:lstStyle/>
          <a:p>
            <a:endParaRPr lang="en-US"/>
          </a:p>
        </p:txBody>
      </p:sp>
      <p:sp>
        <p:nvSpPr>
          <p:cNvPr id="13" name="Text Placeholder 12">
            <a:extLst>
              <a:ext uri="{FF2B5EF4-FFF2-40B4-BE49-F238E27FC236}">
                <a16:creationId xmlns:a16="http://schemas.microsoft.com/office/drawing/2014/main" id="{9D115EDB-D9FD-DAC7-D914-9CE3F1B5E096}"/>
              </a:ext>
            </a:extLst>
          </p:cNvPr>
          <p:cNvSpPr>
            <a:spLocks noGrp="1"/>
          </p:cNvSpPr>
          <p:nvPr>
            <p:ph type="body" sz="quarter" idx="19"/>
          </p:nvPr>
        </p:nvSpPr>
        <p:spPr/>
        <p:txBody>
          <a:bodyPr/>
          <a:lstStyle/>
          <a:p>
            <a:endParaRPr lang="en-US"/>
          </a:p>
        </p:txBody>
      </p:sp>
      <p:sp>
        <p:nvSpPr>
          <p:cNvPr id="14" name="Text Placeholder 13">
            <a:extLst>
              <a:ext uri="{FF2B5EF4-FFF2-40B4-BE49-F238E27FC236}">
                <a16:creationId xmlns:a16="http://schemas.microsoft.com/office/drawing/2014/main" id="{5EAB25C0-76AC-8844-41F0-6CAC57DCB478}"/>
              </a:ext>
            </a:extLst>
          </p:cNvPr>
          <p:cNvSpPr>
            <a:spLocks noGrp="1"/>
          </p:cNvSpPr>
          <p:nvPr>
            <p:ph type="body" sz="quarter" idx="20"/>
          </p:nvPr>
        </p:nvSpPr>
        <p:spPr/>
        <p:txBody>
          <a:bodyPr/>
          <a:lstStyle/>
          <a:p>
            <a:endParaRPr lang="en-US"/>
          </a:p>
        </p:txBody>
      </p:sp>
      <p:sp>
        <p:nvSpPr>
          <p:cNvPr id="15" name="Text Placeholder 14">
            <a:extLst>
              <a:ext uri="{FF2B5EF4-FFF2-40B4-BE49-F238E27FC236}">
                <a16:creationId xmlns:a16="http://schemas.microsoft.com/office/drawing/2014/main" id="{76B7FB32-717C-51D6-5F9C-E75E879B2E9F}"/>
              </a:ext>
            </a:extLst>
          </p:cNvPr>
          <p:cNvSpPr>
            <a:spLocks noGrp="1"/>
          </p:cNvSpPr>
          <p:nvPr>
            <p:ph type="body" sz="quarter" idx="21"/>
          </p:nvPr>
        </p:nvSpPr>
        <p:spPr/>
        <p:txBody>
          <a:bodyPr/>
          <a:lstStyle/>
          <a:p>
            <a:endParaRPr lang="en-US"/>
          </a:p>
        </p:txBody>
      </p:sp>
      <p:sp>
        <p:nvSpPr>
          <p:cNvPr id="16" name="Text Placeholder 15">
            <a:extLst>
              <a:ext uri="{FF2B5EF4-FFF2-40B4-BE49-F238E27FC236}">
                <a16:creationId xmlns:a16="http://schemas.microsoft.com/office/drawing/2014/main" id="{9C22D8FA-2D3B-BD51-1E6E-3A77C9643E21}"/>
              </a:ext>
            </a:extLst>
          </p:cNvPr>
          <p:cNvSpPr>
            <a:spLocks noGrp="1"/>
          </p:cNvSpPr>
          <p:nvPr>
            <p:ph type="body" sz="quarter" idx="22"/>
          </p:nvPr>
        </p:nvSpPr>
        <p:spPr/>
        <p:txBody>
          <a:bodyPr/>
          <a:lstStyle/>
          <a:p>
            <a:endParaRPr lang="en-US"/>
          </a:p>
        </p:txBody>
      </p:sp>
      <p:sp>
        <p:nvSpPr>
          <p:cNvPr id="17" name="Text Placeholder 16">
            <a:extLst>
              <a:ext uri="{FF2B5EF4-FFF2-40B4-BE49-F238E27FC236}">
                <a16:creationId xmlns:a16="http://schemas.microsoft.com/office/drawing/2014/main" id="{2463C179-4025-FE37-BFBB-FD1E652C5B82}"/>
              </a:ext>
            </a:extLst>
          </p:cNvPr>
          <p:cNvSpPr>
            <a:spLocks noGrp="1"/>
          </p:cNvSpPr>
          <p:nvPr>
            <p:ph type="body" sz="quarter" idx="23"/>
          </p:nvPr>
        </p:nvSpPr>
        <p:spPr/>
        <p:txBody>
          <a:bodyPr/>
          <a:lstStyle/>
          <a:p>
            <a:endParaRPr lang="en-US"/>
          </a:p>
        </p:txBody>
      </p:sp>
      <p:sp>
        <p:nvSpPr>
          <p:cNvPr id="18" name="Text Placeholder 17">
            <a:extLst>
              <a:ext uri="{FF2B5EF4-FFF2-40B4-BE49-F238E27FC236}">
                <a16:creationId xmlns:a16="http://schemas.microsoft.com/office/drawing/2014/main" id="{369EA030-63C5-726D-3140-5B3082F89704}"/>
              </a:ext>
            </a:extLst>
          </p:cNvPr>
          <p:cNvSpPr>
            <a:spLocks noGrp="1"/>
          </p:cNvSpPr>
          <p:nvPr>
            <p:ph type="body" sz="quarter" idx="24"/>
          </p:nvPr>
        </p:nvSpPr>
        <p:spPr/>
        <p:txBody>
          <a:bodyPr/>
          <a:lstStyle/>
          <a:p>
            <a:endParaRPr lang="en-US"/>
          </a:p>
        </p:txBody>
      </p:sp>
      <p:pic>
        <p:nvPicPr>
          <p:cNvPr id="8" name="Picture 7" descr="Depicting sectors including Healthcare, Cybersecurity, Information Technology, Education, Transportation, Construction, Financial Services, Advanced Manufacturing, Hospitality, Engineering, Energy, Telecommunications">
            <a:extLst>
              <a:ext uri="{FF2B5EF4-FFF2-40B4-BE49-F238E27FC236}">
                <a16:creationId xmlns:a16="http://schemas.microsoft.com/office/drawing/2014/main" id="{1036A151-700D-C0FA-639C-19BACE9F5194}"/>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769041" y="1688342"/>
            <a:ext cx="10958757" cy="4237531"/>
          </a:xfrm>
          <a:prstGeom prst="rect">
            <a:avLst/>
          </a:prstGeom>
        </p:spPr>
      </p:pic>
      <p:pic>
        <p:nvPicPr>
          <p:cNvPr id="3" name="Picture 2">
            <a:extLst>
              <a:ext uri="{FF2B5EF4-FFF2-40B4-BE49-F238E27FC236}">
                <a16:creationId xmlns:a16="http://schemas.microsoft.com/office/drawing/2014/main" id="{1EB90172-72BC-8CD0-BD29-789D8D11E7B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7849" y="5897706"/>
            <a:ext cx="909782" cy="909782"/>
          </a:xfrm>
          <a:prstGeom prst="rect">
            <a:avLst/>
          </a:prstGeom>
        </p:spPr>
      </p:pic>
    </p:spTree>
    <p:custDataLst>
      <p:tags r:id="rId1"/>
    </p:custDataLst>
    <p:extLst>
      <p:ext uri="{BB962C8B-B14F-4D97-AF65-F5344CB8AC3E}">
        <p14:creationId xmlns:p14="http://schemas.microsoft.com/office/powerpoint/2010/main" val="7098209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Flow_SignoffStatus xmlns="2f00f82b-dce9-458f-ab1d-1c5fd145e219" xsi:nil="true"/>
    <TaxCatchAll xmlns="4cd59d27-ca2b-4708-b9c7-7fa281384922" xsi:nil="true"/>
    <ClassificationLevel xmlns="2f00f82b-dce9-458f-ab1d-1c5fd145e219" xsi:nil="true"/>
    <lcf76f155ced4ddcb4097134ff3c332f xmlns="2f00f82b-dce9-458f-ab1d-1c5fd145e21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D65DFDB39333340A6C821E1EFAF7E53" ma:contentTypeVersion="17" ma:contentTypeDescription="Create a new document." ma:contentTypeScope="" ma:versionID="3ac759074c6a86585099b25e885aa940">
  <xsd:schema xmlns:xsd="http://www.w3.org/2001/XMLSchema" xmlns:xs="http://www.w3.org/2001/XMLSchema" xmlns:p="http://schemas.microsoft.com/office/2006/metadata/properties" xmlns:ns2="2f00f82b-dce9-458f-ab1d-1c5fd145e219" xmlns:ns3="4cd59d27-ca2b-4708-b9c7-7fa281384922" targetNamespace="http://schemas.microsoft.com/office/2006/metadata/properties" ma:root="true" ma:fieldsID="3663b68fabe1147433f80d2870c2f93c" ns2:_="" ns3:_="">
    <xsd:import namespace="2f00f82b-dce9-458f-ab1d-1c5fd145e219"/>
    <xsd:import namespace="4cd59d27-ca2b-4708-b9c7-7fa28138492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_Flow_SignoffStatus" minOccurs="0"/>
                <xsd:element ref="ns2:ClassificationLeve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00f82b-dce9-458f-ab1d-1c5fd145e2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340efca0-e4bb-4e8d-9d61-7e4cbb849eb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_Flow_SignoffStatus" ma:index="22" nillable="true" ma:displayName="Sign-off status" ma:internalName="Sign_x002d_off_x0020_status">
      <xsd:simpleType>
        <xsd:restriction base="dms:Text"/>
      </xsd:simpleType>
    </xsd:element>
    <xsd:element name="ClassificationLevel" ma:index="23" nillable="true" ma:displayName="Classification Level" ma:format="Dropdown" ma:internalName="ClassificationLevel">
      <xsd:simpleType>
        <xsd:restriction base="dms:Text">
          <xsd:maxLength value="255"/>
        </xsd:restriction>
      </xsd:simpleType>
    </xsd:element>
    <xsd:element name="MediaServiceLocation" ma:index="24"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cd59d27-ca2b-4708-b9c7-7fa28138492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87ad012-c776-41ed-a0f8-f6cf97c34fbd}" ma:internalName="TaxCatchAll" ma:showField="CatchAllData" ma:web="4cd59d27-ca2b-4708-b9c7-7fa28138492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D6E1090-62D2-4930-9833-0B34796C40A6}">
  <ds:schemaRefs>
    <ds:schemaRef ds:uri="http://schemas.microsoft.com/sharepoint/v3/contenttype/forms"/>
  </ds:schemaRefs>
</ds:datastoreItem>
</file>

<file path=customXml/itemProps2.xml><?xml version="1.0" encoding="utf-8"?>
<ds:datastoreItem xmlns:ds="http://schemas.openxmlformats.org/officeDocument/2006/customXml" ds:itemID="{03A93753-1DEE-400C-8B70-12806368CA1C}">
  <ds:schemaRefs>
    <ds:schemaRef ds:uri="2f00f82b-dce9-458f-ab1d-1c5fd145e219"/>
    <ds:schemaRef ds:uri="http://schemas.microsoft.com/office/2006/metadata/properties"/>
    <ds:schemaRef ds:uri="4cd59d27-ca2b-4708-b9c7-7fa281384922"/>
    <ds:schemaRef ds:uri="http://schemas.openxmlformats.org/package/2006/metadata/core-properties"/>
    <ds:schemaRef ds:uri="http://schemas.microsoft.com/office/2006/documentManagement/types"/>
    <ds:schemaRef ds:uri="http://purl.org/dc/dcmitype/"/>
    <ds:schemaRef ds:uri="http://purl.org/dc/terms/"/>
    <ds:schemaRef ds:uri="http://schemas.microsoft.com/office/infopath/2007/PartnerControls"/>
    <ds:schemaRef ds:uri="http://www.w3.org/XML/1998/namespace"/>
    <ds:schemaRef ds:uri="http://purl.org/dc/elements/1.1/"/>
  </ds:schemaRefs>
</ds:datastoreItem>
</file>

<file path=customXml/itemProps3.xml><?xml version="1.0" encoding="utf-8"?>
<ds:datastoreItem xmlns:ds="http://schemas.openxmlformats.org/officeDocument/2006/customXml" ds:itemID="{E3603DE8-64E1-40B3-AEA3-A089B8CE8FE1}">
  <ds:schemaRefs>
    <ds:schemaRef ds:uri="2f00f82b-dce9-458f-ab1d-1c5fd145e219"/>
    <ds:schemaRef ds:uri="4cd59d27-ca2b-4708-b9c7-7fa28138492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14</TotalTime>
  <Words>2485</Words>
  <Application>Microsoft Office PowerPoint</Application>
  <PresentationFormat>Widescreen</PresentationFormat>
  <Paragraphs>403</Paragraphs>
  <Slides>49</Slides>
  <Notes>40</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49</vt:i4>
      </vt:variant>
    </vt:vector>
  </HeadingPairs>
  <TitlesOfParts>
    <vt:vector size="63" baseType="lpstr">
      <vt:lpstr>Aptos</vt:lpstr>
      <vt:lpstr>Arial</vt:lpstr>
      <vt:lpstr>Calibri</vt:lpstr>
      <vt:lpstr>montserrat</vt:lpstr>
      <vt:lpstr>montserrat</vt:lpstr>
      <vt:lpstr>Montserrat Medium</vt:lpstr>
      <vt:lpstr>Montserrat SemiBold</vt:lpstr>
      <vt:lpstr>Times New Roman</vt:lpstr>
      <vt:lpstr>Wingdings</vt:lpstr>
      <vt:lpstr>Wingdings 2</vt:lpstr>
      <vt:lpstr>5_Office Theme</vt:lpstr>
      <vt:lpstr>10_Office Theme</vt:lpstr>
      <vt:lpstr>11_Office Theme</vt:lpstr>
      <vt:lpstr>1_Office Theme</vt:lpstr>
      <vt:lpstr>Braiding Funds to Support Successful Registered Apprenticeship Programs An Introduction</vt:lpstr>
      <vt:lpstr>Presenters</vt:lpstr>
      <vt:lpstr>Center of Excellence Overview</vt:lpstr>
      <vt:lpstr>Objectives</vt:lpstr>
      <vt:lpstr>Getting to Know You</vt:lpstr>
      <vt:lpstr>Assessing Your RA Knowledge? 1</vt:lpstr>
      <vt:lpstr>Getting Started:   RA Basics and Benefits</vt:lpstr>
      <vt:lpstr>Registered Apprenticeship</vt:lpstr>
      <vt:lpstr>Spans all Sectors</vt:lpstr>
      <vt:lpstr>Core Components of RA</vt:lpstr>
      <vt:lpstr>Key Organizational Apprenticeship Roles</vt:lpstr>
      <vt:lpstr>Building Blocks</vt:lpstr>
      <vt:lpstr>Why Local Workforce Boards Should  Prioritize Registered Apprenticeship</vt:lpstr>
      <vt:lpstr>The Benefits</vt:lpstr>
      <vt:lpstr>For Your Job Seeker Customers</vt:lpstr>
      <vt:lpstr>For Your Business Customers</vt:lpstr>
      <vt:lpstr>For Your WIOA Title I Programs’ Performance</vt:lpstr>
      <vt:lpstr>Defining Braided Funding</vt:lpstr>
      <vt:lpstr>Braided Funding Defined</vt:lpstr>
      <vt:lpstr>Braided Funding Defined 1</vt:lpstr>
      <vt:lpstr>Braided not Blended </vt:lpstr>
      <vt:lpstr>Braided Funding: Essential for RA Programs 1</vt:lpstr>
      <vt:lpstr>Essential Elements of a Braided  Funding Approach to Support RA</vt:lpstr>
      <vt:lpstr>Elements of a Successful Braided Funding Approach</vt:lpstr>
      <vt:lpstr>Before You Dive In</vt:lpstr>
      <vt:lpstr>Element 1: Map Your RA Program Costs </vt:lpstr>
      <vt:lpstr>Element 2:  Map Your Assets</vt:lpstr>
      <vt:lpstr>Element 2: Assets in Your Own Backyard </vt:lpstr>
      <vt:lpstr>What could WIOA Title IB Support?</vt:lpstr>
      <vt:lpstr> Think Strategically</vt:lpstr>
      <vt:lpstr>Element 2: Start in Your Own Backyard </vt:lpstr>
      <vt:lpstr>What Could WIOA Title II Support?</vt:lpstr>
      <vt:lpstr>Element 2: Start in Your Own Backyard 1  </vt:lpstr>
      <vt:lpstr>What Could WIOA Title III Wagner-Peyser Support?</vt:lpstr>
      <vt:lpstr>Element 2: Start in Your Own Backyard  </vt:lpstr>
      <vt:lpstr>What Could WIOA Title IV Support?</vt:lpstr>
      <vt:lpstr>Element 3:  Develop a Plan</vt:lpstr>
      <vt:lpstr>Element 3: Develop a Plan</vt:lpstr>
      <vt:lpstr>Let’s Give This a Try</vt:lpstr>
      <vt:lpstr>Braiding Funds to Help Mary 1</vt:lpstr>
      <vt:lpstr>Alternative Braided Funding Scenarios: Technical College System </vt:lpstr>
      <vt:lpstr>Apprenticeship Funding in Georgia </vt:lpstr>
      <vt:lpstr>Apprenticeship Funding in Georgia (cont'd)</vt:lpstr>
      <vt:lpstr>Braiding Funds to Help Mary </vt:lpstr>
      <vt:lpstr>Questions</vt:lpstr>
      <vt:lpstr>No-Cost Resources</vt:lpstr>
      <vt:lpstr>Evaluation</vt:lpstr>
      <vt:lpstr>Contact Us, Become a Partner</vt:lpstr>
      <vt:lpstr>Thank You for Joining Us</vt:lpstr>
    </vt:vector>
  </TitlesOfParts>
  <Manager>Judy Blanchard, Jana Bauer</Manager>
  <Company>Safal Partners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Braiding Funds to Support Successful Registered Apprenticeship Programs</dc:title>
  <dc:creator>Stacy O'Keefe, Nicole Bentley</dc:creator>
  <cp:keywords>Registered Apprenticeship, Braiding Funds</cp:keywords>
  <cp:lastModifiedBy>Colleen Beck</cp:lastModifiedBy>
  <cp:revision>6</cp:revision>
  <dcterms:created xsi:type="dcterms:W3CDTF">2024-11-21T12:17:48Z</dcterms:created>
  <dcterms:modified xsi:type="dcterms:W3CDTF">2025-05-30T13:37:59Z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0x010100FD65DFDB39333340A6C821E1EFAF7E53</vt:lpwstr>
  </property>
  <property fmtid="{D5CDD505-2E9C-101B-9397-08002B2CF9AE}" pid="3" name="MediaServiceImageTags">
    <vt:lpwstr/>
  </property>
</Properties>
</file>